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4" r:id="rId4"/>
    <p:sldId id="265" r:id="rId5"/>
    <p:sldId id="257" r:id="rId6"/>
    <p:sldId id="258" r:id="rId7"/>
    <p:sldId id="266" r:id="rId8"/>
    <p:sldId id="260" r:id="rId9"/>
    <p:sldId id="259" r:id="rId10"/>
    <p:sldId id="263" r:id="rId11"/>
  </p:sldIdLst>
  <p:sldSz cx="9144000" cy="6858000" type="screen4x3"/>
  <p:notesSz cx="6858000" cy="9144000"/>
  <p:defaultTextStyle>
    <a:defPPr>
      <a:defRPr lang="ru-RU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1414"/>
  </p:normalViewPr>
  <p:slideViewPr>
    <p:cSldViewPr showGuides="1">
      <p:cViewPr varScale="1">
        <p:scale>
          <a:sx n="103" d="100"/>
          <a:sy n="103" d="100"/>
        </p:scale>
        <p:origin x="185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RU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ru-RU" altLang="ru-RU" dirty="0">
                <a:latin typeface="Arial" panose="020B0604020202020204" pitchFamily="34" charset="0"/>
              </a:rPr>
            </a:fld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ru-RU" altLang="ru-RU" dirty="0">
                <a:latin typeface="Arial" panose="020B0604020202020204" pitchFamily="34" charset="0"/>
              </a:rPr>
            </a:fld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ru-RU" altLang="ru-RU" dirty="0">
                <a:latin typeface="Arial" panose="020B0604020202020204" pitchFamily="34" charset="0"/>
              </a:rPr>
            </a:fld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ъект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ru-RU" altLang="ru-RU" dirty="0">
                <a:latin typeface="Arial" panose="020B0604020202020204" pitchFamily="34" charset="0"/>
              </a:rPr>
            </a:fld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ru-RU" altLang="ru-RU" dirty="0">
                <a:latin typeface="Arial" panose="020B0604020202020204" pitchFamily="34" charset="0"/>
              </a:rPr>
            </a:fld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Замещающая дата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Замещающий 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Замещающий 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ru-RU" altLang="ru-RU" dirty="0">
                <a:latin typeface="Arial" panose="020B0604020202020204" pitchFamily="34" charset="0"/>
              </a:rPr>
            </a:fld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ru-RU" altLang="ru-RU" dirty="0">
                <a:latin typeface="Arial" panose="020B0604020202020204" pitchFamily="34" charset="0"/>
              </a:rPr>
            </a:fld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7" name="Замещающая дата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Замещающий 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9" name="Замещающий 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ru-RU" altLang="ru-RU" dirty="0">
                <a:latin typeface="Arial" panose="020B0604020202020204" pitchFamily="34" charset="0"/>
              </a:rPr>
            </a:fld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Замещающая дата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Замещающий 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Замещающий 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ru-RU" altLang="ru-RU" dirty="0">
                <a:latin typeface="Arial" panose="020B0604020202020204" pitchFamily="34" charset="0"/>
              </a:rPr>
            </a:fld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мещающая дата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Замещающий 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Замещающий 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ru-RU" altLang="ru-RU" dirty="0">
                <a:latin typeface="Arial" panose="020B0604020202020204" pitchFamily="34" charset="0"/>
              </a:rPr>
            </a:fld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  <a:p>
            <a:pPr lvl="1"/>
            <a:r>
              <a:rPr lang="ru-RU"/>
              <a:t>Второй уровень</a:t>
            </a:r>
            <a:endParaRPr lang="ru-RU"/>
          </a:p>
          <a:p>
            <a:pPr lvl="2"/>
            <a:r>
              <a:rPr lang="ru-RU"/>
              <a:t>Третий уровень</a:t>
            </a:r>
            <a:endParaRPr lang="ru-RU"/>
          </a:p>
          <a:p>
            <a:pPr lvl="3"/>
            <a:r>
              <a:rPr lang="ru-RU"/>
              <a:t>Четвертый уровень</a:t>
            </a:r>
            <a:endParaRPr lang="ru-RU"/>
          </a:p>
          <a:p>
            <a:pPr lvl="4"/>
            <a:r>
              <a:rPr lang="ru-RU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ru-RU" altLang="ru-RU" dirty="0">
                <a:latin typeface="Arial" panose="020B0604020202020204" pitchFamily="34" charset="0"/>
              </a:rPr>
            </a:fld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  <a:endParaRPr lang="ru-RU"/>
          </a:p>
        </p:txBody>
      </p:sp>
      <p:sp>
        <p:nvSpPr>
          <p:cNvPr id="5" name="Замещающая дата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Замещающий 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7" name="Замещающий 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ru-RU" altLang="ru-RU" dirty="0">
                <a:latin typeface="Arial" panose="020B0604020202020204" pitchFamily="34" charset="0"/>
              </a:rPr>
            </a:fld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ru-RU" altLang="ru-RU" dirty="0"/>
              <a:t>Образец заголовка</a:t>
            </a:r>
            <a:endParaRPr lang="ru-RU" altLang="ru-RU" dirty="0"/>
          </a:p>
        </p:txBody>
      </p:sp>
      <p:sp>
        <p:nvSpPr>
          <p:cNvPr id="1027" name="Rectangl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ru-RU" altLang="ru-RU" dirty="0"/>
              <a:t>Образец текста</a:t>
            </a:r>
            <a:endParaRPr lang="ru-RU" altLang="ru-RU" dirty="0"/>
          </a:p>
          <a:p>
            <a:pPr lvl="1"/>
            <a:r>
              <a:rPr lang="ru-RU" altLang="ru-RU" dirty="0"/>
              <a:t>Второй уровень</a:t>
            </a:r>
            <a:endParaRPr lang="ru-RU" altLang="ru-RU" dirty="0"/>
          </a:p>
          <a:p>
            <a:pPr lvl="2"/>
            <a:r>
              <a:rPr lang="ru-RU" altLang="ru-RU" dirty="0"/>
              <a:t>Третий уровень</a:t>
            </a:r>
            <a:endParaRPr lang="ru-RU" altLang="ru-RU" dirty="0"/>
          </a:p>
          <a:p>
            <a:pPr lvl="3"/>
            <a:r>
              <a:rPr lang="ru-RU" altLang="ru-RU" dirty="0"/>
              <a:t>Четвертый уровень</a:t>
            </a:r>
            <a:endParaRPr lang="ru-RU" altLang="ru-RU" dirty="0"/>
          </a:p>
          <a:p>
            <a:pPr lvl="4"/>
            <a:r>
              <a:rPr lang="ru-RU" altLang="ru-RU" dirty="0"/>
              <a:t>Пятый уровень</a:t>
            </a:r>
            <a:endParaRPr lang="ru-RU" altLang="ru-RU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ru-RU" altLang="ru-RU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hangingPunct="1"/>
            <a:fld id="{9A0DB2DC-4C9A-4742-B13C-FB6460FD3503}" type="slidenum">
              <a:rPr lang="ru-RU" altLang="ru-RU" dirty="0">
                <a:latin typeface="Arial" panose="020B0604020202020204" pitchFamily="34" charset="0"/>
              </a:rPr>
            </a:fld>
            <a:endParaRPr lang="ru-RU" altLang="ru-RU" dirty="0">
              <a:latin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6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50" name="Text Box 4"/>
          <p:cNvSpPr txBox="1"/>
          <p:nvPr/>
        </p:nvSpPr>
        <p:spPr>
          <a:xfrm>
            <a:off x="0" y="1052513"/>
            <a:ext cx="9144000" cy="273812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ru-RU" altLang="ru-RU" sz="1800" dirty="0">
              <a:latin typeface="GOST type A" panose="020B0500000000000000" pitchFamily="2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ru-RU" altLang="ru-RU" sz="1800" dirty="0">
              <a:latin typeface="GOST type A" panose="020B0500000000000000" pitchFamily="2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ru-RU" altLang="ru-RU" sz="1800" dirty="0">
              <a:latin typeface="GOST type A" panose="020B0500000000000000" pitchFamily="2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ru-RU" altLang="ru-RU" sz="1800" dirty="0">
              <a:latin typeface="GOST type A" panose="020B0500000000000000" pitchFamily="2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ru-RU" altLang="ru-RU" sz="1800" dirty="0">
              <a:latin typeface="GOST type A" panose="020B0500000000000000" pitchFamily="2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ru-RU" altLang="ru-RU" sz="1800" dirty="0">
              <a:latin typeface="GOST type A" panose="020B0500000000000000" pitchFamily="2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ru-RU" altLang="ru-RU" sz="2800" b="1" dirty="0">
                <a:latin typeface="GOST type A" panose="020B0500000000000000" pitchFamily="2" charset="0"/>
              </a:rPr>
              <a:t>Тема: </a:t>
            </a:r>
            <a:endParaRPr lang="ru-RU" altLang="ru-RU" sz="2800" b="1" dirty="0">
              <a:latin typeface="GOST type A" panose="020B0500000000000000" pitchFamily="2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en-US" sz="1800" dirty="0">
                <a:latin typeface="GOST type A" panose="020B0500000000000000" pitchFamily="2" charset="0"/>
              </a:rPr>
              <a:t>Разработка</a:t>
            </a:r>
            <a:r>
              <a:rPr lang="en-US" altLang="ru-RU" sz="1800" dirty="0">
                <a:latin typeface="GOST type A" panose="020B0500000000000000" pitchFamily="2" charset="0"/>
              </a:rPr>
              <a:t> </a:t>
            </a:r>
            <a:r>
              <a:rPr lang="en-US" altLang="en-US" sz="1800" dirty="0">
                <a:latin typeface="GOST type A" panose="020B0500000000000000" pitchFamily="2" charset="0"/>
              </a:rPr>
              <a:t>веб</a:t>
            </a:r>
            <a:r>
              <a:rPr lang="en-US" altLang="ru-RU" sz="1800" dirty="0">
                <a:latin typeface="GOST type A" panose="020B0500000000000000" pitchFamily="2" charset="0"/>
              </a:rPr>
              <a:t>-</a:t>
            </a:r>
            <a:r>
              <a:rPr lang="en-US" altLang="en-US" sz="1800" dirty="0">
                <a:latin typeface="GOST type A" panose="020B0500000000000000" pitchFamily="2" charset="0"/>
              </a:rPr>
              <a:t>платформы</a:t>
            </a:r>
            <a:r>
              <a:rPr lang="en-US" altLang="ru-RU" sz="1800" dirty="0">
                <a:latin typeface="GOST type A" panose="020B0500000000000000" pitchFamily="2" charset="0"/>
              </a:rPr>
              <a:t> </a:t>
            </a:r>
            <a:r>
              <a:rPr lang="en-US" altLang="en-US" sz="1800" dirty="0">
                <a:latin typeface="GOST type A" panose="020B0500000000000000" pitchFamily="2" charset="0"/>
              </a:rPr>
              <a:t>для</a:t>
            </a:r>
            <a:r>
              <a:rPr lang="en-US" altLang="ru-RU" sz="1800" dirty="0">
                <a:latin typeface="GOST type A" panose="020B0500000000000000" pitchFamily="2" charset="0"/>
              </a:rPr>
              <a:t> </a:t>
            </a:r>
            <a:r>
              <a:rPr lang="en-US" altLang="en-US" sz="1800" dirty="0">
                <a:latin typeface="GOST type A" panose="020B0500000000000000" pitchFamily="2" charset="0"/>
              </a:rPr>
              <a:t>образовательного</a:t>
            </a:r>
            <a:r>
              <a:rPr lang="en-US" altLang="ru-RU" sz="1800" dirty="0">
                <a:latin typeface="GOST type A" panose="020B0500000000000000" pitchFamily="2" charset="0"/>
              </a:rPr>
              <a:t> </a:t>
            </a:r>
            <a:r>
              <a:rPr lang="en-US" altLang="en-US" sz="1800" dirty="0">
                <a:latin typeface="GOST type A" panose="020B0500000000000000" pitchFamily="2" charset="0"/>
              </a:rPr>
              <a:t>блога</a:t>
            </a:r>
            <a:r>
              <a:rPr lang="en-US" altLang="ru-RU" sz="1800" dirty="0">
                <a:latin typeface="GOST type A" panose="020B0500000000000000" pitchFamily="2" charset="0"/>
              </a:rPr>
              <a:t> </a:t>
            </a:r>
            <a:r>
              <a:rPr lang="en-US" altLang="en-US" sz="1800" dirty="0">
                <a:latin typeface="GOST type A" panose="020B0500000000000000" pitchFamily="2" charset="0"/>
              </a:rPr>
              <a:t>в</a:t>
            </a:r>
            <a:r>
              <a:rPr lang="en-US" altLang="ru-RU" sz="1800" dirty="0">
                <a:latin typeface="GOST type A" panose="020B0500000000000000" pitchFamily="2" charset="0"/>
              </a:rPr>
              <a:t> </a:t>
            </a:r>
            <a:r>
              <a:rPr lang="en-US" altLang="en-US" sz="1800" dirty="0">
                <a:latin typeface="GOST type A" panose="020B0500000000000000" pitchFamily="2" charset="0"/>
              </a:rPr>
              <a:t>сфере</a:t>
            </a:r>
            <a:r>
              <a:rPr lang="en-US" altLang="ru-RU" sz="1800" dirty="0">
                <a:latin typeface="GOST type A" panose="020B0500000000000000" pitchFamily="2" charset="0"/>
              </a:rPr>
              <a:t> </a:t>
            </a:r>
            <a:r>
              <a:rPr lang="en-US" altLang="en-US" sz="1800" dirty="0">
                <a:latin typeface="GOST type A" panose="020B0500000000000000" pitchFamily="2" charset="0"/>
              </a:rPr>
              <a:t>электроэнергетике</a:t>
            </a:r>
            <a:endParaRPr lang="en-US" altLang="en-US" sz="1800" dirty="0">
              <a:latin typeface="GOST type A" panose="020B0500000000000000" pitchFamily="2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ru-RU" altLang="ru-RU" sz="1800" dirty="0">
              <a:latin typeface="GOST type A" panose="020B0500000000000000" pitchFamily="2" charset="0"/>
            </a:endParaRPr>
          </a:p>
        </p:txBody>
      </p:sp>
      <p:pic>
        <p:nvPicPr>
          <p:cNvPr id="2051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92500" y="214313"/>
            <a:ext cx="2232025" cy="14144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4" name="Прямоугольник 1"/>
          <p:cNvSpPr/>
          <p:nvPr/>
        </p:nvSpPr>
        <p:spPr>
          <a:xfrm>
            <a:off x="1223963" y="260350"/>
            <a:ext cx="611981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627380" algn="just" eaLnBrk="1" hangingPunct="1">
              <a:spcBef>
                <a:spcPct val="0"/>
              </a:spcBef>
              <a:buNone/>
            </a:pPr>
            <a:r>
              <a:rPr lang="ru-RU" altLang="ru-RU" sz="2800" b="1" dirty="0">
                <a:solidFill>
                  <a:srgbClr val="000000"/>
                </a:solidFill>
                <a:latin typeface="GOST type A" panose="020B0500000000000000" pitchFamily="2" charset="0"/>
                <a:cs typeface="Times New Roman" panose="02020603050405020304" pitchFamily="18" charset="0"/>
              </a:rPr>
              <a:t>Краткая информация о базе практики</a:t>
            </a:r>
            <a:endParaRPr lang="ru-RU" altLang="ru-RU" sz="2400" b="1" dirty="0">
              <a:latin typeface="GOST type A" panose="020B0500000000000000" pitchFamily="2" charset="0"/>
              <a:ea typeface="Times New Roman" panose="02020603050405020304" pitchFamily="18" charset="0"/>
            </a:endParaRPr>
          </a:p>
        </p:txBody>
      </p:sp>
      <p:sp>
        <p:nvSpPr>
          <p:cNvPr id="3075" name="Прямоугольник 1"/>
          <p:cNvSpPr/>
          <p:nvPr/>
        </p:nvSpPr>
        <p:spPr>
          <a:xfrm>
            <a:off x="0" y="1484313"/>
            <a:ext cx="9144000" cy="1568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ru-RU" altLang="ru-RU" sz="2400" b="1" dirty="0">
                <a:latin typeface="GOST type A" panose="020B0500000000000000" pitchFamily="2" charset="0"/>
              </a:rPr>
              <a:t>Название организации </a:t>
            </a:r>
            <a:r>
              <a:rPr lang="ru-RU" altLang="ru-RU" sz="2400" dirty="0">
                <a:latin typeface="GOST type A" panose="020B0500000000000000" pitchFamily="2" charset="0"/>
              </a:rPr>
              <a:t>– </a:t>
            </a:r>
            <a:r>
              <a:rPr lang="en-US" altLang="en-US" sz="2400" dirty="0">
                <a:latin typeface="GOST type A" panose="020B0500000000000000" pitchFamily="2" charset="0"/>
              </a:rPr>
              <a:t>Филиал</a:t>
            </a:r>
            <a:r>
              <a:rPr lang="en-US" altLang="ru-RU" sz="2400" dirty="0">
                <a:latin typeface="GOST type A" panose="020B0500000000000000" pitchFamily="2" charset="0"/>
              </a:rPr>
              <a:t> </a:t>
            </a:r>
            <a:r>
              <a:rPr lang="en-US" altLang="en-US" sz="2400" dirty="0">
                <a:latin typeface="GOST type A" panose="020B0500000000000000" pitchFamily="2" charset="0"/>
              </a:rPr>
              <a:t>ПАО</a:t>
            </a:r>
            <a:r>
              <a:rPr lang="en-US" altLang="ru-RU" sz="2400" dirty="0">
                <a:latin typeface="GOST type A" panose="020B0500000000000000" pitchFamily="2" charset="0"/>
              </a:rPr>
              <a:t> </a:t>
            </a:r>
            <a:r>
              <a:rPr lang="" altLang="en-US" sz="2400" dirty="0">
                <a:latin typeface="GOST type A" panose="020B0500000000000000" pitchFamily="2" charset="0"/>
              </a:rPr>
              <a:t>«</a:t>
            </a:r>
            <a:r>
              <a:rPr lang="en-US" altLang="en-US" sz="2400" dirty="0">
                <a:latin typeface="GOST type A" panose="020B0500000000000000" pitchFamily="2" charset="0"/>
              </a:rPr>
              <a:t>Россети</a:t>
            </a:r>
            <a:r>
              <a:rPr lang="en-US" altLang="ru-RU" sz="2400" dirty="0">
                <a:latin typeface="GOST type A" panose="020B0500000000000000" pitchFamily="2" charset="0"/>
              </a:rPr>
              <a:t> </a:t>
            </a:r>
            <a:r>
              <a:rPr lang="en-US" altLang="en-US" sz="2400" dirty="0">
                <a:latin typeface="GOST type A" panose="020B0500000000000000" pitchFamily="2" charset="0"/>
              </a:rPr>
              <a:t>Волга</a:t>
            </a:r>
            <a:r>
              <a:rPr lang="" altLang="en-US" sz="2400" dirty="0">
                <a:latin typeface="GOST type A" panose="020B0500000000000000" pitchFamily="2" charset="0"/>
              </a:rPr>
              <a:t>»</a:t>
            </a:r>
            <a:r>
              <a:rPr lang="en-US" altLang="ru-RU" sz="2400" dirty="0">
                <a:latin typeface="GOST type A" panose="020B0500000000000000" pitchFamily="2" charset="0"/>
              </a:rPr>
              <a:t> - </a:t>
            </a:r>
            <a:r>
              <a:rPr lang="" altLang="en-US" sz="2400" dirty="0">
                <a:latin typeface="GOST type A" panose="020B0500000000000000" pitchFamily="2" charset="0"/>
              </a:rPr>
              <a:t>«</a:t>
            </a:r>
            <a:r>
              <a:rPr lang="en-US" altLang="en-US" sz="2400" dirty="0">
                <a:latin typeface="GOST type A" panose="020B0500000000000000" pitchFamily="2" charset="0"/>
              </a:rPr>
              <a:t>Оренбургэнерго</a:t>
            </a:r>
            <a:r>
              <a:rPr lang="" altLang="en-US" sz="2400" dirty="0">
                <a:latin typeface="GOST type A" panose="020B0500000000000000" pitchFamily="2" charset="0"/>
              </a:rPr>
              <a:t>»</a:t>
            </a:r>
            <a:endParaRPr lang="" altLang="en-US" sz="2400" dirty="0">
              <a:latin typeface="GOST type A" panose="020B0500000000000000" pitchFamily="2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ru-RU" altLang="ru-RU" sz="2400" b="1" dirty="0">
                <a:latin typeface="GOST type A" panose="020B0500000000000000" pitchFamily="2" charset="0"/>
              </a:rPr>
              <a:t>Основной вид деятельности – </a:t>
            </a:r>
            <a:r>
              <a:rPr lang="en-US" altLang="en-US" sz="2400" dirty="0">
                <a:latin typeface="GOST type A" panose="020B0500000000000000" pitchFamily="2" charset="0"/>
              </a:rPr>
              <a:t>передачей</a:t>
            </a:r>
            <a:r>
              <a:rPr lang="en-US" altLang="ru-RU" sz="2400" dirty="0">
                <a:latin typeface="GOST type A" panose="020B0500000000000000" pitchFamily="2" charset="0"/>
              </a:rPr>
              <a:t> </a:t>
            </a:r>
            <a:r>
              <a:rPr lang="en-US" altLang="en-US" sz="2400" dirty="0">
                <a:latin typeface="GOST type A" panose="020B0500000000000000" pitchFamily="2" charset="0"/>
              </a:rPr>
              <a:t>и</a:t>
            </a:r>
            <a:r>
              <a:rPr lang="en-US" altLang="ru-RU" sz="2400" dirty="0">
                <a:latin typeface="GOST type A" panose="020B0500000000000000" pitchFamily="2" charset="0"/>
              </a:rPr>
              <a:t> </a:t>
            </a:r>
            <a:r>
              <a:rPr lang="en-US" altLang="en-US" sz="2400" dirty="0">
                <a:latin typeface="GOST type A" panose="020B0500000000000000" pitchFamily="2" charset="0"/>
              </a:rPr>
              <a:t>распределением</a:t>
            </a:r>
            <a:r>
              <a:rPr lang="en-US" altLang="ru-RU" sz="2400" dirty="0">
                <a:latin typeface="GOST type A" panose="020B0500000000000000" pitchFamily="2" charset="0"/>
              </a:rPr>
              <a:t> </a:t>
            </a:r>
            <a:r>
              <a:rPr lang="en-US" altLang="en-US" sz="2400" dirty="0">
                <a:latin typeface="GOST type A" panose="020B0500000000000000" pitchFamily="2" charset="0"/>
              </a:rPr>
              <a:t>электроэнергии</a:t>
            </a:r>
            <a:r>
              <a:rPr lang="en-US" altLang="ru-RU" sz="2400" dirty="0">
                <a:latin typeface="GOST type A" panose="020B0500000000000000" pitchFamily="2" charset="0"/>
              </a:rPr>
              <a:t>, </a:t>
            </a:r>
            <a:r>
              <a:rPr lang="en-US" altLang="en-US" sz="2400" dirty="0">
                <a:latin typeface="GOST type A" panose="020B0500000000000000" pitchFamily="2" charset="0"/>
              </a:rPr>
              <a:t>а</a:t>
            </a:r>
            <a:r>
              <a:rPr lang="en-US" altLang="ru-RU" sz="2400" dirty="0">
                <a:latin typeface="GOST type A" panose="020B0500000000000000" pitchFamily="2" charset="0"/>
              </a:rPr>
              <a:t> </a:t>
            </a:r>
            <a:r>
              <a:rPr lang="en-US" altLang="en-US" sz="2400" dirty="0">
                <a:latin typeface="GOST type A" panose="020B0500000000000000" pitchFamily="2" charset="0"/>
              </a:rPr>
              <a:t>также</a:t>
            </a:r>
            <a:r>
              <a:rPr lang="en-US" altLang="ru-RU" sz="2400" dirty="0">
                <a:latin typeface="GOST type A" panose="020B0500000000000000" pitchFamily="2" charset="0"/>
              </a:rPr>
              <a:t> </a:t>
            </a:r>
            <a:r>
              <a:rPr lang="en-US" altLang="en-US" sz="2400" dirty="0">
                <a:latin typeface="GOST type A" panose="020B0500000000000000" pitchFamily="2" charset="0"/>
              </a:rPr>
              <a:t>технологическим</a:t>
            </a:r>
            <a:r>
              <a:rPr lang="en-US" altLang="ru-RU" sz="2400" dirty="0">
                <a:latin typeface="GOST type A" panose="020B0500000000000000" pitchFamily="2" charset="0"/>
              </a:rPr>
              <a:t> </a:t>
            </a:r>
            <a:r>
              <a:rPr lang="en-US" altLang="en-US" sz="2400" dirty="0">
                <a:latin typeface="GOST type A" panose="020B0500000000000000" pitchFamily="2" charset="0"/>
              </a:rPr>
              <a:t>присоединением</a:t>
            </a:r>
            <a:r>
              <a:rPr lang="en-US" altLang="ru-RU" sz="2400" dirty="0">
                <a:latin typeface="GOST type A" panose="020B0500000000000000" pitchFamily="2" charset="0"/>
              </a:rPr>
              <a:t> </a:t>
            </a:r>
            <a:r>
              <a:rPr lang="en-US" altLang="en-US" sz="2400" dirty="0">
                <a:latin typeface="GOST type A" panose="020B0500000000000000" pitchFamily="2" charset="0"/>
              </a:rPr>
              <a:t>к</a:t>
            </a:r>
            <a:r>
              <a:rPr lang="en-US" altLang="ru-RU" sz="2400" dirty="0">
                <a:latin typeface="GOST type A" panose="020B0500000000000000" pitchFamily="2" charset="0"/>
              </a:rPr>
              <a:t> </a:t>
            </a:r>
            <a:r>
              <a:rPr lang="en-US" altLang="en-US" sz="2400" dirty="0">
                <a:latin typeface="GOST type A" panose="020B0500000000000000" pitchFamily="2" charset="0"/>
              </a:rPr>
              <a:t>электрическим</a:t>
            </a:r>
            <a:r>
              <a:rPr lang="en-US" altLang="ru-RU" sz="2400" dirty="0">
                <a:latin typeface="GOST type A" panose="020B0500000000000000" pitchFamily="2" charset="0"/>
              </a:rPr>
              <a:t> </a:t>
            </a:r>
            <a:r>
              <a:rPr lang="en-US" altLang="en-US" sz="2400" dirty="0">
                <a:latin typeface="GOST type A" panose="020B0500000000000000" pitchFamily="2" charset="0"/>
              </a:rPr>
              <a:t>сетям</a:t>
            </a:r>
            <a:endParaRPr lang="en-US" altLang="en-US" sz="2400" dirty="0">
              <a:latin typeface="GOST type A" panose="020B0500000000000000" pitchFamily="2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ru-RU" altLang="ru-RU" sz="2400" b="1" dirty="0">
                <a:latin typeface="GOST type A" panose="020B0500000000000000" pitchFamily="2" charset="0"/>
              </a:rPr>
              <a:t>Подразделение, для которого создан программный продукт </a:t>
            </a:r>
            <a:r>
              <a:rPr lang="ru-RU" altLang="ru-RU" sz="2400" b="1" dirty="0">
                <a:solidFill>
                  <a:srgbClr val="000000"/>
                </a:solidFill>
                <a:latin typeface="GOST type A" panose="020B0500000000000000" pitchFamily="2" charset="0"/>
              </a:rPr>
              <a:t>– </a:t>
            </a:r>
            <a:r>
              <a:rPr lang="ru-RU" altLang="ru-RU" sz="2400" dirty="0">
                <a:solidFill>
                  <a:srgbClr val="000000"/>
                </a:solidFill>
                <a:latin typeface="GOST type A" panose="020B0500000000000000" pitchFamily="2" charset="0"/>
              </a:rPr>
              <a:t>программирования</a:t>
            </a:r>
            <a:endParaRPr lang="ru-RU" altLang="ru-RU" sz="1800" dirty="0">
              <a:latin typeface="GOST type A" panose="020B0500000000000000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Прямоугольник 1"/>
          <p:cNvSpPr/>
          <p:nvPr/>
        </p:nvSpPr>
        <p:spPr>
          <a:xfrm>
            <a:off x="611188" y="2136775"/>
            <a:ext cx="8137525" cy="13836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ru-RU" altLang="ru-RU" sz="2800" b="1" dirty="0">
                <a:latin typeface="GOST type A" panose="020B0500000000000000" pitchFamily="2" charset="0"/>
              </a:rPr>
              <a:t>Цель дипломного проекта </a:t>
            </a:r>
            <a:r>
              <a:rPr lang="ru-RU" altLang="ru-RU" sz="2800" dirty="0">
                <a:latin typeface="GOST type A" panose="020B0500000000000000" pitchFamily="2" charset="0"/>
              </a:rPr>
              <a:t>– </a:t>
            </a:r>
            <a:r>
              <a:rPr lang="en-US" altLang="en-US" sz="2800" dirty="0">
                <a:latin typeface="GOST type A" panose="020B0500000000000000" pitchFamily="2" charset="0"/>
              </a:rPr>
              <a:t>изучение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и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разработка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веб</a:t>
            </a:r>
            <a:r>
              <a:rPr lang="en-US" altLang="ru-RU" sz="2800" dirty="0">
                <a:latin typeface="GOST type A" panose="020B0500000000000000" pitchFamily="2" charset="0"/>
              </a:rPr>
              <a:t>-</a:t>
            </a:r>
            <a:r>
              <a:rPr lang="en-US" altLang="en-US" sz="2800" dirty="0">
                <a:latin typeface="GOST type A" panose="020B0500000000000000" pitchFamily="2" charset="0"/>
              </a:rPr>
              <a:t>платформы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для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образовательного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блога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в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сфере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электроэнергетике</a:t>
            </a:r>
            <a:endParaRPr lang="en-US" altLang="en-US" sz="2800" dirty="0">
              <a:latin typeface="GOST type A" panose="020B0500000000000000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ChangeArrowheads="1"/>
          </p:cNvSpPr>
          <p:nvPr/>
        </p:nvSpPr>
        <p:spPr bwMode="auto">
          <a:xfrm>
            <a:off x="107950" y="621665"/>
            <a:ext cx="9144000" cy="3046095"/>
          </a:xfrm>
          <a:prstGeom prst="rect">
            <a:avLst/>
          </a:prstGeom>
          <a:noFill/>
          <a:ln>
            <a:noFill/>
          </a:ln>
          <a:effectLst/>
        </p:spPr>
        <p:txBody>
          <a:bodyPr anchor="ctr">
            <a:spAutoFit/>
          </a:bodyPr>
          <a:p>
            <a:pPr indent="533400" eaLnBrk="1" hangingPunct="1">
              <a:buNone/>
            </a:pPr>
            <a:endParaRPr lang="ru-RU" altLang="ru-RU" sz="2400" dirty="0">
              <a:latin typeface="GOST type A" panose="020B0500000000000000" pitchFamily="2" charset="0"/>
            </a:endParaRPr>
          </a:p>
          <a:p>
            <a:pPr indent="533400" eaLnBrk="1" hangingPunct="1">
              <a:buNone/>
            </a:pPr>
            <a:r>
              <a:rPr lang="ru-RU" altLang="ru-RU" sz="2800" b="1" dirty="0">
                <a:latin typeface="GOST type A" panose="020B0500000000000000" pitchFamily="2" charset="0"/>
              </a:rPr>
              <a:t>Задачи:</a:t>
            </a:r>
            <a:endParaRPr lang="ru-RU" altLang="ru-RU" sz="2800" b="1" dirty="0">
              <a:latin typeface="GOST type A" panose="020B0500000000000000" pitchFamily="2" charset="0"/>
            </a:endParaRPr>
          </a:p>
          <a:p>
            <a:pPr indent="533400" eaLnBrk="1" hangingPunct="1">
              <a:buChar char="-"/>
            </a:pPr>
            <a:r>
              <a:rPr lang="en-US" altLang="en-US" sz="2800" dirty="0">
                <a:latin typeface="GOST type A" panose="020B0500000000000000" pitchFamily="2" charset="0"/>
              </a:rPr>
              <a:t>провести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анализ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требований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современной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аудитории</a:t>
            </a:r>
            <a:r>
              <a:rPr lang="en-US" altLang="ru-RU" sz="2800" dirty="0">
                <a:latin typeface="GOST type A" panose="020B0500000000000000" pitchFamily="2" charset="0"/>
              </a:rPr>
              <a:t>;</a:t>
            </a:r>
            <a:endParaRPr lang="en-US" altLang="ru-RU" sz="2800" dirty="0">
              <a:latin typeface="GOST type A" panose="020B0500000000000000" pitchFamily="2" charset="0"/>
            </a:endParaRPr>
          </a:p>
          <a:p>
            <a:pPr indent="533400" eaLnBrk="1" hangingPunct="1">
              <a:buChar char="-"/>
            </a:pPr>
            <a:r>
              <a:rPr lang="en-US" altLang="en-US" sz="2800" dirty="0">
                <a:latin typeface="GOST type A" panose="020B0500000000000000" pitchFamily="2" charset="0"/>
              </a:rPr>
              <a:t>разработать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дизайн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будущего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веб</a:t>
            </a:r>
            <a:r>
              <a:rPr lang="en-US" altLang="ru-RU" sz="2800" dirty="0">
                <a:latin typeface="GOST type A" panose="020B0500000000000000" pitchFamily="2" charset="0"/>
              </a:rPr>
              <a:t>-</a:t>
            </a:r>
            <a:r>
              <a:rPr lang="en-US" altLang="en-US" sz="2800" dirty="0">
                <a:latin typeface="GOST type A" panose="020B0500000000000000" pitchFamily="2" charset="0"/>
              </a:rPr>
              <a:t>приложения</a:t>
            </a:r>
            <a:r>
              <a:rPr lang="en-US" altLang="ru-RU" sz="2800" dirty="0">
                <a:latin typeface="GOST type A" panose="020B0500000000000000" pitchFamily="2" charset="0"/>
              </a:rPr>
              <a:t>;</a:t>
            </a:r>
            <a:endParaRPr lang="en-US" altLang="ru-RU" sz="2800" dirty="0">
              <a:latin typeface="GOST type A" panose="020B0500000000000000" pitchFamily="2" charset="0"/>
            </a:endParaRPr>
          </a:p>
          <a:p>
            <a:pPr indent="533400" eaLnBrk="1" hangingPunct="1">
              <a:buChar char="-"/>
            </a:pPr>
            <a:r>
              <a:rPr lang="en-US" altLang="en-US" sz="2800" dirty="0">
                <a:latin typeface="GOST type A" panose="020B0500000000000000" pitchFamily="2" charset="0"/>
              </a:rPr>
              <a:t>разработать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веб</a:t>
            </a:r>
            <a:r>
              <a:rPr lang="en-US" altLang="ru-RU" sz="2800" dirty="0">
                <a:latin typeface="GOST type A" panose="020B0500000000000000" pitchFamily="2" charset="0"/>
              </a:rPr>
              <a:t>-</a:t>
            </a:r>
            <a:r>
              <a:rPr lang="en-US" altLang="en-US" sz="2800" dirty="0">
                <a:latin typeface="GOST type A" panose="020B0500000000000000" pitchFamily="2" charset="0"/>
              </a:rPr>
              <a:t>приложение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на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основе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созданного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дизайна</a:t>
            </a:r>
            <a:r>
              <a:rPr lang="en-US" altLang="ru-RU" sz="2800" dirty="0">
                <a:latin typeface="GOST type A" panose="020B0500000000000000" pitchFamily="2" charset="0"/>
              </a:rPr>
              <a:t>;</a:t>
            </a:r>
            <a:endParaRPr lang="en-US" altLang="ru-RU" sz="2800" dirty="0">
              <a:latin typeface="GOST type A" panose="020B0500000000000000" pitchFamily="2" charset="0"/>
            </a:endParaRPr>
          </a:p>
          <a:p>
            <a:pPr indent="533400" eaLnBrk="1" hangingPunct="1">
              <a:buChar char="-"/>
            </a:pPr>
            <a:r>
              <a:rPr lang="en-US" altLang="en-US" sz="2800" dirty="0">
                <a:latin typeface="GOST type A" panose="020B0500000000000000" pitchFamily="2" charset="0"/>
              </a:rPr>
              <a:t>провести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тестирование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веб</a:t>
            </a:r>
            <a:r>
              <a:rPr lang="en-US" altLang="ru-RU" sz="2800" dirty="0">
                <a:latin typeface="GOST type A" panose="020B0500000000000000" pitchFamily="2" charset="0"/>
              </a:rPr>
              <a:t>-</a:t>
            </a:r>
            <a:r>
              <a:rPr lang="en-US" altLang="en-US" sz="2800" dirty="0">
                <a:latin typeface="GOST type A" panose="020B0500000000000000" pitchFamily="2" charset="0"/>
              </a:rPr>
              <a:t>приложения</a:t>
            </a:r>
            <a:r>
              <a:rPr lang="en-US" altLang="ru-RU" sz="2800" dirty="0">
                <a:latin typeface="GOST type A" panose="020B0500000000000000" pitchFamily="2" charset="0"/>
              </a:rPr>
              <a:t>;</a:t>
            </a:r>
            <a:endParaRPr lang="en-US" altLang="ru-RU" sz="2800" dirty="0">
              <a:latin typeface="GOST type A" panose="020B0500000000000000" pitchFamily="2" charset="0"/>
            </a:endParaRPr>
          </a:p>
          <a:p>
            <a:pPr indent="533400" eaLnBrk="1" hangingPunct="1">
              <a:buChar char="-"/>
            </a:pPr>
            <a:r>
              <a:rPr lang="en-US" altLang="en-US" sz="2800" dirty="0">
                <a:latin typeface="GOST type A" panose="020B0500000000000000" pitchFamily="2" charset="0"/>
              </a:rPr>
              <a:t>загрузить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веб</a:t>
            </a:r>
            <a:r>
              <a:rPr lang="en-US" altLang="ru-RU" sz="2800" dirty="0">
                <a:latin typeface="GOST type A" panose="020B0500000000000000" pitchFamily="2" charset="0"/>
              </a:rPr>
              <a:t>-</a:t>
            </a:r>
            <a:r>
              <a:rPr lang="en-US" altLang="en-US" sz="2800" dirty="0">
                <a:latin typeface="GOST type A" panose="020B0500000000000000" pitchFamily="2" charset="0"/>
              </a:rPr>
              <a:t>приложение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на</a:t>
            </a:r>
            <a:r>
              <a:rPr lang="en-US" altLang="ru-RU" sz="2800" dirty="0">
                <a:latin typeface="GOST type A" panose="020B0500000000000000" pitchFamily="2" charset="0"/>
              </a:rPr>
              <a:t> </a:t>
            </a:r>
            <a:r>
              <a:rPr lang="en-US" altLang="en-US" sz="2800" dirty="0">
                <a:latin typeface="GOST type A" panose="020B0500000000000000" pitchFamily="2" charset="0"/>
              </a:rPr>
              <a:t>хостинг</a:t>
            </a:r>
            <a:r>
              <a:rPr lang="en-US" altLang="ru-RU" sz="2800" dirty="0">
                <a:latin typeface="GOST type A" panose="020B0500000000000000" pitchFamily="2" charset="0"/>
              </a:rPr>
              <a:t>.</a:t>
            </a:r>
            <a:r>
              <a:rPr lang="ru-RU" altLang="ru-RU" sz="2800" dirty="0">
                <a:latin typeface="GOST type A" panose="020B0500000000000000" pitchFamily="2" charset="0"/>
              </a:rPr>
              <a:t>.</a:t>
            </a:r>
            <a:endParaRPr lang="ru-RU" altLang="ru-RU" sz="2800" dirty="0">
              <a:latin typeface="GOST type A" panose="020B0500000000000000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3"/>
          <p:cNvSpPr/>
          <p:nvPr/>
        </p:nvSpPr>
        <p:spPr>
          <a:xfrm>
            <a:off x="0" y="476250"/>
            <a:ext cx="9144000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ru-RU" altLang="ru-RU" sz="2800" b="1" dirty="0">
                <a:latin typeface="GOST type A" panose="020B0500000000000000" pitchFamily="2" charset="0"/>
              </a:rPr>
              <a:t>Функциональная модель</a:t>
            </a:r>
            <a:endParaRPr lang="ru-RU" altLang="ru-RU" sz="2800" b="1" dirty="0">
              <a:latin typeface="GOST type A" panose="020B0500000000000000" pitchFamily="2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1763713" y="1341438"/>
            <a:ext cx="5832475" cy="446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>
              <a:buNone/>
            </a:pPr>
            <a:r>
              <a:rPr sz="5400" dirty="0">
                <a:latin typeface="Arial Black" panose="020B0A04020102020204" pitchFamily="34" charset="0"/>
              </a:rPr>
              <a:t>рисунок</a:t>
            </a:r>
            <a:endParaRPr sz="5400" dirty="0">
              <a:latin typeface="Arial Black" panose="020B0A04020102020204" pitchFamily="34" charset="0"/>
            </a:endParaRPr>
          </a:p>
        </p:txBody>
      </p:sp>
      <p:pic>
        <p:nvPicPr>
          <p:cNvPr id="84" name="Изображение 84" descr="D:\шарага\ПП САЙТ ПО ОБРАЗОВАТЕЛЬНЫМ БЛОГАМ\Doc3\Модель черный ящик.drawio (1).pngМодель черный ящик.drawio (1)"/>
          <p:cNvPicPr>
            <a:picLocks noChangeAspect="1"/>
          </p:cNvPicPr>
          <p:nvPr/>
        </p:nvPicPr>
        <p:blipFill>
          <a:blip r:embed="rId1"/>
          <a:srcRect l="6" r="6"/>
          <a:stretch>
            <a:fillRect/>
          </a:stretch>
        </p:blipFill>
        <p:spPr>
          <a:xfrm>
            <a:off x="1743075" y="1124585"/>
            <a:ext cx="5908040" cy="47009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Прямоугольник 1"/>
          <p:cNvSpPr/>
          <p:nvPr/>
        </p:nvSpPr>
        <p:spPr>
          <a:xfrm>
            <a:off x="1763713" y="1341438"/>
            <a:ext cx="5832475" cy="446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>
              <a:buNone/>
            </a:pPr>
            <a:r>
              <a:rPr sz="5400" dirty="0">
                <a:latin typeface="Arial Black" panose="020B0A04020102020204" pitchFamily="34" charset="0"/>
              </a:rPr>
              <a:t>рисунок</a:t>
            </a:r>
            <a:endParaRPr sz="5400" dirty="0">
              <a:latin typeface="Arial Black" panose="020B0A04020102020204" pitchFamily="34" charset="0"/>
            </a:endParaRPr>
          </a:p>
        </p:txBody>
      </p:sp>
      <p:sp>
        <p:nvSpPr>
          <p:cNvPr id="7171" name="Rectangle 3"/>
          <p:cNvSpPr/>
          <p:nvPr/>
        </p:nvSpPr>
        <p:spPr>
          <a:xfrm>
            <a:off x="0" y="476250"/>
            <a:ext cx="9144000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ru-RU" altLang="ru-RU" sz="2800" b="1" dirty="0">
                <a:latin typeface="GOST type A" panose="020B0500000000000000" pitchFamily="2" charset="0"/>
              </a:rPr>
              <a:t>Детализация функциональной модели</a:t>
            </a:r>
            <a:endParaRPr lang="ru-RU" altLang="ru-RU" sz="2800" b="1" dirty="0">
              <a:latin typeface="GOST type A" panose="020B0500000000000000" pitchFamily="2" charset="0"/>
            </a:endParaRPr>
          </a:p>
        </p:txBody>
      </p:sp>
      <p:pic>
        <p:nvPicPr>
          <p:cNvPr id="87" name="Изображение 87" descr="D:\шарага\ПП САЙТ ПО ОБРАЗОВАТЕЛЬНЫМ БЛОГАМ\Doc3\Модель декомпозиции первого уровня.drawio (1).pngМодель декомпозиции первого уровня.drawio (1)"/>
          <p:cNvPicPr>
            <a:picLocks noChangeAspect="1"/>
          </p:cNvPicPr>
          <p:nvPr/>
        </p:nvPicPr>
        <p:blipFill>
          <a:blip r:embed="rId1"/>
          <a:srcRect l="6" r="6"/>
          <a:stretch>
            <a:fillRect/>
          </a:stretch>
        </p:blipFill>
        <p:spPr>
          <a:xfrm>
            <a:off x="179070" y="1196975"/>
            <a:ext cx="8716010" cy="492188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4"/>
          <p:cNvSpPr/>
          <p:nvPr/>
        </p:nvSpPr>
        <p:spPr>
          <a:xfrm>
            <a:off x="0" y="485775"/>
            <a:ext cx="9144000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ru-RU" altLang="ru-RU" sz="2800" b="1" dirty="0">
                <a:latin typeface="GOST type A" panose="020B0500000000000000" pitchFamily="2" charset="0"/>
              </a:rPr>
              <a:t>Диаграмма вариантов использования</a:t>
            </a:r>
            <a:endParaRPr lang="ru-RU" altLang="ru-RU" sz="2800" b="1" dirty="0">
              <a:latin typeface="GOST type A" panose="020B0500000000000000" pitchFamily="2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1763713" y="1341438"/>
            <a:ext cx="5832475" cy="446405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1800"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</a:defRPr>
            </a:lvl1pPr>
            <a:lvl2pPr marL="45720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lvl="4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b="0" i="0" u="none" kern="1200" baseline="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lvl="0" algn="ctr">
              <a:buNone/>
            </a:pPr>
            <a:r>
              <a:rPr sz="5400" dirty="0">
                <a:latin typeface="Arial Black" panose="020B0A04020102020204" pitchFamily="34" charset="0"/>
              </a:rPr>
              <a:t>рисунок</a:t>
            </a:r>
            <a:endParaRPr sz="5400" dirty="0">
              <a:latin typeface="Arial Black" panose="020B0A04020102020204" pitchFamily="34" charset="0"/>
            </a:endParaRPr>
          </a:p>
        </p:txBody>
      </p:sp>
      <p:pic>
        <p:nvPicPr>
          <p:cNvPr id="8" name="Изображение 8" descr="Диаграмма прецедентов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16050" y="1124585"/>
            <a:ext cx="6529070" cy="493903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3"/>
          <p:cNvSpPr/>
          <p:nvPr/>
        </p:nvSpPr>
        <p:spPr>
          <a:xfrm>
            <a:off x="0" y="476250"/>
            <a:ext cx="9144000" cy="5238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ru-RU" sz="2800" b="1" dirty="0">
                <a:latin typeface="GOST type A" panose="020B0500000000000000" pitchFamily="2" charset="0"/>
              </a:rPr>
              <a:t>ER-</a:t>
            </a:r>
            <a:r>
              <a:rPr lang="ru-RU" altLang="ru-RU" sz="2800" b="1" dirty="0">
                <a:latin typeface="GOST type A" panose="020B0500000000000000" pitchFamily="2" charset="0"/>
              </a:rPr>
              <a:t>диаграмма</a:t>
            </a:r>
            <a:endParaRPr lang="ru-RU" altLang="ru-RU" sz="2800" b="1" dirty="0">
              <a:latin typeface="GOST type A" panose="020B0500000000000000" pitchFamily="2" charset="0"/>
            </a:endParaRPr>
          </a:p>
        </p:txBody>
      </p:sp>
      <p:pic>
        <p:nvPicPr>
          <p:cNvPr id="82" name="Изображение 82" descr="erдиаграмма.drawio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6135" y="1000125"/>
            <a:ext cx="4951730" cy="539051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Rectangle 2"/>
          <p:cNvSpPr/>
          <p:nvPr/>
        </p:nvSpPr>
        <p:spPr>
          <a:xfrm>
            <a:off x="0" y="1412875"/>
            <a:ext cx="9144000" cy="1006475"/>
          </a:xfrm>
          <a:prstGeom prst="rect">
            <a:avLst/>
          </a:prstGeom>
          <a:noFill/>
          <a:ln w="9525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ru-RU" altLang="ru-RU" sz="3000" b="1" dirty="0">
                <a:latin typeface="Times New Roman" panose="02020603050405020304" pitchFamily="18" charset="0"/>
              </a:rPr>
              <a:t>Демонстрация работы </a:t>
            </a:r>
            <a:endParaRPr lang="ru-RU" altLang="ru-RU" sz="3000" b="1" dirty="0">
              <a:latin typeface="Times New Roman" panose="02020603050405020304" pitchFamily="18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ru-RU" altLang="ru-RU" sz="3000" b="1" dirty="0">
                <a:latin typeface="Times New Roman" panose="02020603050405020304" pitchFamily="18" charset="0"/>
              </a:rPr>
              <a:t>информационной системы </a:t>
            </a:r>
            <a:endParaRPr lang="ru-RU" altLang="ru-RU" sz="3000" b="1" dirty="0">
              <a:latin typeface="Times New Roman" panose="02020603050405020304" pitchFamily="18" charset="0"/>
            </a:endParaRPr>
          </a:p>
        </p:txBody>
      </p:sp>
      <p:pic>
        <p:nvPicPr>
          <p:cNvPr id="2" name="Изображение 1" descr="qr-c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9875" y="2420620"/>
            <a:ext cx="3524250" cy="352425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897</Words>
  <Application>WPS Presentation</Application>
  <PresentationFormat>Экран (4:3)</PresentationFormat>
  <Paragraphs>41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GOST type A</vt:lpstr>
      <vt:lpstr>Times New Roman</vt:lpstr>
      <vt:lpstr>Arial Black</vt:lpstr>
      <vt:lpstr>Microsoft YaHei</vt:lpstr>
      <vt:lpstr>Arial Unicode MS</vt:lpstr>
      <vt:lpstr>Calibri</vt:lpstr>
      <vt:lpstr>Оформление по умолчанию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Горюнова</dc:creator>
  <cp:lastModifiedBy>nikit</cp:lastModifiedBy>
  <cp:revision>17</cp:revision>
  <dcterms:created xsi:type="dcterms:W3CDTF">2021-06-09T08:57:00Z</dcterms:created>
  <dcterms:modified xsi:type="dcterms:W3CDTF">2025-06-15T07:13:53Z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D44367129FF3477A8F2CDDBC2A014D2F_13</vt:lpwstr>
  </property>
  <property fmtid="{D5CDD505-2E9C-101B-9397-08002B2CF9AE}" pid="3" name="KSOProductBuildVer">
    <vt:lpwstr>1049-12.2.0.21183</vt:lpwstr>
  </property>
</Properties>
</file>