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57" r:id="rId6"/>
    <p:sldId id="258" r:id="rId7"/>
    <p:sldId id="266" r:id="rId8"/>
    <p:sldId id="260" r:id="rId9"/>
    <p:sldId id="259" r:id="rId10"/>
    <p:sldId id="263" r:id="rId11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14"/>
  </p:normalViewPr>
  <p:slideViewPr>
    <p:cSldViewPr showGuide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ru-RU" dirty="0"/>
              <a:t>Образец заголовка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4"/>
          <p:cNvSpPr txBox="1"/>
          <p:nvPr/>
        </p:nvSpPr>
        <p:spPr>
          <a:xfrm>
            <a:off x="0" y="1052513"/>
            <a:ext cx="9144000" cy="2738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Тема: </a:t>
            </a:r>
            <a:endParaRPr lang="ru-RU" altLang="ru-RU" sz="2800" b="1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latin typeface="GOST type A" panose="020B0500000000000000" pitchFamily="2" charset="0"/>
              </a:rPr>
              <a:t>Разработка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веб</a:t>
            </a:r>
            <a:r>
              <a:rPr lang="en-US" altLang="ru-RU" sz="1800" dirty="0">
                <a:latin typeface="GOST type A" panose="020B0500000000000000" pitchFamily="2" charset="0"/>
              </a:rPr>
              <a:t>-</a:t>
            </a:r>
            <a:r>
              <a:rPr lang="en-US" altLang="en-US" sz="1800" dirty="0">
                <a:latin typeface="GOST type A" panose="020B0500000000000000" pitchFamily="2" charset="0"/>
              </a:rPr>
              <a:t>платформы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для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образовательного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блога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в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сфере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электроэнергетике</a:t>
            </a:r>
            <a:endParaRPr lang="en-US" altLang="en-US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</p:txBody>
      </p:sp>
      <p:pic>
        <p:nvPicPr>
          <p:cNvPr id="205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214313"/>
            <a:ext cx="2232025" cy="141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Прямоугольник 1"/>
          <p:cNvSpPr/>
          <p:nvPr/>
        </p:nvSpPr>
        <p:spPr>
          <a:xfrm>
            <a:off x="1223963" y="260350"/>
            <a:ext cx="6119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627380" algn="just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solidFill>
                  <a:srgbClr val="000000"/>
                </a:solidFill>
                <a:latin typeface="GOST type A" panose="020B0500000000000000" pitchFamily="2" charset="0"/>
                <a:cs typeface="Times New Roman" panose="02020603050405020304" pitchFamily="18" charset="0"/>
              </a:rPr>
              <a:t>Краткая информация о базе практики</a:t>
            </a:r>
            <a:endParaRPr lang="ru-RU" altLang="ru-RU" sz="2400" b="1" dirty="0">
              <a:latin typeface="GOST type A" panose="020B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3075" name="Прямоугольник 1"/>
          <p:cNvSpPr/>
          <p:nvPr/>
        </p:nvSpPr>
        <p:spPr>
          <a:xfrm>
            <a:off x="0" y="1484313"/>
            <a:ext cx="9144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Название организации </a:t>
            </a:r>
            <a:r>
              <a:rPr lang="ru-RU" altLang="ru-RU" sz="2400" dirty="0">
                <a:latin typeface="GOST type A" panose="020B0500000000000000" pitchFamily="2" charset="0"/>
              </a:rPr>
              <a:t>– </a:t>
            </a:r>
            <a:r>
              <a:rPr lang="en-US" altLang="en-US" sz="2400" dirty="0">
                <a:latin typeface="GOST type A" panose="020B0500000000000000" pitchFamily="2" charset="0"/>
              </a:rPr>
              <a:t>ГАПОУ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" altLang="en-US" sz="2400" dirty="0">
                <a:latin typeface="GOST type A" panose="020B0500000000000000" pitchFamily="2" charset="0"/>
              </a:rPr>
              <a:t>«</a:t>
            </a:r>
            <a:r>
              <a:rPr lang="en-US" altLang="en-US" sz="2400" dirty="0">
                <a:latin typeface="GOST type A" panose="020B0500000000000000" pitchFamily="2" charset="0"/>
              </a:rPr>
              <a:t>ОКЭИ</a:t>
            </a:r>
            <a:r>
              <a:rPr lang="" altLang="en-US" sz="2400" dirty="0">
                <a:latin typeface="GOST type A" panose="020B0500000000000000" pitchFamily="2" charset="0"/>
              </a:rPr>
              <a:t>»</a:t>
            </a:r>
            <a:endParaRPr lang="" altLang="en-US" sz="2400" dirty="0">
              <a:latin typeface="GOST type A" panose="020B0500000000000000" pitchFamily="2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Основной вид деятельности – </a:t>
            </a:r>
            <a:r>
              <a:rPr lang="en-US" altLang="en-US" sz="2400" dirty="0">
                <a:latin typeface="GOST type A" panose="020B0500000000000000" pitchFamily="2" charset="0"/>
              </a:rPr>
              <a:t>обучение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студентов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по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разным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специальностям</a:t>
            </a:r>
            <a:endParaRPr lang="en-US" altLang="en-US" sz="2400" dirty="0">
              <a:latin typeface="GOST type A" panose="020B0500000000000000" pitchFamily="2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Подразделение, для которого создан программный продукт </a:t>
            </a:r>
            <a:r>
              <a:rPr lang="ru-RU" altLang="ru-RU" sz="2400" b="1" dirty="0">
                <a:solidFill>
                  <a:srgbClr val="000000"/>
                </a:solidFill>
                <a:latin typeface="GOST type A" panose="020B0500000000000000" pitchFamily="2" charset="0"/>
              </a:rPr>
              <a:t>– </a:t>
            </a:r>
            <a:r>
              <a:rPr lang="ru-RU" altLang="ru-RU" sz="2400" dirty="0">
                <a:solidFill>
                  <a:srgbClr val="000000"/>
                </a:solidFill>
                <a:latin typeface="GOST type A" panose="020B0500000000000000" pitchFamily="2" charset="0"/>
              </a:rPr>
              <a:t>программирование</a:t>
            </a:r>
            <a:endParaRPr lang="ru-RU" altLang="ru-RU" sz="1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Прямоугольник 1"/>
          <p:cNvSpPr/>
          <p:nvPr/>
        </p:nvSpPr>
        <p:spPr>
          <a:xfrm>
            <a:off x="611188" y="2136775"/>
            <a:ext cx="81375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Цель дипломного проекта </a:t>
            </a:r>
            <a:r>
              <a:rPr lang="ru-RU" altLang="ru-RU" sz="2800" dirty="0">
                <a:latin typeface="GOST type A" panose="020B0500000000000000" pitchFamily="2" charset="0"/>
              </a:rPr>
              <a:t>– </a:t>
            </a:r>
            <a:r>
              <a:rPr lang="en-US" altLang="en-US" sz="2800" dirty="0">
                <a:latin typeface="GOST type A" panose="020B0500000000000000" pitchFamily="2" charset="0"/>
              </a:rPr>
              <a:t>изучение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разработка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платформы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для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образовательного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блога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сфере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электроэнергетике</a:t>
            </a:r>
            <a:endParaRPr lang="en-US" altLang="en-US" sz="2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7950" y="621665"/>
            <a:ext cx="9144000" cy="304609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p>
            <a:pPr indent="533400" eaLnBrk="1" hangingPunct="1">
              <a:buNone/>
            </a:pPr>
            <a:endParaRPr lang="ru-RU" altLang="ru-RU" sz="2400" dirty="0">
              <a:latin typeface="GOST type A" panose="020B0500000000000000" pitchFamily="2" charset="0"/>
            </a:endParaRPr>
          </a:p>
          <a:p>
            <a:pPr indent="533400" eaLnBrk="1" hangingPunct="1"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Задачи:</a:t>
            </a:r>
            <a:endParaRPr lang="ru-RU" altLang="ru-RU" sz="2800" b="1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провести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анализ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требований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современной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аудитории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разработать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дизайн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будущего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приложения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разработать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на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основе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созданного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дизайна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провести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тестирование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приложения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загрузить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на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хостинг</a:t>
            </a:r>
            <a:r>
              <a:rPr lang="en-US" altLang="ru-RU" sz="2800" dirty="0">
                <a:latin typeface="GOST type A" panose="020B0500000000000000" pitchFamily="2" charset="0"/>
              </a:rPr>
              <a:t>.</a:t>
            </a:r>
            <a:r>
              <a:rPr lang="ru-RU" altLang="ru-RU" sz="2800" dirty="0">
                <a:latin typeface="GOST type A" panose="020B0500000000000000" pitchFamily="2" charset="0"/>
              </a:rPr>
              <a:t>.</a:t>
            </a:r>
            <a:endParaRPr lang="ru-RU" altLang="ru-RU" sz="2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Функциональная модель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pic>
        <p:nvPicPr>
          <p:cNvPr id="84" name="Изображение 84" descr="D:\шарага\ПП САЙТ ПО ОБРАЗОВАТЕЛЬНЫМ БЛОГАМ\Doc3\Модель черный ящик.drawio (1).pngМодель черный ящик.drawio (1)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743075" y="1124585"/>
            <a:ext cx="5908040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Детализация функциональной модели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pic>
        <p:nvPicPr>
          <p:cNvPr id="87" name="Изображение 87" descr="D:\шарага\ПП САЙТ ПО ОБРАЗОВАТЕЛЬНЫМ БЛОГАМ\Doc3\Модель декомпозиции первого уровня.drawio (1).pngМодель декомпозиции первого уровня.drawio (1)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79070" y="1196975"/>
            <a:ext cx="8716010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/>
          <p:nvPr/>
        </p:nvSpPr>
        <p:spPr>
          <a:xfrm>
            <a:off x="0" y="485775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Диаграмма вариантов использования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pic>
        <p:nvPicPr>
          <p:cNvPr id="81" name="Изображение 81" descr="Диаграмма прецедентов(версия 2)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1124585"/>
            <a:ext cx="6376670" cy="4860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ru-RU" sz="2800" b="1" dirty="0">
                <a:latin typeface="GOST type A" panose="020B0500000000000000" pitchFamily="2" charset="0"/>
              </a:rPr>
              <a:t>ER-</a:t>
            </a:r>
            <a:r>
              <a:rPr lang="ru-RU" altLang="ru-RU" sz="2800" b="1" dirty="0">
                <a:latin typeface="GOST type A" panose="020B0500000000000000" pitchFamily="2" charset="0"/>
              </a:rPr>
              <a:t>диаграмма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pic>
        <p:nvPicPr>
          <p:cNvPr id="82" name="Изображение 82" descr="erдиаграмма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1000125"/>
            <a:ext cx="4951730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0" y="1412875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Демонстрация работы </a:t>
            </a:r>
            <a:endParaRPr lang="ru-RU" altLang="ru-RU" sz="30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информационной системы </a:t>
            </a:r>
            <a:endParaRPr lang="ru-RU" altLang="ru-RU" sz="3000" b="1" dirty="0">
              <a:latin typeface="Times New Roman" panose="02020603050405020304" pitchFamily="18" charset="0"/>
            </a:endParaRPr>
          </a:p>
        </p:txBody>
      </p:sp>
      <p:pic>
        <p:nvPicPr>
          <p:cNvPr id="2" name="Изображение 1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2420620"/>
            <a:ext cx="3524250" cy="3524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Presentation</Application>
  <PresentationFormat>Экран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GOST type A</vt:lpstr>
      <vt:lpstr>Times New Roman</vt:lpstr>
      <vt:lpstr>Arial Black</vt:lpstr>
      <vt:lpstr>Microsoft YaHei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Горюнова</dc:creator>
  <cp:lastModifiedBy>nikit</cp:lastModifiedBy>
  <cp:revision>14</cp:revision>
  <dcterms:created xsi:type="dcterms:W3CDTF">2021-06-09T08:57:00Z</dcterms:created>
  <dcterms:modified xsi:type="dcterms:W3CDTF">2025-06-09T18:15:08Z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D44367129FF3477A8F2CDDBC2A014D2F_13</vt:lpwstr>
  </property>
  <property fmtid="{D5CDD505-2E9C-101B-9397-08002B2CF9AE}" pid="3" name="KSOProductBuildVer">
    <vt:lpwstr>1049-12.2.0.21183</vt:lpwstr>
  </property>
</Properties>
</file>