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494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search?q=servers" TargetMode="External"/><Relationship Id="rId2" Type="http://schemas.openxmlformats.org/officeDocument/2006/relationships/hyperlink" Target="https://www.pluralsight.com/search?q=datab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your First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"/>
              </a:rPr>
              <a:t>Beulah evanjalin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Time"/>
              </a:rPr>
              <a:t>Jesse Afari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737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868" y="2080986"/>
            <a:ext cx="8825659" cy="341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set of related web pages located under a single domain name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b="1" dirty="0"/>
              <a:t>difference between</a:t>
            </a:r>
            <a:r>
              <a:rPr lang="en-US" sz="2800" dirty="0"/>
              <a:t> a </a:t>
            </a:r>
            <a:r>
              <a:rPr lang="en-US" sz="2800" b="1" dirty="0"/>
              <a:t>website</a:t>
            </a:r>
            <a:r>
              <a:rPr lang="en-US" sz="2800" dirty="0"/>
              <a:t> and a </a:t>
            </a:r>
            <a:r>
              <a:rPr lang="en-US" sz="2800" b="1" dirty="0"/>
              <a:t>web page</a:t>
            </a:r>
            <a:r>
              <a:rPr lang="en-US" sz="2800" dirty="0"/>
              <a:t> is that a </a:t>
            </a:r>
            <a:r>
              <a:rPr lang="en-US" sz="2800" b="1" dirty="0"/>
              <a:t>website</a:t>
            </a:r>
            <a:r>
              <a:rPr lang="en-US" sz="2800" dirty="0"/>
              <a:t> is a collection of </a:t>
            </a:r>
            <a:r>
              <a:rPr lang="en-US" sz="2800" b="1" dirty="0"/>
              <a:t>web pages</a:t>
            </a:r>
            <a:r>
              <a:rPr lang="en-US" sz="2800" dirty="0"/>
              <a:t> with information on a subject, and a </a:t>
            </a:r>
            <a:r>
              <a:rPr lang="en-US" sz="2800" b="1" dirty="0"/>
              <a:t>web page</a:t>
            </a:r>
            <a:r>
              <a:rPr lang="en-US" sz="2800" dirty="0"/>
              <a:t> is a smaller part of a larger </a:t>
            </a:r>
            <a:r>
              <a:rPr lang="en-US" sz="2800" b="1" dirty="0"/>
              <a:t>website</a:t>
            </a:r>
            <a:r>
              <a:rPr lang="en-US" sz="2800" dirty="0"/>
              <a:t> usually containing more specific information. </a:t>
            </a:r>
            <a:endParaRPr lang="en-US" sz="2800" dirty="0" smtClean="0"/>
          </a:p>
          <a:p>
            <a:r>
              <a:rPr lang="en-US" sz="2800" dirty="0"/>
              <a:t>A </a:t>
            </a:r>
            <a:r>
              <a:rPr lang="en-US" sz="2800" b="1" dirty="0"/>
              <a:t>domain name</a:t>
            </a:r>
            <a:r>
              <a:rPr lang="en-US" sz="2800" dirty="0"/>
              <a:t> is your website </a:t>
            </a:r>
            <a:r>
              <a:rPr lang="en-US" sz="2800" b="1" dirty="0"/>
              <a:t>name</a:t>
            </a:r>
            <a:r>
              <a:rPr lang="en-US" sz="2800" dirty="0"/>
              <a:t>. A </a:t>
            </a:r>
            <a:r>
              <a:rPr lang="en-US" sz="2800" b="1" dirty="0"/>
              <a:t>domain name</a:t>
            </a:r>
            <a:r>
              <a:rPr lang="en-US" sz="2800" dirty="0"/>
              <a:t> is the address where Internet users can access your website.</a:t>
            </a:r>
          </a:p>
        </p:txBody>
      </p:sp>
    </p:spTree>
    <p:extLst>
      <p:ext uri="{BB962C8B-B14F-4D97-AF65-F5344CB8AC3E}">
        <p14:creationId xmlns="" xmlns:p14="http://schemas.microsoft.com/office/powerpoint/2010/main" val="137942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vs</a:t>
            </a:r>
            <a:r>
              <a:rPr lang="en-US" dirty="0" smtClean="0"/>
              <a:t>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main difference between a </a:t>
            </a:r>
            <a:r>
              <a:rPr lang="en-US" sz="3200" b="1" dirty="0"/>
              <a:t>website</a:t>
            </a:r>
            <a:r>
              <a:rPr lang="en-US" sz="3200" dirty="0"/>
              <a:t> and a </a:t>
            </a:r>
            <a:r>
              <a:rPr lang="en-US" sz="3200" b="1" dirty="0"/>
              <a:t>web application</a:t>
            </a:r>
            <a:r>
              <a:rPr lang="en-US" sz="3200" dirty="0"/>
              <a:t> is USER INTERACTION. </a:t>
            </a:r>
            <a:r>
              <a:rPr lang="en-US" sz="3200" b="1" dirty="0"/>
              <a:t>Website</a:t>
            </a:r>
            <a:r>
              <a:rPr lang="en-US" sz="3200" dirty="0"/>
              <a:t> is defined by its content. </a:t>
            </a:r>
            <a:r>
              <a:rPr lang="en-US" sz="3200" b="1" dirty="0"/>
              <a:t>Web App</a:t>
            </a:r>
            <a:r>
              <a:rPr lang="en-US" sz="3200" dirty="0"/>
              <a:t> is defined by its user interaction. </a:t>
            </a:r>
          </a:p>
        </p:txBody>
      </p:sp>
    </p:spTree>
    <p:extLst>
      <p:ext uri="{BB962C8B-B14F-4D97-AF65-F5344CB8AC3E}">
        <p14:creationId xmlns="" xmlns:p14="http://schemas.microsoft.com/office/powerpoint/2010/main" val="407018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 Side scripting(Back 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What is back-end web development? The back-end, or the "server-side", is basically how the site works, updates, and changes. This refers to everything the user can't see in the browser, like </a:t>
            </a:r>
            <a:r>
              <a:rPr lang="en-US" sz="3200" dirty="0">
                <a:hlinkClick r:id="rId2"/>
              </a:rPr>
              <a:t>databases</a:t>
            </a:r>
            <a:r>
              <a:rPr lang="en-US" sz="3200" dirty="0"/>
              <a:t> and </a:t>
            </a:r>
            <a:r>
              <a:rPr lang="en-US" sz="3200" dirty="0">
                <a:hlinkClick r:id="rId3"/>
              </a:rPr>
              <a:t>servers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Examples: </a:t>
            </a:r>
            <a:r>
              <a:rPr lang="en-US" sz="3200" dirty="0" smtClean="0"/>
              <a:t>JavaScript</a:t>
            </a:r>
            <a:r>
              <a:rPr lang="en-US" sz="3200" dirty="0"/>
              <a:t>,</a:t>
            </a:r>
            <a:r>
              <a:rPr lang="en-US" sz="3200" dirty="0" smtClean="0"/>
              <a:t> </a:t>
            </a:r>
            <a:r>
              <a:rPr lang="en-US" sz="3200" dirty="0" err="1" smtClean="0"/>
              <a:t>PHP,Python</a:t>
            </a:r>
            <a:r>
              <a:rPr lang="en-US" sz="3200" dirty="0" smtClean="0"/>
              <a:t> ,etc.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5643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what needs to be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Knowing What needs to be done </a:t>
            </a:r>
          </a:p>
          <a:p>
            <a:r>
              <a:rPr lang="en-US" sz="3200" dirty="0" smtClean="0"/>
              <a:t>What are you building</a:t>
            </a:r>
          </a:p>
          <a:p>
            <a:r>
              <a:rPr lang="en-US" sz="3200" dirty="0" smtClean="0"/>
              <a:t>Who are your users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Knowledge of this will help choose the right and best web technology for development.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59816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Open Sources applications</a:t>
            </a:r>
          </a:p>
          <a:p>
            <a:r>
              <a:rPr lang="en-US" sz="3200" dirty="0" smtClean="0"/>
              <a:t>Notepad ++</a:t>
            </a:r>
          </a:p>
          <a:p>
            <a:r>
              <a:rPr lang="en-US" sz="3200" dirty="0" err="1" smtClean="0"/>
              <a:t>Wordpress</a:t>
            </a:r>
            <a:endParaRPr lang="en-US" sz="3200" dirty="0" smtClean="0"/>
          </a:p>
          <a:p>
            <a:r>
              <a:rPr lang="en-US" sz="3200" smtClean="0"/>
              <a:t>Mobires</a:t>
            </a:r>
            <a:r>
              <a:rPr lang="en-US" sz="3200" smtClean="0"/>
              <a:t> </a:t>
            </a:r>
            <a:endParaRPr lang="en-US" sz="3200" dirty="0" smtClean="0"/>
          </a:p>
          <a:p>
            <a:r>
              <a:rPr lang="en-US" sz="3200" dirty="0" smtClean="0"/>
              <a:t>Joomla</a:t>
            </a:r>
          </a:p>
          <a:p>
            <a:r>
              <a:rPr lang="en-US" sz="3200" dirty="0" err="1" smtClean="0"/>
              <a:t>Presta</a:t>
            </a:r>
            <a:r>
              <a:rPr lang="en-US" sz="3200" dirty="0" smtClean="0"/>
              <a:t> Shop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252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900" dirty="0" smtClean="0"/>
              <a:t>An application program interface (</a:t>
            </a:r>
            <a:r>
              <a:rPr lang="en-IN" sz="2900" b="1" dirty="0" smtClean="0"/>
              <a:t>API</a:t>
            </a:r>
            <a:r>
              <a:rPr lang="en-IN" sz="2900" dirty="0" smtClean="0"/>
              <a:t>) is a set of routines, protocols, and tools for building software applications. Basically, an </a:t>
            </a:r>
            <a:r>
              <a:rPr lang="en-IN" sz="2900" b="1" dirty="0" smtClean="0"/>
              <a:t>API</a:t>
            </a:r>
            <a:r>
              <a:rPr lang="en-IN" sz="2900" dirty="0" smtClean="0"/>
              <a:t> specifies how software components should interact. ... A good </a:t>
            </a:r>
            <a:r>
              <a:rPr lang="en-IN" sz="2900" b="1" dirty="0" smtClean="0"/>
              <a:t>API</a:t>
            </a:r>
            <a:r>
              <a:rPr lang="en-IN" sz="2900" dirty="0" smtClean="0"/>
              <a:t> makes it easier to develop a program by providing all the building blocks. A programmer then puts the blocks together.</a:t>
            </a:r>
            <a:endParaRPr lang="en-US" sz="2900" dirty="0"/>
          </a:p>
        </p:txBody>
      </p:sp>
    </p:spTree>
    <p:extLst>
      <p:ext uri="{BB962C8B-B14F-4D97-AF65-F5344CB8AC3E}">
        <p14:creationId xmlns="" xmlns:p14="http://schemas.microsoft.com/office/powerpoint/2010/main" val="311559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900" dirty="0" err="1" smtClean="0"/>
              <a:t>Weatherbit</a:t>
            </a:r>
            <a:r>
              <a:rPr lang="en-IN" sz="2900" dirty="0" smtClean="0"/>
              <a:t> </a:t>
            </a:r>
          </a:p>
          <a:p>
            <a:pPr fontAlgn="base"/>
            <a:r>
              <a:rPr lang="en-IN" sz="2900" dirty="0" smtClean="0"/>
              <a:t>Bloomberg Market and Financial News</a:t>
            </a:r>
          </a:p>
          <a:p>
            <a:r>
              <a:rPr lang="en-IN" sz="2900" dirty="0" err="1" smtClean="0"/>
              <a:t>IMDb</a:t>
            </a:r>
            <a:r>
              <a:rPr lang="en-IN" sz="2900" dirty="0" smtClean="0"/>
              <a:t> API</a:t>
            </a:r>
          </a:p>
          <a:p>
            <a:r>
              <a:rPr lang="en-IN" sz="2900" dirty="0" smtClean="0"/>
              <a:t>Google maps </a:t>
            </a:r>
            <a:r>
              <a:rPr lang="en-IN" sz="2900" dirty="0" err="1" smtClean="0"/>
              <a:t>api</a:t>
            </a: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900" b="1" dirty="0" smtClean="0"/>
              <a:t>Web hosting</a:t>
            </a:r>
            <a:r>
              <a:rPr lang="en-IN" sz="2900" dirty="0" smtClean="0"/>
              <a:t> is a service that allows organizations and individuals to post a </a:t>
            </a:r>
            <a:r>
              <a:rPr lang="en-IN" sz="2900" b="1" dirty="0" smtClean="0"/>
              <a:t>website</a:t>
            </a:r>
            <a:r>
              <a:rPr lang="en-IN" sz="2900" dirty="0" smtClean="0"/>
              <a:t> or </a:t>
            </a:r>
            <a:r>
              <a:rPr lang="en-IN" sz="2900" b="1" dirty="0" smtClean="0"/>
              <a:t>web</a:t>
            </a:r>
            <a:r>
              <a:rPr lang="en-IN" sz="2900" dirty="0" smtClean="0"/>
              <a:t> page onto the </a:t>
            </a:r>
            <a:r>
              <a:rPr lang="en-IN" sz="2900" b="1" dirty="0" smtClean="0"/>
              <a:t>Internet</a:t>
            </a:r>
            <a:r>
              <a:rPr lang="en-IN" sz="2900" dirty="0" smtClean="0"/>
              <a:t>. A </a:t>
            </a:r>
            <a:r>
              <a:rPr lang="en-IN" sz="2900" b="1" dirty="0" smtClean="0"/>
              <a:t>web host</a:t>
            </a:r>
            <a:r>
              <a:rPr lang="en-IN" sz="2900" dirty="0" smtClean="0"/>
              <a:t>, or </a:t>
            </a:r>
            <a:r>
              <a:rPr lang="en-IN" sz="2900" b="1" dirty="0" smtClean="0"/>
              <a:t>web hosting</a:t>
            </a:r>
            <a:r>
              <a:rPr lang="en-IN" sz="2900" dirty="0" smtClean="0"/>
              <a:t> service provider, is a business that provides the technologies and services needed for the </a:t>
            </a:r>
            <a:r>
              <a:rPr lang="en-IN" sz="2900" b="1" dirty="0" smtClean="0"/>
              <a:t>website</a:t>
            </a:r>
            <a:r>
              <a:rPr lang="en-IN" sz="2900" dirty="0" smtClean="0"/>
              <a:t> or webpage to be viewed in the </a:t>
            </a:r>
            <a:r>
              <a:rPr lang="en-IN" sz="2900" b="1" dirty="0" smtClean="0"/>
              <a:t>Internet</a:t>
            </a:r>
            <a:r>
              <a:rPr lang="en-IN" sz="2900" dirty="0" smtClean="0"/>
              <a:t>.</a:t>
            </a:r>
            <a:endParaRPr lang="en-US" sz="2900" dirty="0"/>
          </a:p>
        </p:txBody>
      </p:sp>
    </p:spTree>
    <p:extLst>
      <p:ext uri="{BB962C8B-B14F-4D97-AF65-F5344CB8AC3E}">
        <p14:creationId xmlns="" xmlns:p14="http://schemas.microsoft.com/office/powerpoint/2010/main" val="2850493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275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Building your First Website</vt:lpstr>
      <vt:lpstr>What is a website?</vt:lpstr>
      <vt:lpstr>Website vs Web Application</vt:lpstr>
      <vt:lpstr>Sever Side scripting(Back end)</vt:lpstr>
      <vt:lpstr>Understanding what needs to be built</vt:lpstr>
      <vt:lpstr>Web Technologies and Tools For Development</vt:lpstr>
      <vt:lpstr>API’s</vt:lpstr>
      <vt:lpstr>API Examples</vt:lpstr>
      <vt:lpstr>Web Hosting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First Website</dc:title>
  <dc:creator>Windows User</dc:creator>
  <cp:lastModifiedBy>1Msc01</cp:lastModifiedBy>
  <cp:revision>15</cp:revision>
  <dcterms:created xsi:type="dcterms:W3CDTF">2020-01-31T15:13:25Z</dcterms:created>
  <dcterms:modified xsi:type="dcterms:W3CDTF">2020-02-04T05:52:02Z</dcterms:modified>
</cp:coreProperties>
</file>