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c79ac582d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c79ac582d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79ac582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79ac582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c79ac582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c79ac582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80e69d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80e69d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7ffbf8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c7ffbf8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79ac582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79ac582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79ac582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79ac582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79ac582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c79ac582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79ac582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79ac582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79ac582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79ac582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79ac582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c79ac582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f80e69d1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f80e69d1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c79ac582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c79ac582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boia.org/blog/86-percent-of-websites-fail-this-accessibility-basic" TargetMode="External"/><Relationship Id="rId5" Type="http://schemas.openxmlformats.org/officeDocument/2006/relationships/hyperlink" Target="https://isemag.com/2020/11/telecom-98-percent-of-websites-fail-to-comply-with-accessibility-requirements-for-people-with-disabiliti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boia.org/blog/86-percent-of-websites-fail-this-accessibility-basic" TargetMode="External"/><Relationship Id="rId5" Type="http://schemas.openxmlformats.org/officeDocument/2006/relationships/hyperlink" Target="https://isemag.com/2020/11/telecom-98-percent-of-websites-fail-to-comply-with-accessibility-requirements-for-people-with-disabilities/" TargetMode="External"/><Relationship Id="rId6" Type="http://schemas.openxmlformats.org/officeDocument/2006/relationships/hyperlink" Target="https://www.cdc.gov/ncbddd/disabilityandhealth/infographic-disability-impacts-all.html" TargetMode="External"/><Relationship Id="rId7" Type="http://schemas.openxmlformats.org/officeDocument/2006/relationships/hyperlink" Target="https://www.cdc.gov/ncbddd/disabilityandhealth/infographic-disability-impacts-al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-6MfQPcgH_7CNbgyZfsQEyOnTLA2v4m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Ha11y</a:t>
            </a:r>
            <a:endParaRPr sz="6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249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Braccia, Braccia, Hubka, Tran</a:t>
            </a:r>
            <a:endParaRPr sz="25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273" y="166550"/>
            <a:ext cx="2589275" cy="21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Engineering</a:t>
            </a:r>
            <a:endParaRPr sz="3600"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45100" y="1505700"/>
            <a:ext cx="8653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Implemented a modified Agile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Documented all code properly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Created and refactored test cases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Utilized GitHub/Git features such as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Branching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Issue log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Stack</a:t>
            </a:r>
            <a:endParaRPr sz="3600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5228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45125" y="1505700"/>
            <a:ext cx="8653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Node Express API living on AWS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HTML, CSS, JavaScript with Bootstrap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API scans the site using tooling built on Deque’s Axe Core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Chrome extension is using the most up to date manifest versioning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Scoring Works</a:t>
            </a:r>
            <a:endParaRPr sz="3600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644675" y="500925"/>
            <a:ext cx="4363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Every website begins with 100, then following Deque’s accessibility classification of the violations the following point amounts are taken off per infraction: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Critical Infraction: Deduct 10 points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Serious Infraction: Deduct 5 points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Moderate Infraction: Deduct 3 points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Minor Infraction: Deduct 1 point</a:t>
            </a:r>
            <a:endParaRPr sz="20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19108" y="4677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Google Confirmation of Submission to Store</a:t>
            </a:r>
            <a:endParaRPr sz="2000"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68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Ha11y</a:t>
            </a:r>
            <a:endParaRPr sz="6000"/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311700" y="1878550"/>
            <a:ext cx="5249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Braccia, Braccia, Hubka, Tran</a:t>
            </a:r>
            <a:endParaRPr sz="250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273" y="166550"/>
            <a:ext cx="2589275" cy="21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About Ha11y</a:t>
            </a:r>
            <a:endParaRPr sz="4500"/>
          </a:p>
        </p:txBody>
      </p:sp>
      <p:sp>
        <p:nvSpPr>
          <p:cNvPr id="73" name="Google Shape;73;p14"/>
          <p:cNvSpPr txBox="1"/>
          <p:nvPr/>
        </p:nvSpPr>
        <p:spPr>
          <a:xfrm>
            <a:off x="203050" y="1594750"/>
            <a:ext cx="8520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Ha11y is a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Google Chrome Extension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that can determine how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accessible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a website is to a user before they even open it.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299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030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Sources: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ISEMAG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</a:t>
            </a:r>
            <a:endParaRPr sz="4500"/>
          </a:p>
        </p:txBody>
      </p:sp>
      <p:sp>
        <p:nvSpPr>
          <p:cNvPr id="82" name="Google Shape;82;p15"/>
          <p:cNvSpPr txBox="1"/>
          <p:nvPr/>
        </p:nvSpPr>
        <p:spPr>
          <a:xfrm>
            <a:off x="413100" y="1505700"/>
            <a:ext cx="8317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There are over a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billion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people with disabilities and large portions of the web are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inaccessible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to them.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This has been a growing problem because the internet becomes more integral every day.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98% 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2121425"/>
            <a:ext cx="84528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Of websites fail to meet the legal standard for accessibility despite the fact that </a:t>
            </a:r>
            <a:r>
              <a:rPr b="1" lang="en" sz="3000"/>
              <a:t>over 1.2 billion (15%) </a:t>
            </a:r>
            <a:r>
              <a:rPr lang="en" sz="3000"/>
              <a:t> people</a:t>
            </a:r>
            <a:r>
              <a:rPr lang="en" sz="3000"/>
              <a:t> have a disability</a:t>
            </a:r>
            <a:endParaRPr sz="30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54575" y="4759900"/>
            <a:ext cx="5683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Sources: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ISEMAG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CDC.GOV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Ha11y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62775" y="1267425"/>
            <a:ext cx="7967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Ha11y crawls search engine results to determine what websites are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accessible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for a user before they even open the website.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It utilizes the user’s disabilities to analyze each site saving them both time and frustration.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Continued: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62775" y="1267425"/>
            <a:ext cx="7967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Ha11y supports all of the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disabilities under disabilities affected within Deque University’s WCAG rule explanations.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Ha11y is named after one of the most famous allied spies from WWII, Victoria Hall, who had a disability herself.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Completeness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11300" y="1338450"/>
            <a:ext cx="41964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Ha11y is pending approval on the Google Chrome Extension Store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Ha11y is screen reader tested for blind users</a:t>
            </a:r>
            <a:endParaRPr sz="2600"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5598925" y="1518350"/>
            <a:ext cx="2622300" cy="26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Let’s See a Demo of Ha11y.</a:t>
            </a:r>
            <a:endParaRPr sz="26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 title="Ha11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278750" y="1505700"/>
            <a:ext cx="8653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Learning to develop a new type of tool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Including Accessibility throughout the Development Lifecycle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Google returns results in a variety of ways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Introducing a newcomer to programming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74" y="4245225"/>
            <a:ext cx="1159700" cy="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8862625" y="4516175"/>
            <a:ext cx="73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Difficulties Under Time Constraints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