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presentation. My name is Emma and my teammates names are Tommy and Danny. Today we will be telling you about the </a:t>
            </a:r>
            <a:r>
              <a:rPr lang="en"/>
              <a:t>application</a:t>
            </a:r>
            <a:r>
              <a:rPr lang="en"/>
              <a:t> we made: Teddy. I do want to give a disclaimer that our presentation will talk about suicide.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aa389c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aa389c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in the chart, the number of suicides per year has been increasing since at least 1999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see that number drop all the way to zero, so we decided to create Teddy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 will now pass it off to Danny to tell you about what Teddy does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aa389c4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5aa389c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identified for our project was the high number of </a:t>
            </a:r>
            <a:r>
              <a:rPr lang="en"/>
              <a:t>suicides</a:t>
            </a:r>
            <a:r>
              <a:rPr lang="en"/>
              <a:t> in the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2019 alone 47,511 people died of sucide which is 14.5 deaths per 100,000 population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suicide is ranked 10th in cause of death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decided</a:t>
            </a:r>
            <a:r>
              <a:rPr lang="en"/>
              <a:t> we wanted to create an application to help mitigate this problem to the best of our ability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5aa389c4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5aa389c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</a:t>
            </a:r>
            <a:r>
              <a:rPr lang="en"/>
              <a:t> that it doesn’t require a person to operate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that it gives people who do not want to talk to a person an outlet and a way to get help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9470618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9470618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that it doesn’t require a person to operate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that it gives people who do not want to talk to a person an outlet and a way to get help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5aa389c4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5aa389c4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aa389c4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5aa389c4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software engineering </a:t>
            </a:r>
            <a:r>
              <a:rPr lang="en"/>
              <a:t>practices</a:t>
            </a:r>
            <a:r>
              <a:rPr lang="en"/>
              <a:t> here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99470618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99470618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aa389c4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aa389c4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imh.nih.gov/health/statistics/suicide.s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onder.cdc.gov/controller/saved/D76/D99F205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pmjs.com/package/keyword-extractor" TargetMode="External"/><Relationship Id="rId4" Type="http://schemas.openxmlformats.org/officeDocument/2006/relationships/hyperlink" Target="https://www.npmjs.com/package/keyword-extractor" TargetMode="External"/><Relationship Id="rId5" Type="http://schemas.openxmlformats.org/officeDocument/2006/relationships/hyperlink" Target="https://www.npmjs.com/package/keyword-extractor" TargetMode="External"/><Relationship Id="rId6" Type="http://schemas.openxmlformats.org/officeDocument/2006/relationships/hyperlink" Target="https://www.npmjs.com/package/sentiment" TargetMode="External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dialogflow.cloud.ushakov.co/" TargetMode="External"/><Relationship Id="rId11" Type="http://schemas.openxmlformats.org/officeDocument/2006/relationships/hyperlink" Target="https://www.marketwatch.com/story/heres-what-happens-when-you-call-the-suicide-prevention-hotline-2018-09-14" TargetMode="External"/><Relationship Id="rId10" Type="http://schemas.openxmlformats.org/officeDocument/2006/relationships/hyperlink" Target="https://www.washingtonpost.com/local/crisis-hotline-quarantine-coronavirus-mental-health/2020/03/23/632e2d7c-6abe-11ea-9923-57073adce27c_story.html" TargetMode="External"/><Relationship Id="rId21" Type="http://schemas.openxmlformats.org/officeDocument/2006/relationships/image" Target="../media/image2.png"/><Relationship Id="rId13" Type="http://schemas.openxmlformats.org/officeDocument/2006/relationships/hyperlink" Target="http://www.suicide.org/how-to-talk-to-suicidal-callers.html" TargetMode="External"/><Relationship Id="rId12" Type="http://schemas.openxmlformats.org/officeDocument/2006/relationships/hyperlink" Target="https://www.crisiscenterbham.org/about-us/training-material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uicidepreventionlifeline.org" TargetMode="External"/><Relationship Id="rId4" Type="http://schemas.openxmlformats.org/officeDocument/2006/relationships/hyperlink" Target="https://suicidepreventionlifeline.org" TargetMode="External"/><Relationship Id="rId9" Type="http://schemas.openxmlformats.org/officeDocument/2006/relationships/hyperlink" Target="https://www.womenshealthmag.com/life/a19930059/working-at-a-suicide-hotline/" TargetMode="External"/><Relationship Id="rId15" Type="http://schemas.openxmlformats.org/officeDocument/2006/relationships/hyperlink" Target="https://create-react-app.dev/" TargetMode="External"/><Relationship Id="rId14" Type="http://schemas.openxmlformats.org/officeDocument/2006/relationships/hyperlink" Target="https://dialogflow.cloud.google.com/" TargetMode="External"/><Relationship Id="rId17" Type="http://schemas.openxmlformats.org/officeDocument/2006/relationships/hyperlink" Target="https://www.npmjs.com/package/sentiment" TargetMode="External"/><Relationship Id="rId16" Type="http://schemas.openxmlformats.org/officeDocument/2006/relationships/hyperlink" Target="https://developers.google.com/assistant" TargetMode="External"/><Relationship Id="rId5" Type="http://schemas.openxmlformats.org/officeDocument/2006/relationships/hyperlink" Target="https://www.crisistextline.org" TargetMode="External"/><Relationship Id="rId19" Type="http://schemas.openxmlformats.org/officeDocument/2006/relationships/hyperlink" Target="https://www.npmjs.com/package/axios" TargetMode="External"/><Relationship Id="rId6" Type="http://schemas.openxmlformats.org/officeDocument/2006/relationships/hyperlink" Target="https://www.healthline.com" TargetMode="External"/><Relationship Id="rId18" Type="http://schemas.openxmlformats.org/officeDocument/2006/relationships/hyperlink" Target="https://www.npmjs.com/package/keyword-extractor" TargetMode="External"/><Relationship Id="rId7" Type="http://schemas.openxmlformats.org/officeDocument/2006/relationships/hyperlink" Target="https://www.vumc.org/health-wellness/news-resource-articles/what-do-i-say-when-someone-talking-about-suicide" TargetMode="External"/><Relationship Id="rId8" Type="http://schemas.openxmlformats.org/officeDocument/2006/relationships/hyperlink" Target="https://www.csus.edu/indiv/b/brocks/workshops/district/3.sample%20suicide%20intervention%20script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325" y="791796"/>
            <a:ext cx="2052616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996800"/>
            <a:ext cx="6331500" cy="14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Teddy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Tommy Braccia, Danny Tran, Emma Hubka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Continued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2019,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47,511 people died of sucide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14.5 deaths per 100,000 population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Ranked 10th in cause of death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National Institute of Mental Health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25" y="575950"/>
            <a:ext cx="839050" cy="8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1788" y="1274475"/>
            <a:ext cx="4120425" cy="27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2019,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47,511 people died of suicide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14.5 deaths per 100,000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Ranked 10th in cause of death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National Vital Statistics System – Mortality Data (2019) via CDC WONDER 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25" y="575950"/>
            <a:ext cx="839050" cy="8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Teddy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Teddy follows the </a:t>
            </a:r>
            <a:r>
              <a:rPr b="1" lang="en"/>
              <a:t>health track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Teddy is a crisis intervention 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Teddy helps overcomes issues associated with the Covid-19 pandemic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Teddy has the ability to help people at no cost, which allows crisis hotlines to help more individuals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Teddy is built to support small talk through Dialogflow for users to simply enjoy speaking to him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25" y="575950"/>
            <a:ext cx="839050" cy="8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 is a Free Service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create the most benefit in this world, we plan to make Teddy a free service available to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Teddy is intended for two groups of people: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people who prefer not to talk to a person, but want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Next, people who were not able to be immediately helped by a crisis intervention due to the rising wait times that can be attributed to COVID 19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25" y="575950"/>
            <a:ext cx="839050" cy="8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06425" y="28736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525" y="1133021"/>
            <a:ext cx="2052616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we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Dialogflow for the Chat 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 on 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Website with Bootstrap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NPM Keyword-</a:t>
            </a:r>
            <a:r>
              <a:rPr lang="en" u="sng">
                <a:solidFill>
                  <a:schemeClr val="hlink"/>
                </a:solidFill>
                <a:hlinkClick r:id="rId4"/>
              </a:rPr>
              <a:t>Extractor</a:t>
            </a:r>
            <a:r>
              <a:rPr lang="en" u="sng">
                <a:solidFill>
                  <a:schemeClr val="hlink"/>
                </a:solidFill>
                <a:hlinkClick r:id="rId5"/>
              </a:rPr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NPM Sentiment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engineering practices we focused 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Usability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AAA WCAG Standards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Maintainability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 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925" y="575950"/>
            <a:ext cx="839050" cy="8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Sources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https://suicidepreventionlifeline.org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https://suicidepreventionlifeline.org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https://www.crisistextline.org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https://www.healthline.com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https://www.vumc.org/health-wellness/news-resource-articles/what-do-i-say-when-someone-talking-about-suicide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https://www.csus.edu/indiv/b/brocks/workshops/district/3.sample%20suicide%20intervention%20script.pdf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https://www.womenshealthmag.com/life/a19930059/working-at-a-suicide-hotline/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https://www.washingtonpost.com/local/crisis-hotline-quarantine-coronavirus-mental-health/2020/03/23/632e2d7c-6abe-11ea-9923-57073adce27c_story.html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https://www.marketwatch.com/story/heres-what-happens-when-you-call-the-suicide-prevention-hotline-2018-09-14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https://www.crisiscenterbham.org/about-us/training-materials.html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http://www.suicide.org/how-to-talk-to-suicidal-callers.html</a:t>
            </a:r>
            <a:r>
              <a:rPr lang="en"/>
              <a:t>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Creation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https://dialogflow.cloud.google.com/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https://create-react-app.dev/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https://developers.google.com/assistant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https://www.npmjs.com/package/sentiment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https://www.npmjs.com/package/keyword-extractor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9"/>
              </a:rPr>
              <a:t>https://www.npmjs.com/package/axios</a:t>
            </a:r>
            <a:r>
              <a:rPr lang="en"/>
              <a:t>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20"/>
              </a:rPr>
              <a:t>https://dialogflow.cloud.ushakov.co/</a:t>
            </a:r>
            <a:r>
              <a:rPr lang="en"/>
              <a:t> 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16925" y="575950"/>
            <a:ext cx="839050" cy="8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06425" y="28736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525" y="1133021"/>
            <a:ext cx="2052616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73788C"/>
      </a:dk1>
      <a:lt1>
        <a:srgbClr val="FFFFFF"/>
      </a:lt1>
      <a:dk2>
        <a:srgbClr val="000000"/>
      </a:dk2>
      <a:lt2>
        <a:srgbClr val="73788C"/>
      </a:lt2>
      <a:accent1>
        <a:srgbClr val="EBAE7F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