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928871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928871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92572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92572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928871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928871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e13c0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e13c0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9288718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9288718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9288718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9288718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9288718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928871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9288718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9288718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9288718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9288718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ces.ed.gov/programs/coe/indicator_cgg.asp" TargetMode="External"/><Relationship Id="rId4" Type="http://schemas.openxmlformats.org/officeDocument/2006/relationships/hyperlink" Target="https://www.understood.org/en/school-learning/special-education-coronavirus-faqs" TargetMode="External"/><Relationship Id="rId11" Type="http://schemas.openxmlformats.org/officeDocument/2006/relationships/hyperlink" Target="https://www2.ed.gov/parents/needs/speced/iepguide/index.html" TargetMode="External"/><Relationship Id="rId10" Type="http://schemas.openxmlformats.org/officeDocument/2006/relationships/hyperlink" Target="https://www2.ed.gov/about/offices/list/ocr/docs/504-resource-guide-201612.pdf" TargetMode="External"/><Relationship Id="rId9" Type="http://schemas.openxmlformats.org/officeDocument/2006/relationships/hyperlink" Target="https://www2.ed.gov/about/offices/list/ocr/504faq.html" TargetMode="External"/><Relationship Id="rId5" Type="http://schemas.openxmlformats.org/officeDocument/2006/relationships/hyperlink" Target="https://www.education.ne.gov/sped/" TargetMode="External"/><Relationship Id="rId6" Type="http://schemas.openxmlformats.org/officeDocument/2006/relationships/hyperlink" Target="https://www2.ed.gov/about/offices/list/ocr/frontpage/faq/rr/policyguidance/Supple%20Fact%20Sheet%203.21.20%20FINAL.pdf" TargetMode="External"/><Relationship Id="rId7" Type="http://schemas.openxmlformats.org/officeDocument/2006/relationships/hyperlink" Target="https://www.ncsecs.org/news/covid-19-and-students-with-disabilities/" TargetMode="External"/><Relationship Id="rId8" Type="http://schemas.openxmlformats.org/officeDocument/2006/relationships/hyperlink" Target="https://now.tufts.edu/articles/how-covid-19-has-affected-special-education-stud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the IEP Assistant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9" y="2715940"/>
            <a:ext cx="78462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97"/>
              <a:t>Created by Thomas Braccia</a:t>
            </a:r>
            <a:br>
              <a:rPr lang="en" sz="1697"/>
            </a:br>
            <a:r>
              <a:rPr lang="en" sz="1697"/>
              <a:t>For Microsoft Azure Hack for Accessibility 2021</a:t>
            </a:r>
            <a:endParaRPr sz="1697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599" y="1950074"/>
            <a:ext cx="2934400" cy="29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Braccia, Thomas, and Ann Braccia. “Special Needs Educator and IEPs During Covid-19.” 22 Feb. 2021.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Braccia, Thomas, and the Tidwell Family. “Special Needs Education and IEPs During Covid-19.” 24 Feb. 2021.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Braccia, Thomas, and Chapman Family “Special Needs Education and IEPs During Covid-19.” 28 Feb. 2021.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https://nces.ed.gov/programs/coe/indicator_cgg.asp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https://www.understood.org/en/school-learning/special-education-coronavirus-faqs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https://www.education.ne.gov/sped/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https://www2.ed.gov/about/offices/list/ocr/frontpage/faq/rr/policyguidance/Supple%20Fact%20Sheet%203.21.20%20FINAL.pdf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https://www.ncsecs.org/news/covid-19-and-students-with-disabilities/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https://now.tufts.edu/articles/how-covid-19-has-affected-special-education-students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https://www2.ed.gov/about/offices/list/ocr/504faq.html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https://www2.ed.gov/about/offices/list/ocr/docs/504-resource-guide-201612.pdf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https://www2.ed.gov/parents/needs/speced/iepguide/index.html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Tom was built to solve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Build an application prototype with Azure for and with people with disabilities in the context of education. The application should be functional with real or sample data”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Tom was built for </a:t>
            </a:r>
            <a:r>
              <a:rPr lang="en"/>
              <a:t>students with disabilities by ensuring that they have an equal right to an education. As the Education System is in a period of large changes due to the COVID-19 pandemic, this resource is necessary as the switch to remote learning makes it easier  for students with disabilities to be left behind. Tom was built with these students in mind as I received feedback from both students and their families in the process of building Tom.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Individualized</a:t>
            </a:r>
            <a:r>
              <a:rPr lang="en"/>
              <a:t> Education Plan (IEP) is a map of the special services a student requires if they are to succeed with their disability.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of 2018-19 14% of all US students were on an IEP.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long as schools are still open during the COVID-19 pandemic (including remote learning), they are required to continue to serve students with IEPs; however, many schools struggled to properly do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1324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is an Azure Bot that was created in order to assist both students and their guardians with creating a new IEP as well as ensuring that existing IEPs are being followed.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**Fun Fact: Tom is named after former Iowa Senator Tom Harkin who introduced the Individuals with Disabilities Education Act.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and feedback from the community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was inspired by my mother (a special needs educator) and her increased frustration and concern for her students as schools fail to properly follow their IEPs.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Tom supports the setting up IEPs as one main challenge that families face is learning how to begin the process.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mother also put me in touch with some of her clients and their families to get their feedback while I was working on Tom.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With: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51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was built with Bot Composer Framework to deploy an Azure Bot.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bot is </a:t>
            </a:r>
            <a:r>
              <a:rPr lang="en"/>
              <a:t>accessible</a:t>
            </a:r>
            <a:r>
              <a:rPr lang="en"/>
              <a:t> from a Create React App that is hosted with an Azure Web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Tom utilizes Application Insights for improving development.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Tom utilizes Language Understanding (LUIS) for understanding the user and responding to them correctly.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2176" r="5979" t="5231"/>
          <a:stretch/>
        </p:blipFill>
        <p:spPr>
          <a:xfrm>
            <a:off x="5893950" y="710475"/>
            <a:ext cx="3250050" cy="31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410000"/>
            <a:ext cx="91440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</a:t>
            </a:r>
            <a:endParaRPr sz="70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while building Tom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79401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inding time to develop Tom while being a full-time student, part-time intern as well as being heavily involved in the university system as midterms approached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and-coding the URL creation within the React app, instead of choosing to utilize a package.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an iterative approach (in order to incorporate feedback from my mother’s clients) with a limited timeframe and conflicting schedules.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 for Tom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2434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 additional chatbot features for correcting things such as somebody’s name or email (this was not added solely based on time constraints).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more questions for the Tom to generate a better email: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the students needs or has an IEP, pronouns of the student, name of the school, name of the teacher if they are reaching out to a different faculty member.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</a:t>
            </a:r>
            <a:r>
              <a:rPr lang="en"/>
              <a:t>dd a connection to a list of Education Advocates and Attorney recommendations that are close to the user if needed.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