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7" r:id="rId3"/>
    <p:sldId id="259" r:id="rId4"/>
    <p:sldId id="261" r:id="rId5"/>
    <p:sldId id="260" r:id="rId6"/>
    <p:sldId id="269" r:id="rId7"/>
    <p:sldId id="271" r:id="rId8"/>
    <p:sldId id="268" r:id="rId9"/>
    <p:sldId id="263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28599-2B44-0D40-A876-6CC1D42FAE5E}" v="1" dt="2022-12-08T17:31:1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2"/>
    <p:restoredTop sz="94690"/>
  </p:normalViewPr>
  <p:slideViewPr>
    <p:cSldViewPr snapToGrid="0">
      <p:cViewPr varScale="1">
        <p:scale>
          <a:sx n="52" d="100"/>
          <a:sy n="52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hony" userId="S::daniel.mahony@kfupm.edu.sa::87037725-ced1-41a9-ac17-bc9700c38a96" providerId="AD" clId="Web-{3ECA44D3-F709-5844-E9D9-96DFD3FB4DC9}"/>
    <pc:docChg chg="modSld">
      <pc:chgData name="Daniel Mahony" userId="S::daniel.mahony@kfupm.edu.sa::87037725-ced1-41a9-ac17-bc9700c38a96" providerId="AD" clId="Web-{3ECA44D3-F709-5844-E9D9-96DFD3FB4DC9}" dt="2021-11-22T08:52:19.823" v="117" actId="20577"/>
      <pc:docMkLst>
        <pc:docMk/>
      </pc:docMkLst>
      <pc:sldChg chg="modSp">
        <pc:chgData name="Daniel Mahony" userId="S::daniel.mahony@kfupm.edu.sa::87037725-ced1-41a9-ac17-bc9700c38a96" providerId="AD" clId="Web-{3ECA44D3-F709-5844-E9D9-96DFD3FB4DC9}" dt="2021-11-22T08:52:19.823" v="117" actId="20577"/>
        <pc:sldMkLst>
          <pc:docMk/>
          <pc:sldMk cId="2237505959" sldId="256"/>
        </pc:sldMkLst>
        <pc:spChg chg="mod">
          <ac:chgData name="Daniel Mahony" userId="S::daniel.mahony@kfupm.edu.sa::87037725-ced1-41a9-ac17-bc9700c38a96" providerId="AD" clId="Web-{3ECA44D3-F709-5844-E9D9-96DFD3FB4DC9}" dt="2021-11-22T08:52:19.823" v="117" actId="20577"/>
          <ac:spMkLst>
            <pc:docMk/>
            <pc:sldMk cId="2237505959" sldId="256"/>
            <ac:spMk id="3" creationId="{00000000-0000-0000-0000-000000000000}"/>
          </ac:spMkLst>
        </pc:spChg>
      </pc:sldChg>
    </pc:docChg>
  </pc:docChgLst>
  <pc:docChgLst>
    <pc:chgData name="Daniel Mahony" userId="87037725-ced1-41a9-ac17-bc9700c38a96" providerId="ADAL" clId="{0DCE3F58-51A8-7745-B136-265AFDFB1456}"/>
    <pc:docChg chg="custSel addSld modSld sldOrd">
      <pc:chgData name="Daniel Mahony" userId="87037725-ced1-41a9-ac17-bc9700c38a96" providerId="ADAL" clId="{0DCE3F58-51A8-7745-B136-265AFDFB1456}" dt="2021-04-06T10:45:41.449" v="237" actId="20577"/>
      <pc:docMkLst>
        <pc:docMk/>
      </pc:docMkLst>
      <pc:sldChg chg="modSp mod">
        <pc:chgData name="Daniel Mahony" userId="87037725-ced1-41a9-ac17-bc9700c38a96" providerId="ADAL" clId="{0DCE3F58-51A8-7745-B136-265AFDFB1456}" dt="2021-04-06T10:45:41.449" v="237" actId="20577"/>
        <pc:sldMkLst>
          <pc:docMk/>
          <pc:sldMk cId="2237505959" sldId="256"/>
        </pc:sldMkLst>
        <pc:spChg chg="mod">
          <ac:chgData name="Daniel Mahony" userId="87037725-ced1-41a9-ac17-bc9700c38a96" providerId="ADAL" clId="{0DCE3F58-51A8-7745-B136-265AFDFB1456}" dt="2021-04-06T10:45:41.449" v="237" actId="20577"/>
          <ac:spMkLst>
            <pc:docMk/>
            <pc:sldMk cId="2237505959" sldId="256"/>
            <ac:spMk id="3" creationId="{00000000-0000-0000-0000-000000000000}"/>
          </ac:spMkLst>
        </pc:spChg>
      </pc:sldChg>
      <pc:sldChg chg="add ord">
        <pc:chgData name="Daniel Mahony" userId="87037725-ced1-41a9-ac17-bc9700c38a96" providerId="ADAL" clId="{0DCE3F58-51A8-7745-B136-265AFDFB1456}" dt="2021-04-06T09:53:28.507" v="229" actId="20578"/>
        <pc:sldMkLst>
          <pc:docMk/>
          <pc:sldMk cId="674130606" sldId="271"/>
        </pc:sldMkLst>
      </pc:sldChg>
    </pc:docChg>
  </pc:docChgLst>
  <pc:docChgLst>
    <pc:chgData name="Daniel Mahony" userId="87037725-ced1-41a9-ac17-bc9700c38a96" providerId="ADAL" clId="{D90B0EBB-D9C5-8A45-A468-F3F2A201B607}"/>
    <pc:docChg chg="undo redo custSel modSld">
      <pc:chgData name="Daniel Mahony" userId="87037725-ced1-41a9-ac17-bc9700c38a96" providerId="ADAL" clId="{D90B0EBB-D9C5-8A45-A468-F3F2A201B607}" dt="2021-03-27T07:34:32.391" v="250"/>
      <pc:docMkLst>
        <pc:docMk/>
      </pc:docMkLst>
      <pc:sldChg chg="modSp mod setBg">
        <pc:chgData name="Daniel Mahony" userId="87037725-ced1-41a9-ac17-bc9700c38a96" providerId="ADAL" clId="{D90B0EBB-D9C5-8A45-A468-F3F2A201B607}" dt="2021-03-27T07:34:32.391" v="250"/>
        <pc:sldMkLst>
          <pc:docMk/>
          <pc:sldMk cId="2237505959" sldId="256"/>
        </pc:sldMkLst>
        <pc:spChg chg="mod">
          <ac:chgData name="Daniel Mahony" userId="87037725-ced1-41a9-ac17-bc9700c38a96" providerId="ADAL" clId="{D90B0EBB-D9C5-8A45-A468-F3F2A201B607}" dt="2021-03-27T07:33:04.440" v="145" actId="948"/>
          <ac:spMkLst>
            <pc:docMk/>
            <pc:sldMk cId="2237505959" sldId="256"/>
            <ac:spMk id="3" creationId="{00000000-0000-0000-0000-000000000000}"/>
          </ac:spMkLst>
        </pc:spChg>
      </pc:sldChg>
      <pc:sldChg chg="addSp delSp modSp">
        <pc:chgData name="Daniel Mahony" userId="87037725-ced1-41a9-ac17-bc9700c38a96" providerId="ADAL" clId="{D90B0EBB-D9C5-8A45-A468-F3F2A201B607}" dt="2021-03-20T13:42:06.024" v="69"/>
        <pc:sldMkLst>
          <pc:docMk/>
          <pc:sldMk cId="576124411" sldId="259"/>
        </pc:sldMkLst>
        <pc:spChg chg="add del mod">
          <ac:chgData name="Daniel Mahony" userId="87037725-ced1-41a9-ac17-bc9700c38a96" providerId="ADAL" clId="{D90B0EBB-D9C5-8A45-A468-F3F2A201B607}" dt="2021-03-20T13:42:01.224" v="68" actId="767"/>
          <ac:spMkLst>
            <pc:docMk/>
            <pc:sldMk cId="576124411" sldId="259"/>
            <ac:spMk id="2" creationId="{063E2309-4F38-DD44-9DC3-6C71C82DDF50}"/>
          </ac:spMkLst>
        </pc:spChg>
        <pc:spChg chg="mod">
          <ac:chgData name="Daniel Mahony" userId="87037725-ced1-41a9-ac17-bc9700c38a96" providerId="ADAL" clId="{D90B0EBB-D9C5-8A45-A468-F3F2A201B607}" dt="2021-03-20T13:42:06.024" v="69"/>
          <ac:spMkLst>
            <pc:docMk/>
            <pc:sldMk cId="576124411" sldId="259"/>
            <ac:spMk id="10" creationId="{6D8DF161-B0BD-8D4C-B09E-48AB4C3E96D0}"/>
          </ac:spMkLst>
        </pc:spChg>
      </pc:sldChg>
      <pc:sldChg chg="modSp">
        <pc:chgData name="Daniel Mahony" userId="87037725-ced1-41a9-ac17-bc9700c38a96" providerId="ADAL" clId="{D90B0EBB-D9C5-8A45-A468-F3F2A201B607}" dt="2021-03-20T13:42:20.497" v="72"/>
        <pc:sldMkLst>
          <pc:docMk/>
          <pc:sldMk cId="2689613013" sldId="260"/>
        </pc:sldMkLst>
        <pc:spChg chg="mod">
          <ac:chgData name="Daniel Mahony" userId="87037725-ced1-41a9-ac17-bc9700c38a96" providerId="ADAL" clId="{D90B0EBB-D9C5-8A45-A468-F3F2A201B607}" dt="2021-03-20T13:42:20.497" v="72"/>
          <ac:spMkLst>
            <pc:docMk/>
            <pc:sldMk cId="2689613013" sldId="260"/>
            <ac:spMk id="10" creationId="{71BFBEB9-131A-E741-B750-EBEC5E21082C}"/>
          </ac:spMkLst>
        </pc:spChg>
      </pc:sldChg>
      <pc:sldChg chg="modSp">
        <pc:chgData name="Daniel Mahony" userId="87037725-ced1-41a9-ac17-bc9700c38a96" providerId="ADAL" clId="{D90B0EBB-D9C5-8A45-A468-F3F2A201B607}" dt="2021-03-20T13:42:09.433" v="70"/>
        <pc:sldMkLst>
          <pc:docMk/>
          <pc:sldMk cId="2103494909" sldId="261"/>
        </pc:sldMkLst>
        <pc:spChg chg="mod">
          <ac:chgData name="Daniel Mahony" userId="87037725-ced1-41a9-ac17-bc9700c38a96" providerId="ADAL" clId="{D90B0EBB-D9C5-8A45-A468-F3F2A201B607}" dt="2021-03-20T13:42:09.433" v="70"/>
          <ac:spMkLst>
            <pc:docMk/>
            <pc:sldMk cId="2103494909" sldId="261"/>
            <ac:spMk id="17" creationId="{DF552682-7963-1F4C-9388-365CF5CB1357}"/>
          </ac:spMkLst>
        </pc:spChg>
      </pc:sldChg>
      <pc:sldChg chg="modSp mod">
        <pc:chgData name="Daniel Mahony" userId="87037725-ced1-41a9-ac17-bc9700c38a96" providerId="ADAL" clId="{D90B0EBB-D9C5-8A45-A468-F3F2A201B607}" dt="2021-03-20T13:42:25.571" v="73"/>
        <pc:sldMkLst>
          <pc:docMk/>
          <pc:sldMk cId="2768377093" sldId="262"/>
        </pc:sldMkLst>
        <pc:spChg chg="mod">
          <ac:chgData name="Daniel Mahony" userId="87037725-ced1-41a9-ac17-bc9700c38a96" providerId="ADAL" clId="{D90B0EBB-D9C5-8A45-A468-F3F2A201B607}" dt="2021-03-20T13:42:25.571" v="73"/>
          <ac:spMkLst>
            <pc:docMk/>
            <pc:sldMk cId="2768377093" sldId="262"/>
            <ac:spMk id="3" creationId="{00000000-0000-0000-0000-000000000000}"/>
          </ac:spMkLst>
        </pc:spChg>
        <pc:spChg chg="mod">
          <ac:chgData name="Daniel Mahony" userId="87037725-ced1-41a9-ac17-bc9700c38a96" providerId="ADAL" clId="{D90B0EBB-D9C5-8A45-A468-F3F2A201B607}" dt="2021-03-20T13:37:57.227" v="3" actId="207"/>
          <ac:spMkLst>
            <pc:docMk/>
            <pc:sldMk cId="2768377093" sldId="262"/>
            <ac:spMk id="12" creationId="{0C83EDD5-71CB-084B-B322-B1809AE42EE9}"/>
          </ac:spMkLst>
        </pc:spChg>
      </pc:sldChg>
      <pc:sldChg chg="modSp">
        <pc:chgData name="Daniel Mahony" userId="87037725-ced1-41a9-ac17-bc9700c38a96" providerId="ADAL" clId="{D90B0EBB-D9C5-8A45-A468-F3F2A201B607}" dt="2021-03-20T13:42:33.921" v="75"/>
        <pc:sldMkLst>
          <pc:docMk/>
          <pc:sldMk cId="2979051066" sldId="263"/>
        </pc:sldMkLst>
        <pc:spChg chg="mod">
          <ac:chgData name="Daniel Mahony" userId="87037725-ced1-41a9-ac17-bc9700c38a96" providerId="ADAL" clId="{D90B0EBB-D9C5-8A45-A468-F3F2A201B607}" dt="2021-03-20T13:42:33.921" v="75"/>
          <ac:spMkLst>
            <pc:docMk/>
            <pc:sldMk cId="2979051066" sldId="263"/>
            <ac:spMk id="10" creationId="{523268C5-6750-D14A-A72B-3005F6016DC5}"/>
          </ac:spMkLst>
        </pc:spChg>
      </pc:sldChg>
      <pc:sldChg chg="modSp">
        <pc:chgData name="Daniel Mahony" userId="87037725-ced1-41a9-ac17-bc9700c38a96" providerId="ADAL" clId="{D90B0EBB-D9C5-8A45-A468-F3F2A201B607}" dt="2021-03-20T13:42:29.859" v="74"/>
        <pc:sldMkLst>
          <pc:docMk/>
          <pc:sldMk cId="2135781824" sldId="264"/>
        </pc:sldMkLst>
        <pc:spChg chg="mod">
          <ac:chgData name="Daniel Mahony" userId="87037725-ced1-41a9-ac17-bc9700c38a96" providerId="ADAL" clId="{D90B0EBB-D9C5-8A45-A468-F3F2A201B607}" dt="2021-03-20T13:42:29.859" v="74"/>
          <ac:spMkLst>
            <pc:docMk/>
            <pc:sldMk cId="2135781824" sldId="264"/>
            <ac:spMk id="11" creationId="{5E1A4AF8-D3C3-6A45-B69E-B8FF779B12F4}"/>
          </ac:spMkLst>
        </pc:spChg>
      </pc:sldChg>
      <pc:sldChg chg="modSp mod">
        <pc:chgData name="Daniel Mahony" userId="87037725-ced1-41a9-ac17-bc9700c38a96" providerId="ADAL" clId="{D90B0EBB-D9C5-8A45-A468-F3F2A201B607}" dt="2021-03-20T13:43:11.652" v="136" actId="20577"/>
        <pc:sldMkLst>
          <pc:docMk/>
          <pc:sldMk cId="503358487" sldId="265"/>
        </pc:sldMkLst>
        <pc:spChg chg="mod">
          <ac:chgData name="Daniel Mahony" userId="87037725-ced1-41a9-ac17-bc9700c38a96" providerId="ADAL" clId="{D90B0EBB-D9C5-8A45-A468-F3F2A201B607}" dt="2021-03-20T13:37:17.365" v="0" actId="207"/>
          <ac:spMkLst>
            <pc:docMk/>
            <pc:sldMk cId="503358487" sldId="265"/>
            <ac:spMk id="2" creationId="{00000000-0000-0000-0000-000000000000}"/>
          </ac:spMkLst>
        </pc:spChg>
        <pc:spChg chg="mod">
          <ac:chgData name="Daniel Mahony" userId="87037725-ced1-41a9-ac17-bc9700c38a96" providerId="ADAL" clId="{D90B0EBB-D9C5-8A45-A468-F3F2A201B607}" dt="2021-03-20T13:43:11.652" v="136" actId="20577"/>
          <ac:spMkLst>
            <pc:docMk/>
            <pc:sldMk cId="503358487" sldId="265"/>
            <ac:spMk id="4" creationId="{2BEFE978-5A43-5844-865C-81D22450EE88}"/>
          </ac:spMkLst>
        </pc:spChg>
      </pc:sldChg>
      <pc:sldChg chg="modSp mod">
        <pc:chgData name="Daniel Mahony" userId="87037725-ced1-41a9-ac17-bc9700c38a96" providerId="ADAL" clId="{D90B0EBB-D9C5-8A45-A468-F3F2A201B607}" dt="2021-03-20T13:43:24.034" v="137" actId="20577"/>
        <pc:sldMkLst>
          <pc:docMk/>
          <pc:sldMk cId="2844059311" sldId="266"/>
        </pc:sldMkLst>
        <pc:spChg chg="mod">
          <ac:chgData name="Daniel Mahony" userId="87037725-ced1-41a9-ac17-bc9700c38a96" providerId="ADAL" clId="{D90B0EBB-D9C5-8A45-A468-F3F2A201B607}" dt="2021-03-20T13:43:24.034" v="137" actId="20577"/>
          <ac:spMkLst>
            <pc:docMk/>
            <pc:sldMk cId="2844059311" sldId="266"/>
            <ac:spMk id="12" creationId="{F64E2D74-64F9-6A42-AFDF-C5A6A2A9F738}"/>
          </ac:spMkLst>
        </pc:spChg>
      </pc:sldChg>
      <pc:sldChg chg="addSp delSp modSp mod">
        <pc:chgData name="Daniel Mahony" userId="87037725-ced1-41a9-ac17-bc9700c38a96" providerId="ADAL" clId="{D90B0EBB-D9C5-8A45-A468-F3F2A201B607}" dt="2021-03-20T13:44:21.721" v="142"/>
        <pc:sldMkLst>
          <pc:docMk/>
          <pc:sldMk cId="3444502649" sldId="267"/>
        </pc:sldMkLst>
        <pc:spChg chg="add del mod">
          <ac:chgData name="Daniel Mahony" userId="87037725-ced1-41a9-ac17-bc9700c38a96" providerId="ADAL" clId="{D90B0EBB-D9C5-8A45-A468-F3F2A201B607}" dt="2021-03-20T13:44:21.721" v="142"/>
          <ac:spMkLst>
            <pc:docMk/>
            <pc:sldMk cId="3444502649" sldId="267"/>
            <ac:spMk id="2" creationId="{538B78B2-3648-004A-9797-82631F93A140}"/>
          </ac:spMkLst>
        </pc:spChg>
        <pc:spChg chg="mod">
          <ac:chgData name="Daniel Mahony" userId="87037725-ced1-41a9-ac17-bc9700c38a96" providerId="ADAL" clId="{D90B0EBB-D9C5-8A45-A468-F3F2A201B607}" dt="2021-03-20T13:44:07.779" v="139" actId="207"/>
          <ac:spMkLst>
            <pc:docMk/>
            <pc:sldMk cId="3444502649" sldId="267"/>
            <ac:spMk id="9" creationId="{1CFFCD82-AD57-CA49-A540-72658F80EE72}"/>
          </ac:spMkLst>
        </pc:spChg>
        <pc:spChg chg="mod">
          <ac:chgData name="Daniel Mahony" userId="87037725-ced1-41a9-ac17-bc9700c38a96" providerId="ADAL" clId="{D90B0EBB-D9C5-8A45-A468-F3F2A201B607}" dt="2021-03-20T13:41:48.659" v="66" actId="20577"/>
          <ac:spMkLst>
            <pc:docMk/>
            <pc:sldMk cId="3444502649" sldId="267"/>
            <ac:spMk id="10" creationId="{0CB58525-A7C6-A943-86AC-72AF0B79EBB5}"/>
          </ac:spMkLst>
        </pc:spChg>
      </pc:sldChg>
    </pc:docChg>
  </pc:docChgLst>
  <pc:docChgLst>
    <pc:chgData name="Daniel Mahony" userId="87037725-ced1-41a9-ac17-bc9700c38a96" providerId="ADAL" clId="{2087DE33-185B-2845-8997-96822FB073F5}"/>
    <pc:docChg chg="undo custSel modSld">
      <pc:chgData name="Daniel Mahony" userId="87037725-ced1-41a9-ac17-bc9700c38a96" providerId="ADAL" clId="{2087DE33-185B-2845-8997-96822FB073F5}" dt="2021-11-05T14:25:55.598" v="211" actId="207"/>
      <pc:docMkLst>
        <pc:docMk/>
      </pc:docMkLst>
      <pc:sldChg chg="modSp mod">
        <pc:chgData name="Daniel Mahony" userId="87037725-ced1-41a9-ac17-bc9700c38a96" providerId="ADAL" clId="{2087DE33-185B-2845-8997-96822FB073F5}" dt="2021-11-05T14:25:55.598" v="211" actId="207"/>
        <pc:sldMkLst>
          <pc:docMk/>
          <pc:sldMk cId="2237505959" sldId="256"/>
        </pc:sldMkLst>
        <pc:spChg chg="mod">
          <ac:chgData name="Daniel Mahony" userId="87037725-ced1-41a9-ac17-bc9700c38a96" providerId="ADAL" clId="{2087DE33-185B-2845-8997-96822FB073F5}" dt="2021-11-05T14:25:51.303" v="210" actId="20577"/>
          <ac:spMkLst>
            <pc:docMk/>
            <pc:sldMk cId="2237505959" sldId="256"/>
            <ac:spMk id="3" creationId="{00000000-0000-0000-0000-000000000000}"/>
          </ac:spMkLst>
        </pc:spChg>
        <pc:spChg chg="mod">
          <ac:chgData name="Daniel Mahony" userId="87037725-ced1-41a9-ac17-bc9700c38a96" providerId="ADAL" clId="{2087DE33-185B-2845-8997-96822FB073F5}" dt="2021-11-05T14:25:55.598" v="211" actId="207"/>
          <ac:spMkLst>
            <pc:docMk/>
            <pc:sldMk cId="2237505959" sldId="256"/>
            <ac:spMk id="9" creationId="{A66E82D4-F700-384D-9704-B778EB66BBC0}"/>
          </ac:spMkLst>
        </pc:spChg>
      </pc:sldChg>
      <pc:sldChg chg="modSp mod">
        <pc:chgData name="Daniel Mahony" userId="87037725-ced1-41a9-ac17-bc9700c38a96" providerId="ADAL" clId="{2087DE33-185B-2845-8997-96822FB073F5}" dt="2021-11-05T14:24:08.284" v="164" actId="207"/>
        <pc:sldMkLst>
          <pc:docMk/>
          <pc:sldMk cId="576124411" sldId="259"/>
        </pc:sldMkLst>
        <pc:spChg chg="mod">
          <ac:chgData name="Daniel Mahony" userId="87037725-ced1-41a9-ac17-bc9700c38a96" providerId="ADAL" clId="{2087DE33-185B-2845-8997-96822FB073F5}" dt="2021-11-05T14:24:04.011" v="162" actId="2711"/>
          <ac:spMkLst>
            <pc:docMk/>
            <pc:sldMk cId="576124411" sldId="259"/>
            <ac:spMk id="3" creationId="{00000000-0000-0000-0000-000000000000}"/>
          </ac:spMkLst>
        </pc:spChg>
        <pc:spChg chg="mod">
          <ac:chgData name="Daniel Mahony" userId="87037725-ced1-41a9-ac17-bc9700c38a96" providerId="ADAL" clId="{2087DE33-185B-2845-8997-96822FB073F5}" dt="2021-11-05T14:24:08.284" v="164" actId="207"/>
          <ac:spMkLst>
            <pc:docMk/>
            <pc:sldMk cId="576124411" sldId="259"/>
            <ac:spMk id="10" creationId="{6D8DF161-B0BD-8D4C-B09E-48AB4C3E96D0}"/>
          </ac:spMkLst>
        </pc:spChg>
      </pc:sldChg>
      <pc:sldChg chg="modSp mod">
        <pc:chgData name="Daniel Mahony" userId="87037725-ced1-41a9-ac17-bc9700c38a96" providerId="ADAL" clId="{2087DE33-185B-2845-8997-96822FB073F5}" dt="2021-11-05T14:23:30.250" v="157" actId="2711"/>
        <pc:sldMkLst>
          <pc:docMk/>
          <pc:sldMk cId="2689613013" sldId="260"/>
        </pc:sldMkLst>
        <pc:spChg chg="mod">
          <ac:chgData name="Daniel Mahony" userId="87037725-ced1-41a9-ac17-bc9700c38a96" providerId="ADAL" clId="{2087DE33-185B-2845-8997-96822FB073F5}" dt="2021-11-05T14:23:30.250" v="157" actId="2711"/>
          <ac:spMkLst>
            <pc:docMk/>
            <pc:sldMk cId="2689613013" sldId="260"/>
            <ac:spMk id="8" creationId="{2425E224-5AEB-5A4C-B4BD-0553E844A1DC}"/>
          </ac:spMkLst>
        </pc:spChg>
        <pc:spChg chg="mod">
          <ac:chgData name="Daniel Mahony" userId="87037725-ced1-41a9-ac17-bc9700c38a96" providerId="ADAL" clId="{2087DE33-185B-2845-8997-96822FB073F5}" dt="2021-11-05T14:23:24.860" v="155" actId="207"/>
          <ac:spMkLst>
            <pc:docMk/>
            <pc:sldMk cId="2689613013" sldId="260"/>
            <ac:spMk id="10" creationId="{71BFBEB9-131A-E741-B750-EBEC5E21082C}"/>
          </ac:spMkLst>
        </pc:spChg>
      </pc:sldChg>
      <pc:sldChg chg="modSp mod">
        <pc:chgData name="Daniel Mahony" userId="87037725-ced1-41a9-ac17-bc9700c38a96" providerId="ADAL" clId="{2087DE33-185B-2845-8997-96822FB073F5}" dt="2021-11-05T14:24:29.132" v="170" actId="207"/>
        <pc:sldMkLst>
          <pc:docMk/>
          <pc:sldMk cId="2103494909" sldId="261"/>
        </pc:sldMkLst>
        <pc:spChg chg="mod">
          <ac:chgData name="Daniel Mahony" userId="87037725-ced1-41a9-ac17-bc9700c38a96" providerId="ADAL" clId="{2087DE33-185B-2845-8997-96822FB073F5}" dt="2021-11-05T14:24:25.150" v="168" actId="2711"/>
          <ac:spMkLst>
            <pc:docMk/>
            <pc:sldMk cId="2103494909" sldId="261"/>
            <ac:spMk id="13" creationId="{6647BA89-9A0E-6141-A9A7-3F2A515A5D62}"/>
          </ac:spMkLst>
        </pc:spChg>
        <pc:spChg chg="mod">
          <ac:chgData name="Daniel Mahony" userId="87037725-ced1-41a9-ac17-bc9700c38a96" providerId="ADAL" clId="{2087DE33-185B-2845-8997-96822FB073F5}" dt="2021-11-05T14:24:29.132" v="170" actId="207"/>
          <ac:spMkLst>
            <pc:docMk/>
            <pc:sldMk cId="2103494909" sldId="261"/>
            <ac:spMk id="17" creationId="{DF552682-7963-1F4C-9388-365CF5CB1357}"/>
          </ac:spMkLst>
        </pc:spChg>
      </pc:sldChg>
      <pc:sldChg chg="modSp mod">
        <pc:chgData name="Daniel Mahony" userId="87037725-ced1-41a9-ac17-bc9700c38a96" providerId="ADAL" clId="{2087DE33-185B-2845-8997-96822FB073F5}" dt="2021-11-05T14:25:04.051" v="182" actId="2711"/>
        <pc:sldMkLst>
          <pc:docMk/>
          <pc:sldMk cId="2979051066" sldId="263"/>
        </pc:sldMkLst>
        <pc:spChg chg="mod">
          <ac:chgData name="Daniel Mahony" userId="87037725-ced1-41a9-ac17-bc9700c38a96" providerId="ADAL" clId="{2087DE33-185B-2845-8997-96822FB073F5}" dt="2021-11-05T14:25:04.051" v="182" actId="2711"/>
          <ac:spMkLst>
            <pc:docMk/>
            <pc:sldMk cId="2979051066" sldId="263"/>
            <ac:spMk id="9" creationId="{1CFFCD82-AD57-CA49-A540-72658F80EE72}"/>
          </ac:spMkLst>
        </pc:spChg>
        <pc:spChg chg="mod">
          <ac:chgData name="Daniel Mahony" userId="87037725-ced1-41a9-ac17-bc9700c38a96" providerId="ADAL" clId="{2087DE33-185B-2845-8997-96822FB073F5}" dt="2021-11-05T14:24:59.865" v="180" actId="2711"/>
          <ac:spMkLst>
            <pc:docMk/>
            <pc:sldMk cId="2979051066" sldId="263"/>
            <ac:spMk id="10" creationId="{523268C5-6750-D14A-A72B-3005F6016DC5}"/>
          </ac:spMkLst>
        </pc:spChg>
      </pc:sldChg>
      <pc:sldChg chg="modSp mod">
        <pc:chgData name="Daniel Mahony" userId="87037725-ced1-41a9-ac17-bc9700c38a96" providerId="ADAL" clId="{2087DE33-185B-2845-8997-96822FB073F5}" dt="2021-11-05T14:24:40.257" v="174" actId="2711"/>
        <pc:sldMkLst>
          <pc:docMk/>
          <pc:sldMk cId="503358487" sldId="265"/>
        </pc:sldMkLst>
        <pc:spChg chg="mod">
          <ac:chgData name="Daniel Mahony" userId="87037725-ced1-41a9-ac17-bc9700c38a96" providerId="ADAL" clId="{2087DE33-185B-2845-8997-96822FB073F5}" dt="2021-11-05T14:24:40.257" v="174" actId="2711"/>
          <ac:spMkLst>
            <pc:docMk/>
            <pc:sldMk cId="503358487" sldId="265"/>
            <ac:spMk id="2" creationId="{00000000-0000-0000-0000-000000000000}"/>
          </ac:spMkLst>
        </pc:spChg>
        <pc:spChg chg="mod">
          <ac:chgData name="Daniel Mahony" userId="87037725-ced1-41a9-ac17-bc9700c38a96" providerId="ADAL" clId="{2087DE33-185B-2845-8997-96822FB073F5}" dt="2021-11-05T14:24:35.667" v="172" actId="2711"/>
          <ac:spMkLst>
            <pc:docMk/>
            <pc:sldMk cId="503358487" sldId="265"/>
            <ac:spMk id="4" creationId="{2BEFE978-5A43-5844-865C-81D22450EE88}"/>
          </ac:spMkLst>
        </pc:spChg>
      </pc:sldChg>
      <pc:sldChg chg="modSp mod">
        <pc:chgData name="Daniel Mahony" userId="87037725-ced1-41a9-ac17-bc9700c38a96" providerId="ADAL" clId="{2087DE33-185B-2845-8997-96822FB073F5}" dt="2021-11-05T14:24:17.870" v="166" actId="207"/>
        <pc:sldMkLst>
          <pc:docMk/>
          <pc:sldMk cId="3444502649" sldId="267"/>
        </pc:sldMkLst>
        <pc:spChg chg="mod">
          <ac:chgData name="Daniel Mahony" userId="87037725-ced1-41a9-ac17-bc9700c38a96" providerId="ADAL" clId="{2087DE33-185B-2845-8997-96822FB073F5}" dt="2021-11-05T14:24:15.315" v="165" actId="207"/>
          <ac:spMkLst>
            <pc:docMk/>
            <pc:sldMk cId="3444502649" sldId="267"/>
            <ac:spMk id="9" creationId="{1CFFCD82-AD57-CA49-A540-72658F80EE72}"/>
          </ac:spMkLst>
        </pc:spChg>
        <pc:spChg chg="mod">
          <ac:chgData name="Daniel Mahony" userId="87037725-ced1-41a9-ac17-bc9700c38a96" providerId="ADAL" clId="{2087DE33-185B-2845-8997-96822FB073F5}" dt="2021-11-05T14:24:17.870" v="166" actId="207"/>
          <ac:spMkLst>
            <pc:docMk/>
            <pc:sldMk cId="3444502649" sldId="267"/>
            <ac:spMk id="10" creationId="{0CB58525-A7C6-A943-86AC-72AF0B79EBB5}"/>
          </ac:spMkLst>
        </pc:spChg>
      </pc:sldChg>
      <pc:sldChg chg="modSp mod">
        <pc:chgData name="Daniel Mahony" userId="87037725-ced1-41a9-ac17-bc9700c38a96" providerId="ADAL" clId="{2087DE33-185B-2845-8997-96822FB073F5}" dt="2021-11-05T14:25:15.040" v="186" actId="2711"/>
        <pc:sldMkLst>
          <pc:docMk/>
          <pc:sldMk cId="1154447448" sldId="268"/>
        </pc:sldMkLst>
        <pc:spChg chg="mod">
          <ac:chgData name="Daniel Mahony" userId="87037725-ced1-41a9-ac17-bc9700c38a96" providerId="ADAL" clId="{2087DE33-185B-2845-8997-96822FB073F5}" dt="2021-11-05T14:25:15.040" v="186" actId="2711"/>
          <ac:spMkLst>
            <pc:docMk/>
            <pc:sldMk cId="1154447448" sldId="268"/>
            <ac:spMk id="9" creationId="{1CFFCD82-AD57-CA49-A540-72658F80EE72}"/>
          </ac:spMkLst>
        </pc:spChg>
        <pc:spChg chg="mod">
          <ac:chgData name="Daniel Mahony" userId="87037725-ced1-41a9-ac17-bc9700c38a96" providerId="ADAL" clId="{2087DE33-185B-2845-8997-96822FB073F5}" dt="2021-11-05T14:25:08.674" v="184" actId="2711"/>
          <ac:spMkLst>
            <pc:docMk/>
            <pc:sldMk cId="1154447448" sldId="268"/>
            <ac:spMk id="10" creationId="{523268C5-6750-D14A-A72B-3005F6016DC5}"/>
          </ac:spMkLst>
        </pc:spChg>
      </pc:sldChg>
      <pc:sldChg chg="modSp mod">
        <pc:chgData name="Daniel Mahony" userId="87037725-ced1-41a9-ac17-bc9700c38a96" providerId="ADAL" clId="{2087DE33-185B-2845-8997-96822FB073F5}" dt="2021-11-05T14:25:40.051" v="194" actId="207"/>
        <pc:sldMkLst>
          <pc:docMk/>
          <pc:sldMk cId="4164482253" sldId="269"/>
        </pc:sldMkLst>
        <pc:spChg chg="mod">
          <ac:chgData name="Daniel Mahony" userId="87037725-ced1-41a9-ac17-bc9700c38a96" providerId="ADAL" clId="{2087DE33-185B-2845-8997-96822FB073F5}" dt="2021-11-05T14:25:33.046" v="192" actId="2711"/>
          <ac:spMkLst>
            <pc:docMk/>
            <pc:sldMk cId="4164482253" sldId="269"/>
            <ac:spMk id="9" creationId="{1CFFCD82-AD57-CA49-A540-72658F80EE72}"/>
          </ac:spMkLst>
        </pc:spChg>
        <pc:spChg chg="mod">
          <ac:chgData name="Daniel Mahony" userId="87037725-ced1-41a9-ac17-bc9700c38a96" providerId="ADAL" clId="{2087DE33-185B-2845-8997-96822FB073F5}" dt="2021-11-05T14:25:40.051" v="194" actId="207"/>
          <ac:spMkLst>
            <pc:docMk/>
            <pc:sldMk cId="4164482253" sldId="269"/>
            <ac:spMk id="10" creationId="{523268C5-6750-D14A-A72B-3005F6016DC5}"/>
          </ac:spMkLst>
        </pc:spChg>
      </pc:sldChg>
      <pc:sldChg chg="modSp mod">
        <pc:chgData name="Daniel Mahony" userId="87037725-ced1-41a9-ac17-bc9700c38a96" providerId="ADAL" clId="{2087DE33-185B-2845-8997-96822FB073F5}" dt="2021-11-05T14:24:53.914" v="178" actId="207"/>
        <pc:sldMkLst>
          <pc:docMk/>
          <pc:sldMk cId="4258388956" sldId="270"/>
        </pc:sldMkLst>
        <pc:spChg chg="mod">
          <ac:chgData name="Daniel Mahony" userId="87037725-ced1-41a9-ac17-bc9700c38a96" providerId="ADAL" clId="{2087DE33-185B-2845-8997-96822FB073F5}" dt="2021-11-05T14:24:46.097" v="176" actId="2711"/>
          <ac:spMkLst>
            <pc:docMk/>
            <pc:sldMk cId="4258388956" sldId="270"/>
            <ac:spMk id="3" creationId="{00000000-0000-0000-0000-000000000000}"/>
          </ac:spMkLst>
        </pc:spChg>
        <pc:spChg chg="mod">
          <ac:chgData name="Daniel Mahony" userId="87037725-ced1-41a9-ac17-bc9700c38a96" providerId="ADAL" clId="{2087DE33-185B-2845-8997-96822FB073F5}" dt="2021-11-05T14:24:53.914" v="178" actId="207"/>
          <ac:spMkLst>
            <pc:docMk/>
            <pc:sldMk cId="4258388956" sldId="270"/>
            <ac:spMk id="10" creationId="{6D8DF161-B0BD-8D4C-B09E-48AB4C3E96D0}"/>
          </ac:spMkLst>
        </pc:spChg>
      </pc:sldChg>
      <pc:sldChg chg="modSp mod">
        <pc:chgData name="Daniel Mahony" userId="87037725-ced1-41a9-ac17-bc9700c38a96" providerId="ADAL" clId="{2087DE33-185B-2845-8997-96822FB073F5}" dt="2021-11-05T14:25:26.765" v="190" actId="2711"/>
        <pc:sldMkLst>
          <pc:docMk/>
          <pc:sldMk cId="674130606" sldId="271"/>
        </pc:sldMkLst>
        <pc:spChg chg="mod">
          <ac:chgData name="Daniel Mahony" userId="87037725-ced1-41a9-ac17-bc9700c38a96" providerId="ADAL" clId="{2087DE33-185B-2845-8997-96822FB073F5}" dt="2021-11-05T14:25:26.765" v="190" actId="2711"/>
          <ac:spMkLst>
            <pc:docMk/>
            <pc:sldMk cId="674130606" sldId="271"/>
            <ac:spMk id="8" creationId="{2425E224-5AEB-5A4C-B4BD-0553E844A1DC}"/>
          </ac:spMkLst>
        </pc:spChg>
        <pc:spChg chg="mod">
          <ac:chgData name="Daniel Mahony" userId="87037725-ced1-41a9-ac17-bc9700c38a96" providerId="ADAL" clId="{2087DE33-185B-2845-8997-96822FB073F5}" dt="2021-11-05T14:25:20.105" v="188" actId="2711"/>
          <ac:spMkLst>
            <pc:docMk/>
            <pc:sldMk cId="674130606" sldId="271"/>
            <ac:spMk id="10" creationId="{71BFBEB9-131A-E741-B750-EBEC5E21082C}"/>
          </ac:spMkLst>
        </pc:spChg>
      </pc:sldChg>
    </pc:docChg>
  </pc:docChgLst>
  <pc:docChgLst>
    <pc:chgData name="Daniel Mahony" userId="87037725-ced1-41a9-ac17-bc9700c38a96" providerId="ADAL" clId="{C6828599-2B44-0D40-A876-6CC1D42FAE5E}"/>
    <pc:docChg chg="undo custSel modSld">
      <pc:chgData name="Daniel Mahony" userId="87037725-ced1-41a9-ac17-bc9700c38a96" providerId="ADAL" clId="{C6828599-2B44-0D40-A876-6CC1D42FAE5E}" dt="2022-12-08T17:32:02.763" v="426" actId="478"/>
      <pc:docMkLst>
        <pc:docMk/>
      </pc:docMkLst>
      <pc:sldChg chg="modSp mod">
        <pc:chgData name="Daniel Mahony" userId="87037725-ced1-41a9-ac17-bc9700c38a96" providerId="ADAL" clId="{C6828599-2B44-0D40-A876-6CC1D42FAE5E}" dt="2022-11-16T12:03:42.721" v="406" actId="20577"/>
        <pc:sldMkLst>
          <pc:docMk/>
          <pc:sldMk cId="2237505959" sldId="256"/>
        </pc:sldMkLst>
        <pc:spChg chg="mod">
          <ac:chgData name="Daniel Mahony" userId="87037725-ced1-41a9-ac17-bc9700c38a96" providerId="ADAL" clId="{C6828599-2B44-0D40-A876-6CC1D42FAE5E}" dt="2022-11-16T12:03:42.721" v="406" actId="20577"/>
          <ac:spMkLst>
            <pc:docMk/>
            <pc:sldMk cId="2237505959" sldId="256"/>
            <ac:spMk id="3" creationId="{00000000-0000-0000-0000-000000000000}"/>
          </ac:spMkLst>
        </pc:spChg>
        <pc:spChg chg="mod">
          <ac:chgData name="Daniel Mahony" userId="87037725-ced1-41a9-ac17-bc9700c38a96" providerId="ADAL" clId="{C6828599-2B44-0D40-A876-6CC1D42FAE5E}" dt="2022-11-16T11:28:56.659" v="324" actId="14100"/>
          <ac:spMkLst>
            <pc:docMk/>
            <pc:sldMk cId="2237505959" sldId="256"/>
            <ac:spMk id="9" creationId="{A66E82D4-F700-384D-9704-B778EB66BBC0}"/>
          </ac:spMkLst>
        </pc:spChg>
      </pc:sldChg>
      <pc:sldChg chg="modSp mod">
        <pc:chgData name="Daniel Mahony" userId="87037725-ced1-41a9-ac17-bc9700c38a96" providerId="ADAL" clId="{C6828599-2B44-0D40-A876-6CC1D42FAE5E}" dt="2022-11-18T08:20:06.742" v="413" actId="207"/>
        <pc:sldMkLst>
          <pc:docMk/>
          <pc:sldMk cId="576124411" sldId="259"/>
        </pc:sldMkLst>
        <pc:spChg chg="mod">
          <ac:chgData name="Daniel Mahony" userId="87037725-ced1-41a9-ac17-bc9700c38a96" providerId="ADAL" clId="{C6828599-2B44-0D40-A876-6CC1D42FAE5E}" dt="2022-11-18T08:20:06.742" v="413" actId="207"/>
          <ac:spMkLst>
            <pc:docMk/>
            <pc:sldMk cId="576124411" sldId="259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16.274" v="415" actId="207"/>
        <pc:sldMkLst>
          <pc:docMk/>
          <pc:sldMk cId="2689613013" sldId="260"/>
        </pc:sldMkLst>
        <pc:spChg chg="mod">
          <ac:chgData name="Daniel Mahony" userId="87037725-ced1-41a9-ac17-bc9700c38a96" providerId="ADAL" clId="{C6828599-2B44-0D40-A876-6CC1D42FAE5E}" dt="2022-11-18T08:20:16.274" v="415" actId="207"/>
          <ac:spMkLst>
            <pc:docMk/>
            <pc:sldMk cId="2689613013" sldId="260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11.356" v="414" actId="207"/>
        <pc:sldMkLst>
          <pc:docMk/>
          <pc:sldMk cId="2103494909" sldId="261"/>
        </pc:sldMkLst>
        <pc:spChg chg="mod">
          <ac:chgData name="Daniel Mahony" userId="87037725-ced1-41a9-ac17-bc9700c38a96" providerId="ADAL" clId="{C6828599-2B44-0D40-A876-6CC1D42FAE5E}" dt="2022-11-18T08:20:11.356" v="414" actId="207"/>
          <ac:spMkLst>
            <pc:docMk/>
            <pc:sldMk cId="2103494909" sldId="261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34.869" v="419" actId="207"/>
        <pc:sldMkLst>
          <pc:docMk/>
          <pc:sldMk cId="2979051066" sldId="263"/>
        </pc:sldMkLst>
        <pc:spChg chg="mod">
          <ac:chgData name="Daniel Mahony" userId="87037725-ced1-41a9-ac17-bc9700c38a96" providerId="ADAL" clId="{C6828599-2B44-0D40-A876-6CC1D42FAE5E}" dt="2022-11-18T08:20:34.869" v="419" actId="207"/>
          <ac:spMkLst>
            <pc:docMk/>
            <pc:sldMk cId="2979051066" sldId="263"/>
            <ac:spMk id="6" creationId="{00000000-0000-0000-0000-000000000000}"/>
          </ac:spMkLst>
        </pc:spChg>
      </pc:sldChg>
      <pc:sldChg chg="addSp delSp modSp mod">
        <pc:chgData name="Daniel Mahony" userId="87037725-ced1-41a9-ac17-bc9700c38a96" providerId="ADAL" clId="{C6828599-2B44-0D40-A876-6CC1D42FAE5E}" dt="2022-12-08T17:32:02.763" v="426" actId="478"/>
        <pc:sldMkLst>
          <pc:docMk/>
          <pc:sldMk cId="3444502649" sldId="267"/>
        </pc:sldMkLst>
        <pc:spChg chg="mod">
          <ac:chgData name="Daniel Mahony" userId="87037725-ced1-41a9-ac17-bc9700c38a96" providerId="ADAL" clId="{C6828599-2B44-0D40-A876-6CC1D42FAE5E}" dt="2022-11-18T08:19:33.721" v="408" actId="207"/>
          <ac:spMkLst>
            <pc:docMk/>
            <pc:sldMk cId="3444502649" sldId="267"/>
            <ac:spMk id="5" creationId="{00000000-0000-0000-0000-000000000000}"/>
          </ac:spMkLst>
        </pc:spChg>
        <pc:spChg chg="mod">
          <ac:chgData name="Daniel Mahony" userId="87037725-ced1-41a9-ac17-bc9700c38a96" providerId="ADAL" clId="{C6828599-2B44-0D40-A876-6CC1D42FAE5E}" dt="2022-11-18T08:19:52.062" v="411" actId="207"/>
          <ac:spMkLst>
            <pc:docMk/>
            <pc:sldMk cId="3444502649" sldId="267"/>
            <ac:spMk id="6" creationId="{00000000-0000-0000-0000-000000000000}"/>
          </ac:spMkLst>
        </pc:spChg>
        <pc:picChg chg="add del mod">
          <ac:chgData name="Daniel Mahony" userId="87037725-ced1-41a9-ac17-bc9700c38a96" providerId="ADAL" clId="{C6828599-2B44-0D40-A876-6CC1D42FAE5E}" dt="2022-12-08T17:32:02.763" v="426" actId="478"/>
          <ac:picMkLst>
            <pc:docMk/>
            <pc:sldMk cId="3444502649" sldId="267"/>
            <ac:picMk id="3" creationId="{15B91740-FF56-1529-CF88-8E0924D93D66}"/>
          </ac:picMkLst>
        </pc:picChg>
      </pc:sldChg>
      <pc:sldChg chg="modSp mod">
        <pc:chgData name="Daniel Mahony" userId="87037725-ced1-41a9-ac17-bc9700c38a96" providerId="ADAL" clId="{C6828599-2B44-0D40-A876-6CC1D42FAE5E}" dt="2022-11-18T08:20:30.819" v="418" actId="207"/>
        <pc:sldMkLst>
          <pc:docMk/>
          <pc:sldMk cId="1154447448" sldId="268"/>
        </pc:sldMkLst>
        <pc:spChg chg="mod">
          <ac:chgData name="Daniel Mahony" userId="87037725-ced1-41a9-ac17-bc9700c38a96" providerId="ADAL" clId="{C6828599-2B44-0D40-A876-6CC1D42FAE5E}" dt="2022-11-18T08:20:30.819" v="418" actId="207"/>
          <ac:spMkLst>
            <pc:docMk/>
            <pc:sldMk cId="1154447448" sldId="268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20.934" v="416" actId="207"/>
        <pc:sldMkLst>
          <pc:docMk/>
          <pc:sldMk cId="4164482253" sldId="269"/>
        </pc:sldMkLst>
        <pc:spChg chg="mod">
          <ac:chgData name="Daniel Mahony" userId="87037725-ced1-41a9-ac17-bc9700c38a96" providerId="ADAL" clId="{C6828599-2B44-0D40-A876-6CC1D42FAE5E}" dt="2022-11-18T08:20:20.934" v="416" actId="207"/>
          <ac:spMkLst>
            <pc:docMk/>
            <pc:sldMk cId="4164482253" sldId="269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40.018" v="420" actId="207"/>
        <pc:sldMkLst>
          <pc:docMk/>
          <pc:sldMk cId="4258388956" sldId="270"/>
        </pc:sldMkLst>
        <pc:spChg chg="mod">
          <ac:chgData name="Daniel Mahony" userId="87037725-ced1-41a9-ac17-bc9700c38a96" providerId="ADAL" clId="{C6828599-2B44-0D40-A876-6CC1D42FAE5E}" dt="2022-11-18T08:20:40.018" v="420" actId="207"/>
          <ac:spMkLst>
            <pc:docMk/>
            <pc:sldMk cId="4258388956" sldId="270"/>
            <ac:spMk id="6" creationId="{00000000-0000-0000-0000-000000000000}"/>
          </ac:spMkLst>
        </pc:spChg>
      </pc:sldChg>
      <pc:sldChg chg="modSp mod">
        <pc:chgData name="Daniel Mahony" userId="87037725-ced1-41a9-ac17-bc9700c38a96" providerId="ADAL" clId="{C6828599-2B44-0D40-A876-6CC1D42FAE5E}" dt="2022-11-18T08:20:25.935" v="417" actId="207"/>
        <pc:sldMkLst>
          <pc:docMk/>
          <pc:sldMk cId="674130606" sldId="271"/>
        </pc:sldMkLst>
        <pc:spChg chg="mod">
          <ac:chgData name="Daniel Mahony" userId="87037725-ced1-41a9-ac17-bc9700c38a96" providerId="ADAL" clId="{C6828599-2B44-0D40-A876-6CC1D42FAE5E}" dt="2022-11-18T08:20:25.935" v="417" actId="207"/>
          <ac:spMkLst>
            <pc:docMk/>
            <pc:sldMk cId="674130606" sldId="271"/>
            <ac:spMk id="6" creationId="{00000000-0000-0000-0000-000000000000}"/>
          </ac:spMkLst>
        </pc:spChg>
      </pc:sldChg>
    </pc:docChg>
  </pc:docChgLst>
  <pc:docChgLst>
    <pc:chgData name="Daniel Mahony" userId="S::daniel.mahony@kfupm.edu.sa::87037725-ced1-41a9-ac17-bc9700c38a96" providerId="AD" clId="Web-{3E1AB68B-EE9B-1A9C-2EE4-5D2B3AE4A7C0}"/>
    <pc:docChg chg="modSld">
      <pc:chgData name="Daniel Mahony" userId="S::daniel.mahony@kfupm.edu.sa::87037725-ced1-41a9-ac17-bc9700c38a96" providerId="AD" clId="Web-{3E1AB68B-EE9B-1A9C-2EE4-5D2B3AE4A7C0}" dt="2021-11-03T22:04:42.309" v="26" actId="20577"/>
      <pc:docMkLst>
        <pc:docMk/>
      </pc:docMkLst>
      <pc:sldChg chg="modSp">
        <pc:chgData name="Daniel Mahony" userId="S::daniel.mahony@kfupm.edu.sa::87037725-ced1-41a9-ac17-bc9700c38a96" providerId="AD" clId="Web-{3E1AB68B-EE9B-1A9C-2EE4-5D2B3AE4A7C0}" dt="2021-11-03T22:04:42.309" v="26" actId="20577"/>
        <pc:sldMkLst>
          <pc:docMk/>
          <pc:sldMk cId="2237505959" sldId="256"/>
        </pc:sldMkLst>
        <pc:spChg chg="mod">
          <ac:chgData name="Daniel Mahony" userId="S::daniel.mahony@kfupm.edu.sa::87037725-ced1-41a9-ac17-bc9700c38a96" providerId="AD" clId="Web-{3E1AB68B-EE9B-1A9C-2EE4-5D2B3AE4A7C0}" dt="2021-11-03T22:04:42.309" v="26" actId="20577"/>
          <ac:spMkLst>
            <pc:docMk/>
            <pc:sldMk cId="2237505959" sldId="256"/>
            <ac:spMk id="3" creationId="{00000000-0000-0000-0000-000000000000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13.838" v="13" actId="20577"/>
        <pc:sldMkLst>
          <pc:docMk/>
          <pc:sldMk cId="576124411" sldId="259"/>
        </pc:sldMkLst>
        <pc:spChg chg="mod">
          <ac:chgData name="Daniel Mahony" userId="S::daniel.mahony@kfupm.edu.sa::87037725-ced1-41a9-ac17-bc9700c38a96" providerId="AD" clId="Web-{3E1AB68B-EE9B-1A9C-2EE4-5D2B3AE4A7C0}" dt="2021-11-03T22:02:05.759" v="1" actId="20577"/>
          <ac:spMkLst>
            <pc:docMk/>
            <pc:sldMk cId="576124411" sldId="259"/>
            <ac:spMk id="3" creationId="{00000000-0000-0000-0000-000000000000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13.838" v="13" actId="20577"/>
          <ac:spMkLst>
            <pc:docMk/>
            <pc:sldMk cId="576124411" sldId="259"/>
            <ac:spMk id="10" creationId="{6D8DF161-B0BD-8D4C-B09E-48AB4C3E96D0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22.745" v="15" actId="20577"/>
        <pc:sldMkLst>
          <pc:docMk/>
          <pc:sldMk cId="2689613013" sldId="260"/>
        </pc:sldMkLst>
        <pc:spChg chg="mod">
          <ac:chgData name="Daniel Mahony" userId="S::daniel.mahony@kfupm.edu.sa::87037725-ced1-41a9-ac17-bc9700c38a96" providerId="AD" clId="Web-{3E1AB68B-EE9B-1A9C-2EE4-5D2B3AE4A7C0}" dt="2021-11-03T22:02:13.118" v="3" actId="20577"/>
          <ac:spMkLst>
            <pc:docMk/>
            <pc:sldMk cId="2689613013" sldId="260"/>
            <ac:spMk id="8" creationId="{2425E224-5AEB-5A4C-B4BD-0553E844A1DC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22.745" v="15" actId="20577"/>
          <ac:spMkLst>
            <pc:docMk/>
            <pc:sldMk cId="2689613013" sldId="260"/>
            <ac:spMk id="10" creationId="{71BFBEB9-131A-E741-B750-EBEC5E21082C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18.432" v="14" actId="20577"/>
        <pc:sldMkLst>
          <pc:docMk/>
          <pc:sldMk cId="2103494909" sldId="261"/>
        </pc:sldMkLst>
        <pc:spChg chg="mod">
          <ac:chgData name="Daniel Mahony" userId="S::daniel.mahony@kfupm.edu.sa::87037725-ced1-41a9-ac17-bc9700c38a96" providerId="AD" clId="Web-{3E1AB68B-EE9B-1A9C-2EE4-5D2B3AE4A7C0}" dt="2021-11-03T22:02:09.352" v="2" actId="20577"/>
          <ac:spMkLst>
            <pc:docMk/>
            <pc:sldMk cId="2103494909" sldId="261"/>
            <ac:spMk id="13" creationId="{6647BA89-9A0E-6141-A9A7-3F2A515A5D62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18.432" v="14" actId="20577"/>
          <ac:spMkLst>
            <pc:docMk/>
            <pc:sldMk cId="2103494909" sldId="261"/>
            <ac:spMk id="17" creationId="{DF552682-7963-1F4C-9388-365CF5CB1357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36.058" v="18" actId="20577"/>
        <pc:sldMkLst>
          <pc:docMk/>
          <pc:sldMk cId="2979051066" sldId="263"/>
        </pc:sldMkLst>
        <pc:spChg chg="mod">
          <ac:chgData name="Daniel Mahony" userId="S::daniel.mahony@kfupm.edu.sa::87037725-ced1-41a9-ac17-bc9700c38a96" providerId="AD" clId="Web-{3E1AB68B-EE9B-1A9C-2EE4-5D2B3AE4A7C0}" dt="2021-11-03T22:02:29.822" v="7" actId="20577"/>
          <ac:spMkLst>
            <pc:docMk/>
            <pc:sldMk cId="2979051066" sldId="263"/>
            <ac:spMk id="9" creationId="{1CFFCD82-AD57-CA49-A540-72658F80EE72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36.058" v="18" actId="20577"/>
          <ac:spMkLst>
            <pc:docMk/>
            <pc:sldMk cId="2979051066" sldId="263"/>
            <ac:spMk id="10" creationId="{523268C5-6750-D14A-A72B-3005F6016DC5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27.651" v="16" actId="20577"/>
        <pc:sldMkLst>
          <pc:docMk/>
          <pc:sldMk cId="503358487" sldId="265"/>
        </pc:sldMkLst>
        <pc:spChg chg="mod">
          <ac:chgData name="Daniel Mahony" userId="S::daniel.mahony@kfupm.edu.sa::87037725-ced1-41a9-ac17-bc9700c38a96" providerId="AD" clId="Web-{3E1AB68B-EE9B-1A9C-2EE4-5D2B3AE4A7C0}" dt="2021-11-03T22:03:27.651" v="16" actId="20577"/>
          <ac:spMkLst>
            <pc:docMk/>
            <pc:sldMk cId="503358487" sldId="265"/>
            <ac:spMk id="4" creationId="{2BEFE978-5A43-5844-865C-81D22450EE88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09.354" v="12" actId="20577"/>
        <pc:sldMkLst>
          <pc:docMk/>
          <pc:sldMk cId="3444502649" sldId="267"/>
        </pc:sldMkLst>
        <pc:spChg chg="mod">
          <ac:chgData name="Daniel Mahony" userId="S::daniel.mahony@kfupm.edu.sa::87037725-ced1-41a9-ac17-bc9700c38a96" providerId="AD" clId="Web-{3E1AB68B-EE9B-1A9C-2EE4-5D2B3AE4A7C0}" dt="2021-11-03T22:02:01.352" v="0" actId="20577"/>
          <ac:spMkLst>
            <pc:docMk/>
            <pc:sldMk cId="3444502649" sldId="267"/>
            <ac:spMk id="9" creationId="{1CFFCD82-AD57-CA49-A540-72658F80EE72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09.354" v="12" actId="20577"/>
          <ac:spMkLst>
            <pc:docMk/>
            <pc:sldMk cId="3444502649" sldId="267"/>
            <ac:spMk id="10" creationId="{0CB58525-A7C6-A943-86AC-72AF0B79EBB5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39.714" v="19" actId="20577"/>
        <pc:sldMkLst>
          <pc:docMk/>
          <pc:sldMk cId="1154447448" sldId="268"/>
        </pc:sldMkLst>
        <pc:spChg chg="mod">
          <ac:chgData name="Daniel Mahony" userId="S::daniel.mahony@kfupm.edu.sa::87037725-ced1-41a9-ac17-bc9700c38a96" providerId="AD" clId="Web-{3E1AB68B-EE9B-1A9C-2EE4-5D2B3AE4A7C0}" dt="2021-11-03T22:02:26.134" v="6" actId="20577"/>
          <ac:spMkLst>
            <pc:docMk/>
            <pc:sldMk cId="1154447448" sldId="268"/>
            <ac:spMk id="9" creationId="{1CFFCD82-AD57-CA49-A540-72658F80EE72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39.714" v="19" actId="20577"/>
          <ac:spMkLst>
            <pc:docMk/>
            <pc:sldMk cId="1154447448" sldId="268"/>
            <ac:spMk id="10" creationId="{523268C5-6750-D14A-A72B-3005F6016DC5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49.245" v="21" actId="20577"/>
        <pc:sldMkLst>
          <pc:docMk/>
          <pc:sldMk cId="4164482253" sldId="269"/>
        </pc:sldMkLst>
        <pc:spChg chg="mod">
          <ac:chgData name="Daniel Mahony" userId="S::daniel.mahony@kfupm.edu.sa::87037725-ced1-41a9-ac17-bc9700c38a96" providerId="AD" clId="Web-{3E1AB68B-EE9B-1A9C-2EE4-5D2B3AE4A7C0}" dt="2021-11-03T22:02:17.462" v="4" actId="20577"/>
          <ac:spMkLst>
            <pc:docMk/>
            <pc:sldMk cId="4164482253" sldId="269"/>
            <ac:spMk id="9" creationId="{1CFFCD82-AD57-CA49-A540-72658F80EE72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49.245" v="21" actId="20577"/>
          <ac:spMkLst>
            <pc:docMk/>
            <pc:sldMk cId="4164482253" sldId="269"/>
            <ac:spMk id="10" creationId="{523268C5-6750-D14A-A72B-3005F6016DC5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32.432" v="17" actId="20577"/>
        <pc:sldMkLst>
          <pc:docMk/>
          <pc:sldMk cId="4258388956" sldId="270"/>
        </pc:sldMkLst>
        <pc:spChg chg="mod">
          <ac:chgData name="Daniel Mahony" userId="S::daniel.mahony@kfupm.edu.sa::87037725-ced1-41a9-ac17-bc9700c38a96" providerId="AD" clId="Web-{3E1AB68B-EE9B-1A9C-2EE4-5D2B3AE4A7C0}" dt="2021-11-03T22:02:33.665" v="8" actId="20577"/>
          <ac:spMkLst>
            <pc:docMk/>
            <pc:sldMk cId="4258388956" sldId="270"/>
            <ac:spMk id="3" creationId="{00000000-0000-0000-0000-000000000000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32.432" v="17" actId="20577"/>
          <ac:spMkLst>
            <pc:docMk/>
            <pc:sldMk cId="4258388956" sldId="270"/>
            <ac:spMk id="10" creationId="{6D8DF161-B0BD-8D4C-B09E-48AB4C3E96D0}"/>
          </ac:spMkLst>
        </pc:spChg>
      </pc:sldChg>
      <pc:sldChg chg="modSp">
        <pc:chgData name="Daniel Mahony" userId="S::daniel.mahony@kfupm.edu.sa::87037725-ced1-41a9-ac17-bc9700c38a96" providerId="AD" clId="Web-{3E1AB68B-EE9B-1A9C-2EE4-5D2B3AE4A7C0}" dt="2021-11-03T22:03:43.292" v="20" actId="20577"/>
        <pc:sldMkLst>
          <pc:docMk/>
          <pc:sldMk cId="674130606" sldId="271"/>
        </pc:sldMkLst>
        <pc:spChg chg="mod">
          <ac:chgData name="Daniel Mahony" userId="S::daniel.mahony@kfupm.edu.sa::87037725-ced1-41a9-ac17-bc9700c38a96" providerId="AD" clId="Web-{3E1AB68B-EE9B-1A9C-2EE4-5D2B3AE4A7C0}" dt="2021-11-03T22:02:21.275" v="5" actId="20577"/>
          <ac:spMkLst>
            <pc:docMk/>
            <pc:sldMk cId="674130606" sldId="271"/>
            <ac:spMk id="8" creationId="{2425E224-5AEB-5A4C-B4BD-0553E844A1DC}"/>
          </ac:spMkLst>
        </pc:spChg>
        <pc:spChg chg="mod">
          <ac:chgData name="Daniel Mahony" userId="S::daniel.mahony@kfupm.edu.sa::87037725-ced1-41a9-ac17-bc9700c38a96" providerId="AD" clId="Web-{3E1AB68B-EE9B-1A9C-2EE4-5D2B3AE4A7C0}" dt="2021-11-03T22:03:43.292" v="20" actId="20577"/>
          <ac:spMkLst>
            <pc:docMk/>
            <pc:sldMk cId="674130606" sldId="271"/>
            <ac:spMk id="10" creationId="{71BFBEB9-131A-E741-B750-EBEC5E21082C}"/>
          </ac:spMkLst>
        </pc:spChg>
      </pc:sldChg>
    </pc:docChg>
  </pc:docChgLst>
  <pc:docChgLst>
    <pc:chgData name="Daniel Mahony" userId="87037725-ced1-41a9-ac17-bc9700c38a96" providerId="ADAL" clId="{A153FDD1-BF71-D64F-971B-009EF5E3149F}"/>
    <pc:docChg chg="custSel modSld">
      <pc:chgData name="Daniel Mahony" userId="87037725-ced1-41a9-ac17-bc9700c38a96" providerId="ADAL" clId="{A153FDD1-BF71-D64F-971B-009EF5E3149F}" dt="2021-10-13T09:37:03.399" v="153" actId="20577"/>
      <pc:docMkLst>
        <pc:docMk/>
      </pc:docMkLst>
      <pc:sldChg chg="modSp mod">
        <pc:chgData name="Daniel Mahony" userId="87037725-ced1-41a9-ac17-bc9700c38a96" providerId="ADAL" clId="{A153FDD1-BF71-D64F-971B-009EF5E3149F}" dt="2021-10-13T09:37:03.399" v="153" actId="20577"/>
        <pc:sldMkLst>
          <pc:docMk/>
          <pc:sldMk cId="2237505959" sldId="256"/>
        </pc:sldMkLst>
        <pc:spChg chg="mod">
          <ac:chgData name="Daniel Mahony" userId="87037725-ced1-41a9-ac17-bc9700c38a96" providerId="ADAL" clId="{A153FDD1-BF71-D64F-971B-009EF5E3149F}" dt="2021-10-13T09:37:03.399" v="153" actId="20577"/>
          <ac:spMkLst>
            <pc:docMk/>
            <pc:sldMk cId="2237505959" sldId="256"/>
            <ac:spMk id="3" creationId="{00000000-0000-0000-0000-000000000000}"/>
          </ac:spMkLst>
        </pc:spChg>
      </pc:sldChg>
    </pc:docChg>
  </pc:docChgLst>
  <pc:docChgLst>
    <pc:chgData name="Daniel Mahony" userId="S::daniel.mahony@kfupm.edu.sa::87037725-ced1-41a9-ac17-bc9700c38a96" providerId="AD" clId="Web-{9F29B040-30C1-C9A9-B39D-C703BF60AE6A}"/>
    <pc:docChg chg="modSld">
      <pc:chgData name="Daniel Mahony" userId="S::daniel.mahony@kfupm.edu.sa::87037725-ced1-41a9-ac17-bc9700c38a96" providerId="AD" clId="Web-{9F29B040-30C1-C9A9-B39D-C703BF60AE6A}" dt="2021-11-03T21:55:47.657" v="4" actId="20577"/>
      <pc:docMkLst>
        <pc:docMk/>
      </pc:docMkLst>
      <pc:sldChg chg="modSp">
        <pc:chgData name="Daniel Mahony" userId="S::daniel.mahony@kfupm.edu.sa::87037725-ced1-41a9-ac17-bc9700c38a96" providerId="AD" clId="Web-{9F29B040-30C1-C9A9-B39D-C703BF60AE6A}" dt="2021-11-03T21:55:47.657" v="4" actId="20577"/>
        <pc:sldMkLst>
          <pc:docMk/>
          <pc:sldMk cId="2237505959" sldId="256"/>
        </pc:sldMkLst>
        <pc:spChg chg="mod">
          <ac:chgData name="Daniel Mahony" userId="S::daniel.mahony@kfupm.edu.sa::87037725-ced1-41a9-ac17-bc9700c38a96" providerId="AD" clId="Web-{9F29B040-30C1-C9A9-B39D-C703BF60AE6A}" dt="2021-11-03T21:55:47.657" v="4" actId="20577"/>
          <ac:spMkLst>
            <pc:docMk/>
            <pc:sldMk cId="2237505959" sldId="256"/>
            <ac:spMk id="3" creationId="{00000000-0000-0000-0000-000000000000}"/>
          </ac:spMkLst>
        </pc:spChg>
        <pc:spChg chg="mod">
          <ac:chgData name="Daniel Mahony" userId="S::daniel.mahony@kfupm.edu.sa::87037725-ced1-41a9-ac17-bc9700c38a96" providerId="AD" clId="Web-{9F29B040-30C1-C9A9-B39D-C703BF60AE6A}" dt="2021-11-03T21:55:21.140" v="1" actId="20577"/>
          <ac:spMkLst>
            <pc:docMk/>
            <pc:sldMk cId="2237505959" sldId="256"/>
            <ac:spMk id="9" creationId="{A66E82D4-F700-384D-9704-B778EB66BB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DEA-A90B-FB42-85F3-3BF17A9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2D68-9605-2943-BE45-00F2D817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30DE-D7B2-9A49-8EAF-54590B7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AD6-A34B-5049-9434-E0F9F3C9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0194-A5BC-804D-8649-740F9DD4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B476-A16F-8D4C-84C7-2B3CEDBC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78D9-1714-9E49-B385-978A850ED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34BD-8B33-1F47-9CF6-59A7B141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F8FE-53FE-9A46-ABF6-5777590F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0A31-97FC-F841-BDE0-E9FFA531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71CFC-E9C4-4842-AC27-DB0B5E56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2973-D2B7-1148-80DD-EE1B37EF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9A42-1369-DB4F-96B2-91FFFADC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85A-8E84-924D-B251-7E08733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663A-980A-3240-B66D-0B48B2C0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3686-FD1A-E741-984D-025B460B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83EE-BD78-BC40-B25C-DF9E04E2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9CDE-B97E-D34C-B3A7-925DE406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C512-BC08-7446-A1A8-1331C5EE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660D-E7C2-6341-94C7-B30E78F5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48D5-0890-3949-A319-4F812B70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CC9D-7FAF-CC4F-8BFD-266E86E7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7E6D-87FC-2F47-936D-B7E1185E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6890-AEA2-5A48-89A4-997B75CE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F16B-E374-EF4C-9008-1E48329A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A902-72A7-6A40-AA23-96F497EE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4CD6-5EC5-3343-8B4D-FDD118E9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9CA-4ED2-9F41-858C-29AFC497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0BB5-8E67-124B-83B3-26B68E9E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9C36-6DD4-6041-BE66-607BCF4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6E66-BB57-3544-91E2-A902C54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296-29E5-6F4F-B432-383F36F5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6E399-EF61-3C4D-8E39-F7831F2F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70E3-7969-6E4C-898A-FC320525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2899-2573-D34F-B45B-93FD3DF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8FA3-1E27-9D4C-81E4-9314A3B2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E7E1-DDBC-B440-9638-D10E086C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7BE9-60F2-8146-9169-B1324EE0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F7A1-1DA6-4549-A189-176C86731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DE0E-B835-3F4F-B699-B678E87D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B02A8-3A3E-E645-862B-C3CA5E68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88F52-30E3-DC45-916D-8199E369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7252-37C2-C748-BA6D-5A804383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AEC8-FCBD-D643-A93C-59179AD7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EA8-291F-ED4A-AE84-7D3ED010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EFE87-9166-9644-91D4-D48489E7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2D0E6-E8AD-F14A-B692-F59869C5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27692-0B1B-6344-846F-CF24511B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FE2D-CEFB-594F-A482-E0C1C57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38849-882B-D04D-B369-BB8D4D6E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F58C3-8123-CB46-9DB2-51233579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6D2F-A603-304F-8047-F297AA79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E4DC-2750-7640-8CDE-7937BF9A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988D-EC7D-BE49-B226-1DFDBC2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9D94A-E782-B047-A552-729F618E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3809-1198-1A43-ABBE-F96C26B0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D8CE-F703-FD4C-AE67-205EF3EE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05B-62DD-2940-8F49-22EFAECA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970FA-EFBB-8D43-90A0-535AB1B54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A199-B7FD-144A-8411-3D328F18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832C-6C06-D143-8B0B-33B860C6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3B411-A9A0-4C4A-AD56-1470C55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41D46-09AD-644F-9CF7-4A49F6A8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7FF91-71B1-3F47-B566-83F47E4F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D2C-58B3-7447-BE14-8227E9E2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67F5-9BE0-0443-AC59-EC49AB3F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CAB2-3D1B-454F-8DD5-084E92EBF8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7C6D-AE1F-CA45-947F-2CB686DA1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258F-71E8-D04A-B946-75C27638B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AD69-4E8E-447D-AB93-5BEDD6A8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6E82D4-F700-384D-9704-B778EB66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499" y="704194"/>
            <a:ext cx="10345002" cy="1156922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499" y="1954924"/>
            <a:ext cx="10345002" cy="440493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Nine timed slides in five minutes (two x 60 secs, five x 30 secs, two x 15 secs).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You may customise the number of slides and the timings, but remember that your presentation should be between 4:30 and 5:30 and be between 5 and 10 slides in total (going over or under this limit will result in a penalty).</a:t>
            </a:r>
          </a:p>
          <a:p>
            <a:pPr algn="l"/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Guidelines</a:t>
            </a:r>
          </a:p>
          <a:p>
            <a:pPr algn="l"/>
            <a:endParaRPr lang="en-GB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words 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in total for the entire presentation.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Size </a:t>
            </a: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30 or larger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 text.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bullet points 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per slide maximum (no paragraphs!).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/>
                <a:cs typeface="Calibri"/>
              </a:rPr>
              <a:t>Must have </a:t>
            </a:r>
            <a:r>
              <a:rPr lang="en-GB" sz="3000" b="1" dirty="0">
                <a:latin typeface="Calibri"/>
                <a:cs typeface="Calibri"/>
              </a:rPr>
              <a:t>at least three citations</a:t>
            </a:r>
            <a:r>
              <a:rPr lang="en-GB" sz="3000" dirty="0">
                <a:latin typeface="Calibri"/>
                <a:cs typeface="Calibri"/>
              </a:rPr>
              <a:t>, and a </a:t>
            </a:r>
            <a:r>
              <a:rPr lang="en-GB" sz="3000" i="1" dirty="0">
                <a:latin typeface="Calibri"/>
                <a:cs typeface="Calibri"/>
              </a:rPr>
              <a:t>References</a:t>
            </a:r>
            <a:r>
              <a:rPr lang="en-GB" sz="3000" dirty="0">
                <a:latin typeface="Calibri"/>
                <a:cs typeface="Calibri"/>
              </a:rPr>
              <a:t> list as the final slide, formatted in APA style.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/>
                <a:cs typeface="Calibri"/>
              </a:rPr>
              <a:t>Of your three or more citations, </a:t>
            </a:r>
            <a:r>
              <a:rPr lang="en-GB" sz="3000" b="1" dirty="0">
                <a:latin typeface="Calibri"/>
                <a:cs typeface="Calibri"/>
              </a:rPr>
              <a:t>at least two must be figures/tables</a:t>
            </a:r>
            <a:r>
              <a:rPr lang="en-GB" sz="3000" dirty="0">
                <a:latin typeface="Calibri"/>
                <a:cs typeface="Calibri"/>
              </a:rPr>
              <a:t>, formatted in APA style.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Try to make your slides visually impactful and using images (please note, videos are </a:t>
            </a:r>
            <a:r>
              <a:rPr lang="en-GB" sz="30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 allowed).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GB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GB" sz="3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customise this template if you want to get a high grade for this assignment. I made it this look so boring for a reason!</a:t>
            </a:r>
          </a:p>
        </p:txBody>
      </p:sp>
    </p:spTree>
    <p:extLst>
      <p:ext uri="{BB962C8B-B14F-4D97-AF65-F5344CB8AC3E}">
        <p14:creationId xmlns:p14="http://schemas.microsoft.com/office/powerpoint/2010/main" val="223750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(15s)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8DF161-B0BD-8D4C-B09E-48AB4C3E96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42583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EFE978-5A43-5844-865C-81D22450EE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references here (in APA style!).</a:t>
            </a:r>
          </a:p>
        </p:txBody>
      </p:sp>
    </p:spTree>
    <p:extLst>
      <p:ext uri="{BB962C8B-B14F-4D97-AF65-F5344CB8AC3E}">
        <p14:creationId xmlns:p14="http://schemas.microsoft.com/office/powerpoint/2010/main" val="50335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CFFCD82-AD57-CA49-A540-72658F8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(30s) Introduction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B58525-A7C6-A943-86AC-72AF0B79EBB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34445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(15s)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8DF161-B0BD-8D4C-B09E-48AB4C3E96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5761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647BA89-9A0E-6141-A9A7-3F2A515A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Calibri" panose="020F0502020204030204" pitchFamily="34" charset="0"/>
              </a:rPr>
              <a:t>(30s) Page 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552682-7963-1F4C-9388-365CF5CB13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21034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425E224-5AEB-5A4C-B4BD-0553E84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(60s)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FBEB9-131A-E741-B750-EBEC5E21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26896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CFFCD82-AD57-CA49-A540-72658F8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(30s)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3268C5-6750-D14A-A72B-3005F6016D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4164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425E224-5AEB-5A4C-B4BD-0553E84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(60s)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FBEB9-131A-E741-B750-EBEC5E21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6741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CFFCD82-AD57-CA49-A540-72658F8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(30s)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3268C5-6750-D14A-A72B-3005F6016D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11544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84063" y="5852159"/>
            <a:ext cx="739471" cy="69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CFFCD82-AD57-CA49-A540-72658F8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(30s) Page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3268C5-6750-D14A-A72B-3005F6016D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Your bullet points / images here.</a:t>
            </a:r>
          </a:p>
        </p:txBody>
      </p:sp>
    </p:spTree>
    <p:extLst>
      <p:ext uri="{BB962C8B-B14F-4D97-AF65-F5344CB8AC3E}">
        <p14:creationId xmlns:p14="http://schemas.microsoft.com/office/powerpoint/2010/main" val="29790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FC41DA2BB8D458AABF116455CCB46" ma:contentTypeVersion="3" ma:contentTypeDescription="Create a new document." ma:contentTypeScope="" ma:versionID="07c8d5dcec2dc48f7997618efa631e33">
  <xsd:schema xmlns:xsd="http://www.w3.org/2001/XMLSchema" xmlns:xs="http://www.w3.org/2001/XMLSchema" xmlns:p="http://schemas.microsoft.com/office/2006/metadata/properties" xmlns:ns2="e0e53ccb-d105-4178-8228-2c86c026bde5" targetNamespace="http://schemas.microsoft.com/office/2006/metadata/properties" ma:root="true" ma:fieldsID="55cefd4b1364ba135251f18aa380e9e7" ns2:_="">
    <xsd:import namespace="e0e53ccb-d105-4178-8228-2c86c026b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53ccb-d105-4178-8228-2c86c026b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6DBB8-8EE5-4149-8318-44DE99401180}"/>
</file>

<file path=customXml/itemProps2.xml><?xml version="1.0" encoding="utf-8"?>
<ds:datastoreItem xmlns:ds="http://schemas.openxmlformats.org/officeDocument/2006/customXml" ds:itemID="{A30994FB-0A74-4FF5-98FF-5F94E5533BC1}"/>
</file>

<file path=customXml/itemProps3.xml><?xml version="1.0" encoding="utf-8"?>
<ds:datastoreItem xmlns:ds="http://schemas.openxmlformats.org/officeDocument/2006/customXml" ds:itemID="{A16301BB-3828-4CDF-8A8C-2DFD685F31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299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 Slide</vt:lpstr>
      <vt:lpstr>(30s) Introduction</vt:lpstr>
      <vt:lpstr>(15s) Page title</vt:lpstr>
      <vt:lpstr>(30s) Page title</vt:lpstr>
      <vt:lpstr>(60s) Page title</vt:lpstr>
      <vt:lpstr>(30s) Page title</vt:lpstr>
      <vt:lpstr>(60s) Page title</vt:lpstr>
      <vt:lpstr>(30s) Page title</vt:lpstr>
      <vt:lpstr>(30s) Page title</vt:lpstr>
      <vt:lpstr>(15s) Page title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Peter Edwards</dc:creator>
  <cp:lastModifiedBy>Dan Mahony</cp:lastModifiedBy>
  <cp:revision>3</cp:revision>
  <dcterms:created xsi:type="dcterms:W3CDTF">2019-03-07T03:50:57Z</dcterms:created>
  <dcterms:modified xsi:type="dcterms:W3CDTF">2022-12-08T17:32:12Z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0x0101001D3FC41DA2BB8D458AABF116455CCB46</vt:lpwstr>
  </property>
</Properties>
</file>