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36"/>
  </p:notesMasterIdLst>
  <p:sldIdLst>
    <p:sldId id="256" r:id="rId3"/>
    <p:sldId id="257" r:id="rId4"/>
    <p:sldId id="259" r:id="rId5"/>
    <p:sldId id="264" r:id="rId6"/>
    <p:sldId id="265" r:id="rId7"/>
    <p:sldId id="266" r:id="rId8"/>
    <p:sldId id="267" r:id="rId9"/>
    <p:sldId id="268" r:id="rId10"/>
    <p:sldId id="269" r:id="rId11"/>
    <p:sldId id="270" r:id="rId12"/>
    <p:sldId id="271" r:id="rId13"/>
    <p:sldId id="258" r:id="rId14"/>
    <p:sldId id="272" r:id="rId15"/>
    <p:sldId id="273" r:id="rId16"/>
    <p:sldId id="274" r:id="rId17"/>
    <p:sldId id="260" r:id="rId18"/>
    <p:sldId id="275" r:id="rId19"/>
    <p:sldId id="276" r:id="rId20"/>
    <p:sldId id="277" r:id="rId21"/>
    <p:sldId id="278" r:id="rId22"/>
    <p:sldId id="261" r:id="rId23"/>
    <p:sldId id="279" r:id="rId24"/>
    <p:sldId id="280" r:id="rId25"/>
    <p:sldId id="281" r:id="rId26"/>
    <p:sldId id="262" r:id="rId27"/>
    <p:sldId id="282" r:id="rId28"/>
    <p:sldId id="283" r:id="rId29"/>
    <p:sldId id="284" r:id="rId30"/>
    <p:sldId id="285" r:id="rId31"/>
    <p:sldId id="286" r:id="rId32"/>
    <p:sldId id="287" r:id="rId33"/>
    <p:sldId id="288" r:id="rId34"/>
    <p:sldId id="289" r:id="rId35"/>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9">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CCCE"/>
    <a:srgbClr val="3C4157"/>
    <a:srgbClr val="02A6A6"/>
    <a:srgbClr val="596181"/>
    <a:srgbClr val="EFF6FC"/>
    <a:srgbClr val="F7F7F9"/>
    <a:srgbClr val="3B445B"/>
    <a:srgbClr val="2A95F1"/>
    <a:srgbClr val="D4E8F8"/>
    <a:srgbClr val="E2E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7" d="100"/>
          <a:sy n="77" d="100"/>
        </p:scale>
        <p:origin x="-102" y="-1440"/>
      </p:cViewPr>
      <p:guideLst>
        <p:guide orient="horz" pos="1619"/>
        <p:guide pos="2880"/>
      </p:guideLst>
    </p:cSldViewPr>
  </p:slideViewPr>
  <p:notesTextViewPr>
    <p:cViewPr>
      <p:scale>
        <a:sx n="1" d="1"/>
        <a:sy n="1" d="1"/>
      </p:scale>
      <p:origin x="0" y="0"/>
    </p:cViewPr>
  </p:notesTextViewPr>
  <p:sorterViewPr>
    <p:cViewPr>
      <p:scale>
        <a:sx n="186" d="100"/>
        <a:sy n="186"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01"/>
          <c:y val="6.4668740510313696E-2"/>
          <c:w val="0.72436366395993002"/>
          <c:h val="0.70075037958745301"/>
        </c:manualLayout>
      </c:layout>
      <c:barChart>
        <c:barDir val="bar"/>
        <c:grouping val="clustered"/>
        <c:varyColors val="0"/>
        <c:ser>
          <c:idx val="0"/>
          <c:order val="0"/>
          <c:tx>
            <c:strRef>
              <c:f>Sheet1!$B$1</c:f>
              <c:strCache>
                <c:ptCount val="1"/>
                <c:pt idx="0">
                  <c:v>系列 1</c:v>
                </c:pt>
              </c:strCache>
            </c:strRef>
          </c:tx>
          <c:spPr>
            <a:solidFill>
              <a:srgbClr val="03CCCE"/>
            </a:solidFill>
            <a:ln w="6350">
              <a:solidFill>
                <a:schemeClr val="bg1"/>
              </a:solid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2122-4F4B-958B-53F3F1BD2D28}"/>
              </c:ext>
            </c:extLst>
          </c:dPt>
          <c:dPt>
            <c:idx val="1"/>
            <c:invertIfNegative val="0"/>
            <c:bubble3D val="0"/>
            <c:extLst xmlns:c16r2="http://schemas.microsoft.com/office/drawing/2015/06/chart">
              <c:ext xmlns:c16="http://schemas.microsoft.com/office/drawing/2014/chart" uri="{C3380CC4-5D6E-409C-BE32-E72D297353CC}">
                <c16:uniqueId val="{00000001-2122-4F4B-958B-53F3F1BD2D28}"/>
              </c:ext>
            </c:extLst>
          </c:dPt>
          <c:dPt>
            <c:idx val="2"/>
            <c:invertIfNegative val="0"/>
            <c:bubble3D val="0"/>
            <c:extLst xmlns:c16r2="http://schemas.microsoft.com/office/drawing/2015/06/chart">
              <c:ext xmlns:c16="http://schemas.microsoft.com/office/drawing/2014/chart" uri="{C3380CC4-5D6E-409C-BE32-E72D297353CC}">
                <c16:uniqueId val="{00000002-2122-4F4B-958B-53F3F1BD2D28}"/>
              </c:ext>
            </c:extLst>
          </c:dPt>
          <c:dPt>
            <c:idx val="3"/>
            <c:invertIfNegative val="0"/>
            <c:bubble3D val="0"/>
            <c:extLst xmlns:c16r2="http://schemas.microsoft.com/office/drawing/2015/06/chart">
              <c:ext xmlns:c16="http://schemas.microsoft.com/office/drawing/2014/chart" uri="{C3380CC4-5D6E-409C-BE32-E72D297353CC}">
                <c16:uniqueId val="{00000003-2122-4F4B-958B-53F3F1BD2D28}"/>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4-2122-4F4B-958B-53F3F1BD2D28}"/>
            </c:ext>
          </c:extLst>
        </c:ser>
        <c:dLbls>
          <c:showLegendKey val="0"/>
          <c:showVal val="0"/>
          <c:showCatName val="0"/>
          <c:showSerName val="0"/>
          <c:showPercent val="0"/>
          <c:showBubbleSize val="0"/>
        </c:dLbls>
        <c:gapWidth val="150"/>
        <c:axId val="202900608"/>
        <c:axId val="203008256"/>
      </c:barChart>
      <c:catAx>
        <c:axId val="202900608"/>
        <c:scaling>
          <c:orientation val="minMax"/>
        </c:scaling>
        <c:delete val="0"/>
        <c:axPos val="l"/>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03008256"/>
        <c:crosses val="autoZero"/>
        <c:auto val="1"/>
        <c:lblAlgn val="ctr"/>
        <c:lblOffset val="100"/>
        <c:tickMarkSkip val="1"/>
        <c:noMultiLvlLbl val="0"/>
      </c:catAx>
      <c:valAx>
        <c:axId val="203008256"/>
        <c:scaling>
          <c:orientation val="minMax"/>
        </c:scaling>
        <c:delete val="0"/>
        <c:axPos val="b"/>
        <c:majorGridlines>
          <c:spPr>
            <a:ln w="6350">
              <a:solidFill>
                <a:schemeClr val="bg1">
                  <a:lumMod val="50000"/>
                </a:schemeClr>
              </a:solidFill>
            </a:ln>
            <a:effectLst/>
          </c:spPr>
        </c:majorGridlines>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02900608"/>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01"/>
          <c:y val="6.4668740510313696E-2"/>
          <c:w val="0.72436366395993002"/>
          <c:h val="0.70075037958745301"/>
        </c:manualLayout>
      </c:layout>
      <c:barChart>
        <c:barDir val="bar"/>
        <c:grouping val="clustered"/>
        <c:varyColors val="0"/>
        <c:ser>
          <c:idx val="0"/>
          <c:order val="0"/>
          <c:tx>
            <c:strRef>
              <c:f>Sheet1!$B$1</c:f>
              <c:strCache>
                <c:ptCount val="1"/>
                <c:pt idx="0">
                  <c:v>系列 1</c:v>
                </c:pt>
              </c:strCache>
            </c:strRef>
          </c:tx>
          <c:spPr>
            <a:solidFill>
              <a:srgbClr val="3C4157"/>
            </a:solidFill>
            <a:ln w="6350">
              <a:solidFill>
                <a:schemeClr val="bg1">
                  <a:lumMod val="85000"/>
                </a:schemeClr>
              </a:solid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FEB6-4D9C-80EE-E5612846D930}"/>
              </c:ext>
            </c:extLst>
          </c:dPt>
          <c:dPt>
            <c:idx val="1"/>
            <c:invertIfNegative val="0"/>
            <c:bubble3D val="0"/>
            <c:extLst xmlns:c16r2="http://schemas.microsoft.com/office/drawing/2015/06/chart">
              <c:ext xmlns:c16="http://schemas.microsoft.com/office/drawing/2014/chart" uri="{C3380CC4-5D6E-409C-BE32-E72D297353CC}">
                <c16:uniqueId val="{00000001-FEB6-4D9C-80EE-E5612846D930}"/>
              </c:ext>
            </c:extLst>
          </c:dPt>
          <c:dPt>
            <c:idx val="2"/>
            <c:invertIfNegative val="0"/>
            <c:bubble3D val="0"/>
            <c:extLst xmlns:c16r2="http://schemas.microsoft.com/office/drawing/2015/06/chart">
              <c:ext xmlns:c16="http://schemas.microsoft.com/office/drawing/2014/chart" uri="{C3380CC4-5D6E-409C-BE32-E72D297353CC}">
                <c16:uniqueId val="{00000002-FEB6-4D9C-80EE-E5612846D930}"/>
              </c:ext>
            </c:extLst>
          </c:dPt>
          <c:dPt>
            <c:idx val="3"/>
            <c:invertIfNegative val="0"/>
            <c:bubble3D val="0"/>
            <c:extLst xmlns:c16r2="http://schemas.microsoft.com/office/drawing/2015/06/chart">
              <c:ext xmlns:c16="http://schemas.microsoft.com/office/drawing/2014/chart" uri="{C3380CC4-5D6E-409C-BE32-E72D297353CC}">
                <c16:uniqueId val="{00000003-FEB6-4D9C-80EE-E5612846D930}"/>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4-FEB6-4D9C-80EE-E5612846D930}"/>
            </c:ext>
          </c:extLst>
        </c:ser>
        <c:dLbls>
          <c:showLegendKey val="0"/>
          <c:showVal val="0"/>
          <c:showCatName val="0"/>
          <c:showSerName val="0"/>
          <c:showPercent val="0"/>
          <c:showBubbleSize val="0"/>
        </c:dLbls>
        <c:gapWidth val="150"/>
        <c:axId val="203021696"/>
        <c:axId val="209323136"/>
      </c:barChart>
      <c:catAx>
        <c:axId val="203021696"/>
        <c:scaling>
          <c:orientation val="minMax"/>
        </c:scaling>
        <c:delete val="0"/>
        <c:axPos val="l"/>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09323136"/>
        <c:crosses val="autoZero"/>
        <c:auto val="1"/>
        <c:lblAlgn val="ctr"/>
        <c:lblOffset val="100"/>
        <c:tickMarkSkip val="1"/>
        <c:noMultiLvlLbl val="0"/>
      </c:catAx>
      <c:valAx>
        <c:axId val="209323136"/>
        <c:scaling>
          <c:orientation val="minMax"/>
        </c:scaling>
        <c:delete val="0"/>
        <c:axPos val="b"/>
        <c:majorGridlines>
          <c:spPr>
            <a:ln w="6350">
              <a:solidFill>
                <a:schemeClr val="bg1">
                  <a:lumMod val="50000"/>
                </a:schemeClr>
              </a:solidFill>
            </a:ln>
            <a:effectLst/>
          </c:spPr>
        </c:majorGridlines>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03021696"/>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9097E-DDD7-483D-B357-48CFAB5DA0B6}" type="datetimeFigureOut">
              <a:rPr lang="zh-CN" altLang="en-US" smtClean="0"/>
              <a:t>2018/4/19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5E652-0FE1-4A17-B02D-BB6472ECDD49}" type="slidenum">
              <a:rPr lang="zh-CN" altLang="en-US" smtClean="0"/>
              <a:t>‹#›</a:t>
            </a:fld>
            <a:endParaRPr lang="zh-CN" altLang="en-US"/>
          </a:p>
        </p:txBody>
      </p:sp>
    </p:spTree>
    <p:extLst>
      <p:ext uri="{BB962C8B-B14F-4D97-AF65-F5344CB8AC3E}">
        <p14:creationId xmlns:p14="http://schemas.microsoft.com/office/powerpoint/2010/main" val="174067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a:t>
            </a:fld>
            <a:endParaRPr lang="zh-CN" altLang="en-US"/>
          </a:p>
        </p:txBody>
      </p:sp>
    </p:spTree>
    <p:extLst>
      <p:ext uri="{BB962C8B-B14F-4D97-AF65-F5344CB8AC3E}">
        <p14:creationId xmlns:p14="http://schemas.microsoft.com/office/powerpoint/2010/main" val="168413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10</a:t>
            </a:fld>
            <a:endParaRPr lang="zh-CN" altLang="en-US"/>
          </a:p>
        </p:txBody>
      </p:sp>
    </p:spTree>
    <p:extLst>
      <p:ext uri="{BB962C8B-B14F-4D97-AF65-F5344CB8AC3E}">
        <p14:creationId xmlns:p14="http://schemas.microsoft.com/office/powerpoint/2010/main" val="1472794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11</a:t>
            </a:fld>
            <a:endParaRPr lang="zh-CN" altLang="en-US"/>
          </a:p>
        </p:txBody>
      </p:sp>
    </p:spTree>
    <p:extLst>
      <p:ext uri="{BB962C8B-B14F-4D97-AF65-F5344CB8AC3E}">
        <p14:creationId xmlns:p14="http://schemas.microsoft.com/office/powerpoint/2010/main" val="2119767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12</a:t>
            </a:fld>
            <a:endParaRPr lang="zh-CN" altLang="en-US"/>
          </a:p>
        </p:txBody>
      </p:sp>
    </p:spTree>
    <p:extLst>
      <p:ext uri="{BB962C8B-B14F-4D97-AF65-F5344CB8AC3E}">
        <p14:creationId xmlns:p14="http://schemas.microsoft.com/office/powerpoint/2010/main" val="1973131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13</a:t>
            </a:fld>
            <a:endParaRPr lang="zh-CN" altLang="en-US"/>
          </a:p>
        </p:txBody>
      </p:sp>
    </p:spTree>
    <p:extLst>
      <p:ext uri="{BB962C8B-B14F-4D97-AF65-F5344CB8AC3E}">
        <p14:creationId xmlns:p14="http://schemas.microsoft.com/office/powerpoint/2010/main" val="272516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14</a:t>
            </a:fld>
            <a:endParaRPr lang="zh-CN" altLang="en-US"/>
          </a:p>
        </p:txBody>
      </p:sp>
    </p:spTree>
    <p:extLst>
      <p:ext uri="{BB962C8B-B14F-4D97-AF65-F5344CB8AC3E}">
        <p14:creationId xmlns:p14="http://schemas.microsoft.com/office/powerpoint/2010/main" val="1414563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15</a:t>
            </a:fld>
            <a:endParaRPr lang="zh-CN" altLang="en-US"/>
          </a:p>
        </p:txBody>
      </p:sp>
    </p:spTree>
    <p:extLst>
      <p:ext uri="{BB962C8B-B14F-4D97-AF65-F5344CB8AC3E}">
        <p14:creationId xmlns:p14="http://schemas.microsoft.com/office/powerpoint/2010/main" val="3849266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16</a:t>
            </a:fld>
            <a:endParaRPr lang="zh-CN" altLang="en-US"/>
          </a:p>
        </p:txBody>
      </p:sp>
    </p:spTree>
    <p:extLst>
      <p:ext uri="{BB962C8B-B14F-4D97-AF65-F5344CB8AC3E}">
        <p14:creationId xmlns:p14="http://schemas.microsoft.com/office/powerpoint/2010/main" val="4043611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17</a:t>
            </a:fld>
            <a:endParaRPr lang="zh-CN" altLang="en-US"/>
          </a:p>
        </p:txBody>
      </p:sp>
    </p:spTree>
    <p:extLst>
      <p:ext uri="{BB962C8B-B14F-4D97-AF65-F5344CB8AC3E}">
        <p14:creationId xmlns:p14="http://schemas.microsoft.com/office/powerpoint/2010/main" val="3807684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18</a:t>
            </a:fld>
            <a:endParaRPr lang="zh-CN" altLang="en-US"/>
          </a:p>
        </p:txBody>
      </p:sp>
    </p:spTree>
    <p:extLst>
      <p:ext uri="{BB962C8B-B14F-4D97-AF65-F5344CB8AC3E}">
        <p14:creationId xmlns:p14="http://schemas.microsoft.com/office/powerpoint/2010/main" val="2133161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19</a:t>
            </a:fld>
            <a:endParaRPr lang="zh-CN" altLang="en-US"/>
          </a:p>
        </p:txBody>
      </p:sp>
    </p:spTree>
    <p:extLst>
      <p:ext uri="{BB962C8B-B14F-4D97-AF65-F5344CB8AC3E}">
        <p14:creationId xmlns:p14="http://schemas.microsoft.com/office/powerpoint/2010/main" val="410311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a:t>
            </a:fld>
            <a:endParaRPr lang="zh-CN" altLang="en-US"/>
          </a:p>
        </p:txBody>
      </p:sp>
    </p:spTree>
    <p:extLst>
      <p:ext uri="{BB962C8B-B14F-4D97-AF65-F5344CB8AC3E}">
        <p14:creationId xmlns:p14="http://schemas.microsoft.com/office/powerpoint/2010/main" val="1819547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20</a:t>
            </a:fld>
            <a:endParaRPr lang="zh-CN" altLang="en-US"/>
          </a:p>
        </p:txBody>
      </p:sp>
    </p:spTree>
    <p:extLst>
      <p:ext uri="{BB962C8B-B14F-4D97-AF65-F5344CB8AC3E}">
        <p14:creationId xmlns:p14="http://schemas.microsoft.com/office/powerpoint/2010/main" val="1759319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21</a:t>
            </a:fld>
            <a:endParaRPr lang="zh-CN" altLang="en-US"/>
          </a:p>
        </p:txBody>
      </p:sp>
    </p:spTree>
    <p:extLst>
      <p:ext uri="{BB962C8B-B14F-4D97-AF65-F5344CB8AC3E}">
        <p14:creationId xmlns:p14="http://schemas.microsoft.com/office/powerpoint/2010/main" val="1196289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22</a:t>
            </a:fld>
            <a:endParaRPr lang="zh-CN" altLang="en-US"/>
          </a:p>
        </p:txBody>
      </p:sp>
    </p:spTree>
    <p:extLst>
      <p:ext uri="{BB962C8B-B14F-4D97-AF65-F5344CB8AC3E}">
        <p14:creationId xmlns:p14="http://schemas.microsoft.com/office/powerpoint/2010/main" val="1625779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23</a:t>
            </a:fld>
            <a:endParaRPr lang="zh-CN" altLang="en-US"/>
          </a:p>
        </p:txBody>
      </p:sp>
    </p:spTree>
    <p:extLst>
      <p:ext uri="{BB962C8B-B14F-4D97-AF65-F5344CB8AC3E}">
        <p14:creationId xmlns:p14="http://schemas.microsoft.com/office/powerpoint/2010/main" val="3039885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24</a:t>
            </a:fld>
            <a:endParaRPr lang="zh-CN" altLang="en-US"/>
          </a:p>
        </p:txBody>
      </p:sp>
    </p:spTree>
    <p:extLst>
      <p:ext uri="{BB962C8B-B14F-4D97-AF65-F5344CB8AC3E}">
        <p14:creationId xmlns:p14="http://schemas.microsoft.com/office/powerpoint/2010/main" val="3540653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25</a:t>
            </a:fld>
            <a:endParaRPr lang="zh-CN" altLang="en-US"/>
          </a:p>
        </p:txBody>
      </p:sp>
    </p:spTree>
    <p:extLst>
      <p:ext uri="{BB962C8B-B14F-4D97-AF65-F5344CB8AC3E}">
        <p14:creationId xmlns:p14="http://schemas.microsoft.com/office/powerpoint/2010/main" val="3375214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26</a:t>
            </a:fld>
            <a:endParaRPr lang="zh-CN" altLang="en-US"/>
          </a:p>
        </p:txBody>
      </p:sp>
    </p:spTree>
    <p:extLst>
      <p:ext uri="{BB962C8B-B14F-4D97-AF65-F5344CB8AC3E}">
        <p14:creationId xmlns:p14="http://schemas.microsoft.com/office/powerpoint/2010/main" val="3417497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27</a:t>
            </a:fld>
            <a:endParaRPr lang="zh-CN" altLang="en-US"/>
          </a:p>
        </p:txBody>
      </p:sp>
    </p:spTree>
    <p:extLst>
      <p:ext uri="{BB962C8B-B14F-4D97-AF65-F5344CB8AC3E}">
        <p14:creationId xmlns:p14="http://schemas.microsoft.com/office/powerpoint/2010/main" val="4078016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28</a:t>
            </a:fld>
            <a:endParaRPr lang="zh-CN" altLang="en-US"/>
          </a:p>
        </p:txBody>
      </p:sp>
    </p:spTree>
    <p:extLst>
      <p:ext uri="{BB962C8B-B14F-4D97-AF65-F5344CB8AC3E}">
        <p14:creationId xmlns:p14="http://schemas.microsoft.com/office/powerpoint/2010/main" val="487925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29</a:t>
            </a:fld>
            <a:endParaRPr lang="zh-CN" altLang="en-US"/>
          </a:p>
        </p:txBody>
      </p:sp>
    </p:spTree>
    <p:extLst>
      <p:ext uri="{BB962C8B-B14F-4D97-AF65-F5344CB8AC3E}">
        <p14:creationId xmlns:p14="http://schemas.microsoft.com/office/powerpoint/2010/main" val="172035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a:t>
            </a:fld>
            <a:endParaRPr lang="zh-CN" altLang="en-US"/>
          </a:p>
        </p:txBody>
      </p:sp>
    </p:spTree>
    <p:extLst>
      <p:ext uri="{BB962C8B-B14F-4D97-AF65-F5344CB8AC3E}">
        <p14:creationId xmlns:p14="http://schemas.microsoft.com/office/powerpoint/2010/main" val="316971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30</a:t>
            </a:fld>
            <a:endParaRPr lang="zh-CN" altLang="en-US"/>
          </a:p>
        </p:txBody>
      </p:sp>
    </p:spTree>
    <p:extLst>
      <p:ext uri="{BB962C8B-B14F-4D97-AF65-F5344CB8AC3E}">
        <p14:creationId xmlns:p14="http://schemas.microsoft.com/office/powerpoint/2010/main" val="3705274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31</a:t>
            </a:fld>
            <a:endParaRPr lang="zh-CN" altLang="en-US"/>
          </a:p>
        </p:txBody>
      </p:sp>
    </p:spTree>
    <p:extLst>
      <p:ext uri="{BB962C8B-B14F-4D97-AF65-F5344CB8AC3E}">
        <p14:creationId xmlns:p14="http://schemas.microsoft.com/office/powerpoint/2010/main" val="2922776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32</a:t>
            </a:fld>
            <a:endParaRPr lang="zh-CN" altLang="en-US"/>
          </a:p>
        </p:txBody>
      </p:sp>
    </p:spTree>
    <p:extLst>
      <p:ext uri="{BB962C8B-B14F-4D97-AF65-F5344CB8AC3E}">
        <p14:creationId xmlns:p14="http://schemas.microsoft.com/office/powerpoint/2010/main" val="892799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4</a:t>
            </a:fld>
            <a:endParaRPr lang="zh-CN" altLang="en-US"/>
          </a:p>
        </p:txBody>
      </p:sp>
    </p:spTree>
    <p:extLst>
      <p:ext uri="{BB962C8B-B14F-4D97-AF65-F5344CB8AC3E}">
        <p14:creationId xmlns:p14="http://schemas.microsoft.com/office/powerpoint/2010/main" val="140480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5</a:t>
            </a:fld>
            <a:endParaRPr lang="zh-CN" altLang="en-US"/>
          </a:p>
        </p:txBody>
      </p:sp>
    </p:spTree>
    <p:extLst>
      <p:ext uri="{BB962C8B-B14F-4D97-AF65-F5344CB8AC3E}">
        <p14:creationId xmlns:p14="http://schemas.microsoft.com/office/powerpoint/2010/main" val="126100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6</a:t>
            </a:fld>
            <a:endParaRPr lang="zh-CN" altLang="en-US"/>
          </a:p>
        </p:txBody>
      </p:sp>
    </p:spTree>
    <p:extLst>
      <p:ext uri="{BB962C8B-B14F-4D97-AF65-F5344CB8AC3E}">
        <p14:creationId xmlns:p14="http://schemas.microsoft.com/office/powerpoint/2010/main" val="2760438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7</a:t>
            </a:fld>
            <a:endParaRPr lang="zh-CN" altLang="en-US"/>
          </a:p>
        </p:txBody>
      </p:sp>
    </p:spTree>
    <p:extLst>
      <p:ext uri="{BB962C8B-B14F-4D97-AF65-F5344CB8AC3E}">
        <p14:creationId xmlns:p14="http://schemas.microsoft.com/office/powerpoint/2010/main" val="2812793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8</a:t>
            </a:fld>
            <a:endParaRPr lang="zh-CN" altLang="en-US"/>
          </a:p>
        </p:txBody>
      </p:sp>
    </p:spTree>
    <p:extLst>
      <p:ext uri="{BB962C8B-B14F-4D97-AF65-F5344CB8AC3E}">
        <p14:creationId xmlns:p14="http://schemas.microsoft.com/office/powerpoint/2010/main" val="351359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9</a:t>
            </a:fld>
            <a:endParaRPr lang="zh-CN" altLang="en-US"/>
          </a:p>
        </p:txBody>
      </p:sp>
    </p:spTree>
    <p:extLst>
      <p:ext uri="{BB962C8B-B14F-4D97-AF65-F5344CB8AC3E}">
        <p14:creationId xmlns:p14="http://schemas.microsoft.com/office/powerpoint/2010/main" val="286770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861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363"/>
            <a:ext cx="7772400" cy="112479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3772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9780"/>
            <a:ext cx="4038600" cy="339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9780"/>
            <a:ext cx="4038600" cy="339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4299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80"/>
            <a:ext cx="4040188"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0653"/>
            <a:ext cx="4040188"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0980"/>
            <a:ext cx="4041775"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0653"/>
            <a:ext cx="4041775"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919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3154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2326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25"/>
            <a:ext cx="5111750" cy="43884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5993"/>
            <a:ext cx="3008313" cy="3517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70704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439"/>
            <a:ext cx="5486400" cy="3085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8332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3242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15"/>
            <a:ext cx="2057400" cy="438729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15"/>
            <a:ext cx="6019800" cy="43872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9057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矩形 9"/>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698748"/>
            <a:ext cx="9144000" cy="4443165"/>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331088"/>
            <a:ext cx="9144000" cy="367660"/>
          </a:xfrm>
          <a:custGeom>
            <a:avLst/>
            <a:gdLst/>
            <a:ahLst/>
            <a:cxnLst/>
            <a:rect l="l" t="t" r="r" b="b"/>
            <a:pathLst>
              <a:path w="9144000" h="367660">
                <a:moveTo>
                  <a:pt x="914626" y="0"/>
                </a:moveTo>
                <a:lnTo>
                  <a:pt x="960810" y="79628"/>
                </a:lnTo>
                <a:lnTo>
                  <a:pt x="9144000" y="79628"/>
                </a:lnTo>
                <a:lnTo>
                  <a:pt x="9144000" y="367660"/>
                </a:lnTo>
                <a:lnTo>
                  <a:pt x="0" y="367660"/>
                </a:lnTo>
                <a:lnTo>
                  <a:pt x="0" y="79628"/>
                </a:lnTo>
                <a:lnTo>
                  <a:pt x="86844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828801"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nvSpPr>
        <p:spPr>
          <a:xfrm>
            <a:off x="0" y="331088"/>
            <a:ext cx="9144000" cy="367660"/>
          </a:xfrm>
          <a:custGeom>
            <a:avLst/>
            <a:gdLst/>
            <a:ahLst/>
            <a:cxnLst/>
            <a:rect l="l" t="t" r="r" b="b"/>
            <a:pathLst>
              <a:path w="9144000" h="367660">
                <a:moveTo>
                  <a:pt x="2743427" y="0"/>
                </a:moveTo>
                <a:lnTo>
                  <a:pt x="2789611" y="79628"/>
                </a:lnTo>
                <a:lnTo>
                  <a:pt x="9144000" y="79628"/>
                </a:lnTo>
                <a:lnTo>
                  <a:pt x="9144000" y="367660"/>
                </a:lnTo>
                <a:lnTo>
                  <a:pt x="0" y="367660"/>
                </a:lnTo>
                <a:lnTo>
                  <a:pt x="0" y="79628"/>
                </a:lnTo>
                <a:lnTo>
                  <a:pt x="269724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365378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4568406" y="0"/>
                </a:moveTo>
                <a:lnTo>
                  <a:pt x="4614590" y="79628"/>
                </a:lnTo>
                <a:lnTo>
                  <a:pt x="9144000" y="79628"/>
                </a:lnTo>
                <a:lnTo>
                  <a:pt x="9144000" y="367660"/>
                </a:lnTo>
                <a:lnTo>
                  <a:pt x="0" y="367660"/>
                </a:lnTo>
                <a:lnTo>
                  <a:pt x="0" y="79628"/>
                </a:lnTo>
                <a:lnTo>
                  <a:pt x="452222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5472113"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6386739" y="0"/>
                </a:moveTo>
                <a:lnTo>
                  <a:pt x="6432923" y="79628"/>
                </a:lnTo>
                <a:lnTo>
                  <a:pt x="9144000" y="79628"/>
                </a:lnTo>
                <a:lnTo>
                  <a:pt x="9144000" y="367660"/>
                </a:lnTo>
                <a:lnTo>
                  <a:pt x="0" y="367660"/>
                </a:lnTo>
                <a:lnTo>
                  <a:pt x="0" y="79628"/>
                </a:lnTo>
                <a:lnTo>
                  <a:pt x="6340555"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7310121" y="0"/>
            <a:ext cx="1833879"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00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CCCE"/>
            </a:gs>
            <a:gs pos="100000">
              <a:srgbClr val="3B445B"/>
            </a:gs>
          </a:gsLst>
          <a:lin ang="27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Tm="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2018/4/19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45961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9.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971600" y="2066900"/>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简约渐变导航式毕业答辩动态模板</a:t>
            </a:r>
          </a:p>
        </p:txBody>
      </p:sp>
      <p:sp>
        <p:nvSpPr>
          <p:cNvPr id="35" name="圆角矩形 34"/>
          <p:cNvSpPr/>
          <p:nvPr/>
        </p:nvSpPr>
        <p:spPr>
          <a:xfrm>
            <a:off x="2555776" y="2944460"/>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THESIS DEFENSE POWERPOINT TEMPLATE</a:t>
            </a:r>
            <a:endParaRPr lang="zh-CN" altLang="en-US" sz="1200" dirty="0">
              <a:solidFill>
                <a:schemeClr val="bg1"/>
              </a:solidFill>
              <a:latin typeface="微软雅黑" pitchFamily="34" charset="-122"/>
              <a:ea typeface="微软雅黑" pitchFamily="34" charset="-122"/>
            </a:endParaRPr>
          </a:p>
        </p:txBody>
      </p:sp>
      <p:grpSp>
        <p:nvGrpSpPr>
          <p:cNvPr id="37" name="组合 36"/>
          <p:cNvGrpSpPr/>
          <p:nvPr/>
        </p:nvGrpSpPr>
        <p:grpSpPr>
          <a:xfrm>
            <a:off x="3056060" y="3846439"/>
            <a:ext cx="174306" cy="174304"/>
            <a:chOff x="801291" y="3535885"/>
            <a:chExt cx="219347" cy="219347"/>
          </a:xfrm>
        </p:grpSpPr>
        <p:sp>
          <p:nvSpPr>
            <p:cNvPr id="38" name="Oval 10"/>
            <p:cNvSpPr>
              <a:spLocks noChangeArrowheads="1"/>
            </p:cNvSpPr>
            <p:nvPr/>
          </p:nvSpPr>
          <p:spPr bwMode="auto">
            <a:xfrm>
              <a:off x="801291" y="3535885"/>
              <a:ext cx="219347" cy="219347"/>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39" name="组合 38"/>
            <p:cNvGrpSpPr/>
            <p:nvPr/>
          </p:nvGrpSpPr>
          <p:grpSpPr>
            <a:xfrm>
              <a:off x="860980" y="3583766"/>
              <a:ext cx="100336" cy="114060"/>
              <a:chOff x="860980" y="3583766"/>
              <a:chExt cx="100336" cy="114060"/>
            </a:xfrm>
          </p:grpSpPr>
          <p:sp>
            <p:nvSpPr>
              <p:cNvPr id="4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grpSp>
        <p:nvGrpSpPr>
          <p:cNvPr id="42" name="Group 14"/>
          <p:cNvGrpSpPr/>
          <p:nvPr/>
        </p:nvGrpSpPr>
        <p:grpSpPr bwMode="auto">
          <a:xfrm>
            <a:off x="4800872" y="3846439"/>
            <a:ext cx="174306" cy="174304"/>
            <a:chOff x="4248" y="3024"/>
            <a:chExt cx="600" cy="599"/>
          </a:xfrm>
        </p:grpSpPr>
        <p:sp>
          <p:nvSpPr>
            <p:cNvPr id="43" name="Oval 15"/>
            <p:cNvSpPr>
              <a:spLocks noChangeArrowheads="1"/>
            </p:cNvSpPr>
            <p:nvPr/>
          </p:nvSpPr>
          <p:spPr bwMode="auto">
            <a:xfrm>
              <a:off x="4248" y="3024"/>
              <a:ext cx="600" cy="599"/>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44" name="Group 16"/>
            <p:cNvGrpSpPr/>
            <p:nvPr/>
          </p:nvGrpSpPr>
          <p:grpSpPr bwMode="auto">
            <a:xfrm>
              <a:off x="4441" y="3144"/>
              <a:ext cx="215" cy="345"/>
              <a:chOff x="4441" y="3144"/>
              <a:chExt cx="215" cy="345"/>
            </a:xfrm>
          </p:grpSpPr>
          <p:sp>
            <p:nvSpPr>
              <p:cNvPr id="4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8"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sp>
        <p:nvSpPr>
          <p:cNvPr id="50" name="Text Box 19"/>
          <p:cNvSpPr txBox="1">
            <a:spLocks noChangeArrowheads="1"/>
          </p:cNvSpPr>
          <p:nvPr/>
        </p:nvSpPr>
        <p:spPr bwMode="auto">
          <a:xfrm>
            <a:off x="3243361" y="3795092"/>
            <a:ext cx="119616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指导老师：</a:t>
            </a:r>
            <a:r>
              <a:rPr lang="en-US" altLang="zh-CN" sz="1050" dirty="0" smtClean="0">
                <a:solidFill>
                  <a:schemeClr val="bg1"/>
                </a:solidFill>
                <a:latin typeface="微软雅黑" pitchFamily="34" charset="-122"/>
                <a:ea typeface="微软雅黑" pitchFamily="34" charset="-122"/>
              </a:rPr>
              <a:t>x</a:t>
            </a:r>
            <a:r>
              <a:rPr lang="zh-CN" altLang="en-US" sz="1050" dirty="0" smtClean="0">
                <a:solidFill>
                  <a:schemeClr val="bg1"/>
                </a:solidFill>
                <a:latin typeface="微软雅黑" pitchFamily="34" charset="-122"/>
                <a:ea typeface="微软雅黑" pitchFamily="34" charset="-122"/>
              </a:rPr>
              <a:t>教授</a:t>
            </a:r>
            <a:endParaRPr lang="en-US" altLang="zh-CN" sz="1050" dirty="0">
              <a:solidFill>
                <a:schemeClr val="bg1"/>
              </a:solidFill>
              <a:latin typeface="微软雅黑" pitchFamily="34" charset="-122"/>
              <a:ea typeface="微软雅黑" pitchFamily="34" charset="-122"/>
            </a:endParaRPr>
          </a:p>
        </p:txBody>
      </p:sp>
      <p:sp>
        <p:nvSpPr>
          <p:cNvPr id="51" name="Text Box 20"/>
          <p:cNvSpPr txBox="1">
            <a:spLocks noChangeArrowheads="1"/>
          </p:cNvSpPr>
          <p:nvPr/>
        </p:nvSpPr>
        <p:spPr bwMode="auto">
          <a:xfrm>
            <a:off x="5004048" y="3795092"/>
            <a:ext cx="123303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答辩人</a:t>
            </a:r>
            <a:r>
              <a:rPr lang="zh-CN" altLang="en-US" sz="1050" dirty="0" smtClean="0">
                <a:solidFill>
                  <a:schemeClr val="bg1"/>
                </a:solidFill>
                <a:latin typeface="微软雅黑" pitchFamily="34" charset="-122"/>
                <a:ea typeface="微软雅黑" pitchFamily="34" charset="-122"/>
              </a:rPr>
              <a:t>：第一</a:t>
            </a:r>
            <a:r>
              <a:rPr lang="en-US" altLang="zh-CN" sz="1050" dirty="0" smtClean="0">
                <a:solidFill>
                  <a:schemeClr val="bg1"/>
                </a:solidFill>
                <a:latin typeface="微软雅黑" pitchFamily="34" charset="-122"/>
                <a:ea typeface="微软雅黑" pitchFamily="34" charset="-122"/>
              </a:rPr>
              <a:t>PPT</a:t>
            </a:r>
            <a:endParaRPr lang="en-US" altLang="zh-CN" sz="1050" dirty="0">
              <a:solidFill>
                <a:schemeClr val="bg1"/>
              </a:solidFill>
              <a:latin typeface="微软雅黑" pitchFamily="34" charset="-122"/>
              <a:ea typeface="微软雅黑" pitchFamily="34" charset="-122"/>
            </a:endParaRPr>
          </a:p>
        </p:txBody>
      </p:sp>
      <p:sp>
        <p:nvSpPr>
          <p:cNvPr id="54"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14:presetBounceEnd="60000">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14:bounceEnd="60000">
                                          <p:cBhvr additive="base">
                                            <p:cTn id="19" dur="50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0000">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14:bounceEnd="60000">
                                          <p:cBhvr additive="base">
                                            <p:cTn id="23" dur="500" fill="hold"/>
                                            <p:tgtEl>
                                              <p:spTgt spid="42"/>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14:bounceEnd="60000">
                                          <p:cBhvr additive="base">
                                            <p:cTn id="27" dur="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14:bounceEnd="60000">
                                          <p:cBhvr additive="base">
                                            <p:cTn id="31" dur="500" fill="hold"/>
                                            <p:tgtEl>
                                              <p:spTgt spid="51"/>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1" grpId="0" bldLvl="0" animBg="1"/>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1" grpId="0" bldLvl="0" animBg="1"/>
          <p:bldP spid="54"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任意多边形 1032"/>
          <p:cNvSpPr/>
          <p:nvPr/>
        </p:nvSpPr>
        <p:spPr>
          <a:xfrm>
            <a:off x="2997993" y="1633959"/>
            <a:ext cx="794380"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03CCCE"/>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任意多边形 88"/>
          <p:cNvSpPr/>
          <p:nvPr/>
        </p:nvSpPr>
        <p:spPr>
          <a:xfrm flipV="1">
            <a:off x="2727880" y="3360908"/>
            <a:ext cx="794380" cy="272818"/>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4" name="椭圆 1023"/>
          <p:cNvSpPr/>
          <p:nvPr/>
        </p:nvSpPr>
        <p:spPr>
          <a:xfrm>
            <a:off x="4057364" y="2211498"/>
            <a:ext cx="1012604" cy="1012604"/>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462304" y="1609725"/>
            <a:ext cx="2219395" cy="2222500"/>
            <a:chOff x="3462304" y="1609725"/>
            <a:chExt cx="2219395" cy="2222500"/>
          </a:xfrm>
        </p:grpSpPr>
        <p:sp>
          <p:nvSpPr>
            <p:cNvPr id="1028" name="Freeform 31"/>
            <p:cNvSpPr/>
            <p:nvPr/>
          </p:nvSpPr>
          <p:spPr bwMode="auto">
            <a:xfrm>
              <a:off x="4597367" y="2746375"/>
              <a:ext cx="1084332" cy="1085850"/>
            </a:xfrm>
            <a:custGeom>
              <a:avLst/>
              <a:gdLst>
                <a:gd name="T0" fmla="*/ 161 w 303"/>
                <a:gd name="T1" fmla="*/ 0 h 303"/>
                <a:gd name="T2" fmla="*/ 161 w 303"/>
                <a:gd name="T3" fmla="*/ 0 h 303"/>
                <a:gd name="T4" fmla="*/ 115 w 303"/>
                <a:gd name="T5" fmla="*/ 113 h 303"/>
                <a:gd name="T6" fmla="*/ 112 w 303"/>
                <a:gd name="T7" fmla="*/ 116 h 303"/>
                <a:gd name="T8" fmla="*/ 0 w 303"/>
                <a:gd name="T9" fmla="*/ 161 h 303"/>
                <a:gd name="T10" fmla="*/ 0 w 303"/>
                <a:gd name="T11" fmla="*/ 161 h 303"/>
                <a:gd name="T12" fmla="*/ 0 w 303"/>
                <a:gd name="T13" fmla="*/ 303 h 303"/>
                <a:gd name="T14" fmla="*/ 31 w 303"/>
                <a:gd name="T15" fmla="*/ 303 h 303"/>
                <a:gd name="T16" fmla="*/ 37 w 303"/>
                <a:gd name="T17" fmla="*/ 298 h 303"/>
                <a:gd name="T18" fmla="*/ 56 w 303"/>
                <a:gd name="T19" fmla="*/ 248 h 303"/>
                <a:gd name="T20" fmla="*/ 57 w 303"/>
                <a:gd name="T21" fmla="*/ 248 h 303"/>
                <a:gd name="T22" fmla="*/ 66 w 303"/>
                <a:gd name="T23" fmla="*/ 244 h 303"/>
                <a:gd name="T24" fmla="*/ 77 w 303"/>
                <a:gd name="T25" fmla="*/ 242 h 303"/>
                <a:gd name="T26" fmla="*/ 77 w 303"/>
                <a:gd name="T27" fmla="*/ 242 h 303"/>
                <a:gd name="T28" fmla="*/ 118 w 303"/>
                <a:gd name="T29" fmla="*/ 276 h 303"/>
                <a:gd name="T30" fmla="*/ 127 w 303"/>
                <a:gd name="T31" fmla="*/ 277 h 303"/>
                <a:gd name="T32" fmla="*/ 179 w 303"/>
                <a:gd name="T33" fmla="*/ 246 h 303"/>
                <a:gd name="T34" fmla="*/ 182 w 303"/>
                <a:gd name="T35" fmla="*/ 239 h 303"/>
                <a:gd name="T36" fmla="*/ 173 w 303"/>
                <a:gd name="T37" fmla="*/ 186 h 303"/>
                <a:gd name="T38" fmla="*/ 173 w 303"/>
                <a:gd name="T39" fmla="*/ 186 h 303"/>
                <a:gd name="T40" fmla="*/ 180 w 303"/>
                <a:gd name="T41" fmla="*/ 178 h 303"/>
                <a:gd name="T42" fmla="*/ 186 w 303"/>
                <a:gd name="T43" fmla="*/ 173 h 303"/>
                <a:gd name="T44" fmla="*/ 186 w 303"/>
                <a:gd name="T45" fmla="*/ 173 h 303"/>
                <a:gd name="T46" fmla="*/ 239 w 303"/>
                <a:gd name="T47" fmla="*/ 182 h 303"/>
                <a:gd name="T48" fmla="*/ 240 w 303"/>
                <a:gd name="T49" fmla="*/ 182 h 303"/>
                <a:gd name="T50" fmla="*/ 247 w 303"/>
                <a:gd name="T51" fmla="*/ 179 h 303"/>
                <a:gd name="T52" fmla="*/ 277 w 303"/>
                <a:gd name="T53" fmla="*/ 126 h 303"/>
                <a:gd name="T54" fmla="*/ 276 w 303"/>
                <a:gd name="T55" fmla="*/ 118 h 303"/>
                <a:gd name="T56" fmla="*/ 242 w 303"/>
                <a:gd name="T57" fmla="*/ 77 h 303"/>
                <a:gd name="T58" fmla="*/ 242 w 303"/>
                <a:gd name="T59" fmla="*/ 76 h 303"/>
                <a:gd name="T60" fmla="*/ 245 w 303"/>
                <a:gd name="T61" fmla="*/ 66 h 303"/>
                <a:gd name="T62" fmla="*/ 248 w 303"/>
                <a:gd name="T63" fmla="*/ 56 h 303"/>
                <a:gd name="T64" fmla="*/ 248 w 303"/>
                <a:gd name="T65" fmla="*/ 56 h 303"/>
                <a:gd name="T66" fmla="*/ 298 w 303"/>
                <a:gd name="T67" fmla="*/ 37 h 303"/>
                <a:gd name="T68" fmla="*/ 303 w 303"/>
                <a:gd name="T69" fmla="*/ 30 h 303"/>
                <a:gd name="T70" fmla="*/ 303 w 303"/>
                <a:gd name="T71" fmla="*/ 0 h 303"/>
                <a:gd name="T72" fmla="*/ 161 w 303"/>
                <a:gd name="T7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61" y="0"/>
                  </a:moveTo>
                  <a:cubicBezTo>
                    <a:pt x="161" y="0"/>
                    <a:pt x="161" y="0"/>
                    <a:pt x="161" y="0"/>
                  </a:cubicBezTo>
                  <a:cubicBezTo>
                    <a:pt x="161" y="42"/>
                    <a:pt x="145" y="83"/>
                    <a:pt x="115" y="113"/>
                  </a:cubicBezTo>
                  <a:cubicBezTo>
                    <a:pt x="112" y="116"/>
                    <a:pt x="112" y="116"/>
                    <a:pt x="112" y="116"/>
                  </a:cubicBezTo>
                  <a:cubicBezTo>
                    <a:pt x="82" y="145"/>
                    <a:pt x="42" y="161"/>
                    <a:pt x="0" y="161"/>
                  </a:cubicBezTo>
                  <a:cubicBezTo>
                    <a:pt x="0" y="161"/>
                    <a:pt x="0" y="161"/>
                    <a:pt x="0" y="161"/>
                  </a:cubicBezTo>
                  <a:cubicBezTo>
                    <a:pt x="0" y="303"/>
                    <a:pt x="0" y="303"/>
                    <a:pt x="0" y="303"/>
                  </a:cubicBezTo>
                  <a:cubicBezTo>
                    <a:pt x="31" y="303"/>
                    <a:pt x="31" y="303"/>
                    <a:pt x="31" y="303"/>
                  </a:cubicBezTo>
                  <a:cubicBezTo>
                    <a:pt x="33" y="303"/>
                    <a:pt x="36" y="301"/>
                    <a:pt x="37" y="298"/>
                  </a:cubicBezTo>
                  <a:cubicBezTo>
                    <a:pt x="56" y="248"/>
                    <a:pt x="56" y="248"/>
                    <a:pt x="56" y="248"/>
                  </a:cubicBezTo>
                  <a:cubicBezTo>
                    <a:pt x="56" y="248"/>
                    <a:pt x="56" y="248"/>
                    <a:pt x="57" y="248"/>
                  </a:cubicBezTo>
                  <a:cubicBezTo>
                    <a:pt x="66" y="244"/>
                    <a:pt x="66" y="244"/>
                    <a:pt x="66" y="244"/>
                  </a:cubicBezTo>
                  <a:cubicBezTo>
                    <a:pt x="77" y="242"/>
                    <a:pt x="77" y="242"/>
                    <a:pt x="77" y="242"/>
                  </a:cubicBezTo>
                  <a:cubicBezTo>
                    <a:pt x="77" y="242"/>
                    <a:pt x="77" y="242"/>
                    <a:pt x="77" y="242"/>
                  </a:cubicBezTo>
                  <a:cubicBezTo>
                    <a:pt x="118" y="276"/>
                    <a:pt x="118" y="276"/>
                    <a:pt x="118" y="276"/>
                  </a:cubicBezTo>
                  <a:cubicBezTo>
                    <a:pt x="121" y="278"/>
                    <a:pt x="124" y="278"/>
                    <a:pt x="127" y="277"/>
                  </a:cubicBezTo>
                  <a:cubicBezTo>
                    <a:pt x="179" y="246"/>
                    <a:pt x="179" y="246"/>
                    <a:pt x="179" y="246"/>
                  </a:cubicBezTo>
                  <a:cubicBezTo>
                    <a:pt x="181" y="245"/>
                    <a:pt x="183" y="242"/>
                    <a:pt x="182" y="239"/>
                  </a:cubicBezTo>
                  <a:cubicBezTo>
                    <a:pt x="173" y="186"/>
                    <a:pt x="173" y="186"/>
                    <a:pt x="173" y="186"/>
                  </a:cubicBezTo>
                  <a:cubicBezTo>
                    <a:pt x="173" y="186"/>
                    <a:pt x="173" y="186"/>
                    <a:pt x="173" y="186"/>
                  </a:cubicBezTo>
                  <a:cubicBezTo>
                    <a:pt x="180" y="178"/>
                    <a:pt x="180" y="178"/>
                    <a:pt x="180" y="178"/>
                  </a:cubicBezTo>
                  <a:cubicBezTo>
                    <a:pt x="186" y="173"/>
                    <a:pt x="186" y="173"/>
                    <a:pt x="186" y="173"/>
                  </a:cubicBezTo>
                  <a:cubicBezTo>
                    <a:pt x="186" y="173"/>
                    <a:pt x="186" y="173"/>
                    <a:pt x="186" y="173"/>
                  </a:cubicBezTo>
                  <a:cubicBezTo>
                    <a:pt x="239" y="182"/>
                    <a:pt x="239" y="182"/>
                    <a:pt x="239" y="182"/>
                  </a:cubicBezTo>
                  <a:cubicBezTo>
                    <a:pt x="240" y="182"/>
                    <a:pt x="240" y="182"/>
                    <a:pt x="240" y="182"/>
                  </a:cubicBezTo>
                  <a:cubicBezTo>
                    <a:pt x="243" y="182"/>
                    <a:pt x="245" y="181"/>
                    <a:pt x="247" y="179"/>
                  </a:cubicBezTo>
                  <a:cubicBezTo>
                    <a:pt x="277" y="126"/>
                    <a:pt x="277" y="126"/>
                    <a:pt x="277" y="126"/>
                  </a:cubicBezTo>
                  <a:cubicBezTo>
                    <a:pt x="279" y="124"/>
                    <a:pt x="278" y="120"/>
                    <a:pt x="276" y="118"/>
                  </a:cubicBezTo>
                  <a:cubicBezTo>
                    <a:pt x="242" y="77"/>
                    <a:pt x="242" y="77"/>
                    <a:pt x="242" y="77"/>
                  </a:cubicBezTo>
                  <a:cubicBezTo>
                    <a:pt x="242" y="77"/>
                    <a:pt x="242" y="76"/>
                    <a:pt x="242" y="76"/>
                  </a:cubicBezTo>
                  <a:cubicBezTo>
                    <a:pt x="245" y="66"/>
                    <a:pt x="245" y="66"/>
                    <a:pt x="245" y="66"/>
                  </a:cubicBezTo>
                  <a:cubicBezTo>
                    <a:pt x="248" y="56"/>
                    <a:pt x="248" y="56"/>
                    <a:pt x="248" y="56"/>
                  </a:cubicBezTo>
                  <a:cubicBezTo>
                    <a:pt x="248" y="56"/>
                    <a:pt x="248" y="56"/>
                    <a:pt x="248" y="56"/>
                  </a:cubicBezTo>
                  <a:cubicBezTo>
                    <a:pt x="298" y="37"/>
                    <a:pt x="298" y="37"/>
                    <a:pt x="298" y="37"/>
                  </a:cubicBezTo>
                  <a:cubicBezTo>
                    <a:pt x="301" y="36"/>
                    <a:pt x="303" y="33"/>
                    <a:pt x="303" y="30"/>
                  </a:cubicBezTo>
                  <a:cubicBezTo>
                    <a:pt x="303" y="0"/>
                    <a:pt x="303" y="0"/>
                    <a:pt x="303" y="0"/>
                  </a:cubicBezTo>
                  <a:lnTo>
                    <a:pt x="161" y="0"/>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29" name="Freeform 32"/>
            <p:cNvSpPr/>
            <p:nvPr/>
          </p:nvSpPr>
          <p:spPr bwMode="auto">
            <a:xfrm>
              <a:off x="3462304" y="2746375"/>
              <a:ext cx="1084332" cy="1085850"/>
            </a:xfrm>
            <a:custGeom>
              <a:avLst/>
              <a:gdLst>
                <a:gd name="T0" fmla="*/ 190 w 303"/>
                <a:gd name="T1" fmla="*/ 115 h 303"/>
                <a:gd name="T2" fmla="*/ 187 w 303"/>
                <a:gd name="T3" fmla="*/ 111 h 303"/>
                <a:gd name="T4" fmla="*/ 142 w 303"/>
                <a:gd name="T5" fmla="*/ 0 h 303"/>
                <a:gd name="T6" fmla="*/ 142 w 303"/>
                <a:gd name="T7" fmla="*/ 0 h 303"/>
                <a:gd name="T8" fmla="*/ 0 w 303"/>
                <a:gd name="T9" fmla="*/ 0 h 303"/>
                <a:gd name="T10" fmla="*/ 0 w 303"/>
                <a:gd name="T11" fmla="*/ 30 h 303"/>
                <a:gd name="T12" fmla="*/ 5 w 303"/>
                <a:gd name="T13" fmla="*/ 37 h 303"/>
                <a:gd name="T14" fmla="*/ 55 w 303"/>
                <a:gd name="T15" fmla="*/ 56 h 303"/>
                <a:gd name="T16" fmla="*/ 56 w 303"/>
                <a:gd name="T17" fmla="*/ 56 h 303"/>
                <a:gd name="T18" fmla="*/ 59 w 303"/>
                <a:gd name="T19" fmla="*/ 66 h 303"/>
                <a:gd name="T20" fmla="*/ 61 w 303"/>
                <a:gd name="T21" fmla="*/ 76 h 303"/>
                <a:gd name="T22" fmla="*/ 61 w 303"/>
                <a:gd name="T23" fmla="*/ 77 h 303"/>
                <a:gd name="T24" fmla="*/ 27 w 303"/>
                <a:gd name="T25" fmla="*/ 118 h 303"/>
                <a:gd name="T26" fmla="*/ 26 w 303"/>
                <a:gd name="T27" fmla="*/ 126 h 303"/>
                <a:gd name="T28" fmla="*/ 57 w 303"/>
                <a:gd name="T29" fmla="*/ 179 h 303"/>
                <a:gd name="T30" fmla="*/ 63 w 303"/>
                <a:gd name="T31" fmla="*/ 182 h 303"/>
                <a:gd name="T32" fmla="*/ 117 w 303"/>
                <a:gd name="T33" fmla="*/ 173 h 303"/>
                <a:gd name="T34" fmla="*/ 117 w 303"/>
                <a:gd name="T35" fmla="*/ 173 h 303"/>
                <a:gd name="T36" fmla="*/ 118 w 303"/>
                <a:gd name="T37" fmla="*/ 173 h 303"/>
                <a:gd name="T38" fmla="*/ 126 w 303"/>
                <a:gd name="T39" fmla="*/ 180 h 303"/>
                <a:gd name="T40" fmla="*/ 130 w 303"/>
                <a:gd name="T41" fmla="*/ 186 h 303"/>
                <a:gd name="T42" fmla="*/ 131 w 303"/>
                <a:gd name="T43" fmla="*/ 186 h 303"/>
                <a:gd name="T44" fmla="*/ 122 w 303"/>
                <a:gd name="T45" fmla="*/ 239 h 303"/>
                <a:gd name="T46" fmla="*/ 125 w 303"/>
                <a:gd name="T47" fmla="*/ 246 h 303"/>
                <a:gd name="T48" fmla="*/ 177 w 303"/>
                <a:gd name="T49" fmla="*/ 277 h 303"/>
                <a:gd name="T50" fmla="*/ 180 w 303"/>
                <a:gd name="T51" fmla="*/ 278 h 303"/>
                <a:gd name="T52" fmla="*/ 185 w 303"/>
                <a:gd name="T53" fmla="*/ 276 h 303"/>
                <a:gd name="T54" fmla="*/ 226 w 303"/>
                <a:gd name="T55" fmla="*/ 243 h 303"/>
                <a:gd name="T56" fmla="*/ 227 w 303"/>
                <a:gd name="T57" fmla="*/ 242 h 303"/>
                <a:gd name="T58" fmla="*/ 227 w 303"/>
                <a:gd name="T59" fmla="*/ 242 h 303"/>
                <a:gd name="T60" fmla="*/ 237 w 303"/>
                <a:gd name="T61" fmla="*/ 244 h 303"/>
                <a:gd name="T62" fmla="*/ 247 w 303"/>
                <a:gd name="T63" fmla="*/ 248 h 303"/>
                <a:gd name="T64" fmla="*/ 248 w 303"/>
                <a:gd name="T65" fmla="*/ 248 h 303"/>
                <a:gd name="T66" fmla="*/ 248 w 303"/>
                <a:gd name="T67" fmla="*/ 248 h 303"/>
                <a:gd name="T68" fmla="*/ 266 w 303"/>
                <a:gd name="T69" fmla="*/ 298 h 303"/>
                <a:gd name="T70" fmla="*/ 273 w 303"/>
                <a:gd name="T71" fmla="*/ 303 h 303"/>
                <a:gd name="T72" fmla="*/ 303 w 303"/>
                <a:gd name="T73" fmla="*/ 303 h 303"/>
                <a:gd name="T74" fmla="*/ 303 w 303"/>
                <a:gd name="T75" fmla="*/ 161 h 303"/>
                <a:gd name="T76" fmla="*/ 190 w 303"/>
                <a:gd name="T77" fmla="*/ 11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3" h="303">
                  <a:moveTo>
                    <a:pt x="190" y="115"/>
                  </a:moveTo>
                  <a:cubicBezTo>
                    <a:pt x="187" y="111"/>
                    <a:pt x="187" y="111"/>
                    <a:pt x="187" y="111"/>
                  </a:cubicBezTo>
                  <a:cubicBezTo>
                    <a:pt x="158" y="81"/>
                    <a:pt x="142" y="42"/>
                    <a:pt x="142" y="0"/>
                  </a:cubicBezTo>
                  <a:cubicBezTo>
                    <a:pt x="142" y="0"/>
                    <a:pt x="142" y="0"/>
                    <a:pt x="142" y="0"/>
                  </a:cubicBezTo>
                  <a:cubicBezTo>
                    <a:pt x="0" y="0"/>
                    <a:pt x="0" y="0"/>
                    <a:pt x="0" y="0"/>
                  </a:cubicBezTo>
                  <a:cubicBezTo>
                    <a:pt x="0" y="30"/>
                    <a:pt x="0" y="30"/>
                    <a:pt x="0" y="30"/>
                  </a:cubicBezTo>
                  <a:cubicBezTo>
                    <a:pt x="0" y="33"/>
                    <a:pt x="2" y="36"/>
                    <a:pt x="5" y="37"/>
                  </a:cubicBezTo>
                  <a:cubicBezTo>
                    <a:pt x="55" y="56"/>
                    <a:pt x="55" y="56"/>
                    <a:pt x="55" y="56"/>
                  </a:cubicBezTo>
                  <a:cubicBezTo>
                    <a:pt x="55" y="56"/>
                    <a:pt x="55" y="56"/>
                    <a:pt x="56" y="56"/>
                  </a:cubicBezTo>
                  <a:cubicBezTo>
                    <a:pt x="59" y="66"/>
                    <a:pt x="59" y="66"/>
                    <a:pt x="59" y="66"/>
                  </a:cubicBezTo>
                  <a:cubicBezTo>
                    <a:pt x="61" y="76"/>
                    <a:pt x="61" y="76"/>
                    <a:pt x="61" y="76"/>
                  </a:cubicBezTo>
                  <a:cubicBezTo>
                    <a:pt x="61" y="76"/>
                    <a:pt x="61" y="77"/>
                    <a:pt x="61" y="77"/>
                  </a:cubicBezTo>
                  <a:cubicBezTo>
                    <a:pt x="27" y="118"/>
                    <a:pt x="27" y="118"/>
                    <a:pt x="27" y="118"/>
                  </a:cubicBezTo>
                  <a:cubicBezTo>
                    <a:pt x="25" y="120"/>
                    <a:pt x="25" y="124"/>
                    <a:pt x="26" y="126"/>
                  </a:cubicBezTo>
                  <a:cubicBezTo>
                    <a:pt x="57" y="179"/>
                    <a:pt x="57" y="179"/>
                    <a:pt x="57" y="179"/>
                  </a:cubicBezTo>
                  <a:cubicBezTo>
                    <a:pt x="58" y="181"/>
                    <a:pt x="60" y="182"/>
                    <a:pt x="63" y="182"/>
                  </a:cubicBezTo>
                  <a:cubicBezTo>
                    <a:pt x="117" y="173"/>
                    <a:pt x="117" y="173"/>
                    <a:pt x="117" y="173"/>
                  </a:cubicBezTo>
                  <a:cubicBezTo>
                    <a:pt x="117" y="173"/>
                    <a:pt x="117" y="173"/>
                    <a:pt x="117" y="173"/>
                  </a:cubicBezTo>
                  <a:cubicBezTo>
                    <a:pt x="117" y="173"/>
                    <a:pt x="117" y="173"/>
                    <a:pt x="118" y="173"/>
                  </a:cubicBezTo>
                  <a:cubicBezTo>
                    <a:pt x="126" y="180"/>
                    <a:pt x="126" y="180"/>
                    <a:pt x="126" y="180"/>
                  </a:cubicBezTo>
                  <a:cubicBezTo>
                    <a:pt x="130" y="186"/>
                    <a:pt x="130" y="186"/>
                    <a:pt x="130" y="186"/>
                  </a:cubicBezTo>
                  <a:cubicBezTo>
                    <a:pt x="131" y="186"/>
                    <a:pt x="131" y="186"/>
                    <a:pt x="131" y="186"/>
                  </a:cubicBezTo>
                  <a:cubicBezTo>
                    <a:pt x="122" y="239"/>
                    <a:pt x="122" y="239"/>
                    <a:pt x="122" y="239"/>
                  </a:cubicBezTo>
                  <a:cubicBezTo>
                    <a:pt x="121" y="242"/>
                    <a:pt x="122" y="245"/>
                    <a:pt x="125" y="246"/>
                  </a:cubicBezTo>
                  <a:cubicBezTo>
                    <a:pt x="177" y="277"/>
                    <a:pt x="177" y="277"/>
                    <a:pt x="177" y="277"/>
                  </a:cubicBezTo>
                  <a:cubicBezTo>
                    <a:pt x="178" y="277"/>
                    <a:pt x="179" y="278"/>
                    <a:pt x="180" y="278"/>
                  </a:cubicBezTo>
                  <a:cubicBezTo>
                    <a:pt x="181" y="278"/>
                    <a:pt x="183" y="278"/>
                    <a:pt x="185" y="276"/>
                  </a:cubicBezTo>
                  <a:cubicBezTo>
                    <a:pt x="226" y="243"/>
                    <a:pt x="226" y="243"/>
                    <a:pt x="226" y="243"/>
                  </a:cubicBezTo>
                  <a:cubicBezTo>
                    <a:pt x="227" y="242"/>
                    <a:pt x="227" y="242"/>
                    <a:pt x="227" y="242"/>
                  </a:cubicBezTo>
                  <a:cubicBezTo>
                    <a:pt x="227" y="242"/>
                    <a:pt x="227" y="242"/>
                    <a:pt x="227" y="242"/>
                  </a:cubicBezTo>
                  <a:cubicBezTo>
                    <a:pt x="237" y="244"/>
                    <a:pt x="237" y="244"/>
                    <a:pt x="237" y="244"/>
                  </a:cubicBezTo>
                  <a:cubicBezTo>
                    <a:pt x="247" y="248"/>
                    <a:pt x="247" y="248"/>
                    <a:pt x="247" y="248"/>
                  </a:cubicBezTo>
                  <a:cubicBezTo>
                    <a:pt x="248" y="248"/>
                    <a:pt x="248" y="248"/>
                    <a:pt x="248" y="248"/>
                  </a:cubicBezTo>
                  <a:cubicBezTo>
                    <a:pt x="248" y="248"/>
                    <a:pt x="248" y="248"/>
                    <a:pt x="248" y="248"/>
                  </a:cubicBezTo>
                  <a:cubicBezTo>
                    <a:pt x="266" y="298"/>
                    <a:pt x="266" y="298"/>
                    <a:pt x="266" y="298"/>
                  </a:cubicBezTo>
                  <a:cubicBezTo>
                    <a:pt x="267" y="301"/>
                    <a:pt x="270" y="303"/>
                    <a:pt x="273" y="303"/>
                  </a:cubicBezTo>
                  <a:cubicBezTo>
                    <a:pt x="303" y="303"/>
                    <a:pt x="303" y="303"/>
                    <a:pt x="303" y="303"/>
                  </a:cubicBezTo>
                  <a:cubicBezTo>
                    <a:pt x="303" y="161"/>
                    <a:pt x="303" y="161"/>
                    <a:pt x="303" y="161"/>
                  </a:cubicBezTo>
                  <a:cubicBezTo>
                    <a:pt x="261" y="161"/>
                    <a:pt x="221" y="145"/>
                    <a:pt x="190" y="115"/>
                  </a:cubicBez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30" name="Freeform 33"/>
            <p:cNvSpPr/>
            <p:nvPr/>
          </p:nvSpPr>
          <p:spPr bwMode="auto">
            <a:xfrm>
              <a:off x="3462304" y="1609725"/>
              <a:ext cx="1084332" cy="1085850"/>
            </a:xfrm>
            <a:custGeom>
              <a:avLst/>
              <a:gdLst>
                <a:gd name="T0" fmla="*/ 188 w 303"/>
                <a:gd name="T1" fmla="*/ 190 h 303"/>
                <a:gd name="T2" fmla="*/ 192 w 303"/>
                <a:gd name="T3" fmla="*/ 186 h 303"/>
                <a:gd name="T4" fmla="*/ 192 w 303"/>
                <a:gd name="T5" fmla="*/ 186 h 303"/>
                <a:gd name="T6" fmla="*/ 303 w 303"/>
                <a:gd name="T7" fmla="*/ 142 h 303"/>
                <a:gd name="T8" fmla="*/ 303 w 303"/>
                <a:gd name="T9" fmla="*/ 142 h 303"/>
                <a:gd name="T10" fmla="*/ 303 w 303"/>
                <a:gd name="T11" fmla="*/ 0 h 303"/>
                <a:gd name="T12" fmla="*/ 273 w 303"/>
                <a:gd name="T13" fmla="*/ 0 h 303"/>
                <a:gd name="T14" fmla="*/ 266 w 303"/>
                <a:gd name="T15" fmla="*/ 5 h 303"/>
                <a:gd name="T16" fmla="*/ 247 w 303"/>
                <a:gd name="T17" fmla="*/ 55 h 303"/>
                <a:gd name="T18" fmla="*/ 247 w 303"/>
                <a:gd name="T19" fmla="*/ 55 h 303"/>
                <a:gd name="T20" fmla="*/ 237 w 303"/>
                <a:gd name="T21" fmla="*/ 58 h 303"/>
                <a:gd name="T22" fmla="*/ 227 w 303"/>
                <a:gd name="T23" fmla="*/ 61 h 303"/>
                <a:gd name="T24" fmla="*/ 226 w 303"/>
                <a:gd name="T25" fmla="*/ 61 h 303"/>
                <a:gd name="T26" fmla="*/ 185 w 303"/>
                <a:gd name="T27" fmla="*/ 27 h 303"/>
                <a:gd name="T28" fmla="*/ 176 w 303"/>
                <a:gd name="T29" fmla="*/ 26 h 303"/>
                <a:gd name="T30" fmla="*/ 124 w 303"/>
                <a:gd name="T31" fmla="*/ 56 h 303"/>
                <a:gd name="T32" fmla="*/ 121 w 303"/>
                <a:gd name="T33" fmla="*/ 64 h 303"/>
                <a:gd name="T34" fmla="*/ 130 w 303"/>
                <a:gd name="T35" fmla="*/ 117 h 303"/>
                <a:gd name="T36" fmla="*/ 130 w 303"/>
                <a:gd name="T37" fmla="*/ 117 h 303"/>
                <a:gd name="T38" fmla="*/ 122 w 303"/>
                <a:gd name="T39" fmla="*/ 126 h 303"/>
                <a:gd name="T40" fmla="*/ 118 w 303"/>
                <a:gd name="T41" fmla="*/ 130 h 303"/>
                <a:gd name="T42" fmla="*/ 117 w 303"/>
                <a:gd name="T43" fmla="*/ 130 h 303"/>
                <a:gd name="T44" fmla="*/ 64 w 303"/>
                <a:gd name="T45" fmla="*/ 121 h 303"/>
                <a:gd name="T46" fmla="*/ 63 w 303"/>
                <a:gd name="T47" fmla="*/ 121 h 303"/>
                <a:gd name="T48" fmla="*/ 57 w 303"/>
                <a:gd name="T49" fmla="*/ 125 h 303"/>
                <a:gd name="T50" fmla="*/ 26 w 303"/>
                <a:gd name="T51" fmla="*/ 177 h 303"/>
                <a:gd name="T52" fmla="*/ 27 w 303"/>
                <a:gd name="T53" fmla="*/ 185 h 303"/>
                <a:gd name="T54" fmla="*/ 61 w 303"/>
                <a:gd name="T55" fmla="*/ 226 h 303"/>
                <a:gd name="T56" fmla="*/ 61 w 303"/>
                <a:gd name="T57" fmla="*/ 227 h 303"/>
                <a:gd name="T58" fmla="*/ 59 w 303"/>
                <a:gd name="T59" fmla="*/ 237 h 303"/>
                <a:gd name="T60" fmla="*/ 56 w 303"/>
                <a:gd name="T61" fmla="*/ 247 h 303"/>
                <a:gd name="T62" fmla="*/ 55 w 303"/>
                <a:gd name="T63" fmla="*/ 247 h 303"/>
                <a:gd name="T64" fmla="*/ 5 w 303"/>
                <a:gd name="T65" fmla="*/ 266 h 303"/>
                <a:gd name="T66" fmla="*/ 0 w 303"/>
                <a:gd name="T67" fmla="*/ 273 h 303"/>
                <a:gd name="T68" fmla="*/ 0 w 303"/>
                <a:gd name="T69" fmla="*/ 303 h 303"/>
                <a:gd name="T70" fmla="*/ 142 w 303"/>
                <a:gd name="T71" fmla="*/ 303 h 303"/>
                <a:gd name="T72" fmla="*/ 188 w 303"/>
                <a:gd name="T73" fmla="*/ 19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88" y="190"/>
                  </a:moveTo>
                  <a:cubicBezTo>
                    <a:pt x="192" y="186"/>
                    <a:pt x="192" y="186"/>
                    <a:pt x="192" y="186"/>
                  </a:cubicBezTo>
                  <a:cubicBezTo>
                    <a:pt x="192" y="186"/>
                    <a:pt x="192" y="186"/>
                    <a:pt x="192" y="186"/>
                  </a:cubicBezTo>
                  <a:cubicBezTo>
                    <a:pt x="222" y="157"/>
                    <a:pt x="262" y="142"/>
                    <a:pt x="303" y="142"/>
                  </a:cubicBezTo>
                  <a:cubicBezTo>
                    <a:pt x="303" y="142"/>
                    <a:pt x="303" y="142"/>
                    <a:pt x="303" y="142"/>
                  </a:cubicBezTo>
                  <a:cubicBezTo>
                    <a:pt x="303" y="0"/>
                    <a:pt x="303" y="0"/>
                    <a:pt x="303" y="0"/>
                  </a:cubicBezTo>
                  <a:cubicBezTo>
                    <a:pt x="273" y="0"/>
                    <a:pt x="273" y="0"/>
                    <a:pt x="273" y="0"/>
                  </a:cubicBezTo>
                  <a:cubicBezTo>
                    <a:pt x="270" y="0"/>
                    <a:pt x="267" y="2"/>
                    <a:pt x="266" y="5"/>
                  </a:cubicBezTo>
                  <a:cubicBezTo>
                    <a:pt x="247" y="55"/>
                    <a:pt x="247" y="55"/>
                    <a:pt x="247" y="55"/>
                  </a:cubicBezTo>
                  <a:cubicBezTo>
                    <a:pt x="247" y="55"/>
                    <a:pt x="247" y="55"/>
                    <a:pt x="247" y="55"/>
                  </a:cubicBezTo>
                  <a:cubicBezTo>
                    <a:pt x="237" y="58"/>
                    <a:pt x="237" y="58"/>
                    <a:pt x="237" y="58"/>
                  </a:cubicBezTo>
                  <a:cubicBezTo>
                    <a:pt x="227" y="61"/>
                    <a:pt x="227" y="61"/>
                    <a:pt x="227" y="61"/>
                  </a:cubicBezTo>
                  <a:cubicBezTo>
                    <a:pt x="227" y="61"/>
                    <a:pt x="226" y="61"/>
                    <a:pt x="226" y="61"/>
                  </a:cubicBezTo>
                  <a:cubicBezTo>
                    <a:pt x="185" y="27"/>
                    <a:pt x="185" y="27"/>
                    <a:pt x="185" y="27"/>
                  </a:cubicBezTo>
                  <a:cubicBezTo>
                    <a:pt x="183" y="25"/>
                    <a:pt x="179" y="24"/>
                    <a:pt x="176" y="26"/>
                  </a:cubicBezTo>
                  <a:cubicBezTo>
                    <a:pt x="124" y="56"/>
                    <a:pt x="124" y="56"/>
                    <a:pt x="124" y="56"/>
                  </a:cubicBezTo>
                  <a:cubicBezTo>
                    <a:pt x="122" y="58"/>
                    <a:pt x="120" y="61"/>
                    <a:pt x="121" y="64"/>
                  </a:cubicBezTo>
                  <a:cubicBezTo>
                    <a:pt x="130" y="117"/>
                    <a:pt x="130" y="117"/>
                    <a:pt x="130" y="117"/>
                  </a:cubicBezTo>
                  <a:cubicBezTo>
                    <a:pt x="130" y="117"/>
                    <a:pt x="130" y="117"/>
                    <a:pt x="130" y="117"/>
                  </a:cubicBezTo>
                  <a:cubicBezTo>
                    <a:pt x="122" y="126"/>
                    <a:pt x="122" y="126"/>
                    <a:pt x="122" y="126"/>
                  </a:cubicBezTo>
                  <a:cubicBezTo>
                    <a:pt x="118" y="130"/>
                    <a:pt x="118" y="130"/>
                    <a:pt x="118" y="130"/>
                  </a:cubicBezTo>
                  <a:cubicBezTo>
                    <a:pt x="117" y="130"/>
                    <a:pt x="117" y="130"/>
                    <a:pt x="117" y="130"/>
                  </a:cubicBezTo>
                  <a:cubicBezTo>
                    <a:pt x="64" y="121"/>
                    <a:pt x="64" y="121"/>
                    <a:pt x="64" y="121"/>
                  </a:cubicBezTo>
                  <a:cubicBezTo>
                    <a:pt x="63" y="121"/>
                    <a:pt x="63" y="121"/>
                    <a:pt x="63" y="121"/>
                  </a:cubicBezTo>
                  <a:cubicBezTo>
                    <a:pt x="60" y="121"/>
                    <a:pt x="58" y="122"/>
                    <a:pt x="57" y="125"/>
                  </a:cubicBezTo>
                  <a:cubicBezTo>
                    <a:pt x="26" y="177"/>
                    <a:pt x="26" y="177"/>
                    <a:pt x="26" y="177"/>
                  </a:cubicBezTo>
                  <a:cubicBezTo>
                    <a:pt x="25" y="179"/>
                    <a:pt x="25" y="183"/>
                    <a:pt x="27" y="185"/>
                  </a:cubicBezTo>
                  <a:cubicBezTo>
                    <a:pt x="61" y="226"/>
                    <a:pt x="61" y="226"/>
                    <a:pt x="61" y="226"/>
                  </a:cubicBezTo>
                  <a:cubicBezTo>
                    <a:pt x="61" y="226"/>
                    <a:pt x="61" y="227"/>
                    <a:pt x="61" y="227"/>
                  </a:cubicBezTo>
                  <a:cubicBezTo>
                    <a:pt x="59" y="237"/>
                    <a:pt x="59" y="237"/>
                    <a:pt x="59" y="237"/>
                  </a:cubicBezTo>
                  <a:cubicBezTo>
                    <a:pt x="56" y="247"/>
                    <a:pt x="56" y="247"/>
                    <a:pt x="56" y="247"/>
                  </a:cubicBezTo>
                  <a:cubicBezTo>
                    <a:pt x="55" y="247"/>
                    <a:pt x="55" y="247"/>
                    <a:pt x="55" y="247"/>
                  </a:cubicBezTo>
                  <a:cubicBezTo>
                    <a:pt x="5" y="266"/>
                    <a:pt x="5" y="266"/>
                    <a:pt x="5" y="266"/>
                  </a:cubicBezTo>
                  <a:cubicBezTo>
                    <a:pt x="2" y="267"/>
                    <a:pt x="0" y="270"/>
                    <a:pt x="0" y="273"/>
                  </a:cubicBezTo>
                  <a:cubicBezTo>
                    <a:pt x="0" y="303"/>
                    <a:pt x="0" y="303"/>
                    <a:pt x="0" y="303"/>
                  </a:cubicBezTo>
                  <a:cubicBezTo>
                    <a:pt x="142" y="303"/>
                    <a:pt x="142" y="303"/>
                    <a:pt x="142" y="303"/>
                  </a:cubicBezTo>
                  <a:cubicBezTo>
                    <a:pt x="142" y="260"/>
                    <a:pt x="158" y="220"/>
                    <a:pt x="188" y="19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31" name="Freeform 34"/>
            <p:cNvSpPr/>
            <p:nvPr/>
          </p:nvSpPr>
          <p:spPr bwMode="auto">
            <a:xfrm>
              <a:off x="4597367" y="1609725"/>
              <a:ext cx="1084332" cy="1085850"/>
            </a:xfrm>
            <a:custGeom>
              <a:avLst/>
              <a:gdLst>
                <a:gd name="T0" fmla="*/ 113 w 303"/>
                <a:gd name="T1" fmla="*/ 188 h 303"/>
                <a:gd name="T2" fmla="*/ 114 w 303"/>
                <a:gd name="T3" fmla="*/ 189 h 303"/>
                <a:gd name="T4" fmla="*/ 116 w 303"/>
                <a:gd name="T5" fmla="*/ 191 h 303"/>
                <a:gd name="T6" fmla="*/ 161 w 303"/>
                <a:gd name="T7" fmla="*/ 303 h 303"/>
                <a:gd name="T8" fmla="*/ 303 w 303"/>
                <a:gd name="T9" fmla="*/ 303 h 303"/>
                <a:gd name="T10" fmla="*/ 303 w 303"/>
                <a:gd name="T11" fmla="*/ 273 h 303"/>
                <a:gd name="T12" fmla="*/ 298 w 303"/>
                <a:gd name="T13" fmla="*/ 266 h 303"/>
                <a:gd name="T14" fmla="*/ 248 w 303"/>
                <a:gd name="T15" fmla="*/ 247 h 303"/>
                <a:gd name="T16" fmla="*/ 248 w 303"/>
                <a:gd name="T17" fmla="*/ 247 h 303"/>
                <a:gd name="T18" fmla="*/ 245 w 303"/>
                <a:gd name="T19" fmla="*/ 237 h 303"/>
                <a:gd name="T20" fmla="*/ 242 w 303"/>
                <a:gd name="T21" fmla="*/ 227 h 303"/>
                <a:gd name="T22" fmla="*/ 242 w 303"/>
                <a:gd name="T23" fmla="*/ 226 h 303"/>
                <a:gd name="T24" fmla="*/ 276 w 303"/>
                <a:gd name="T25" fmla="*/ 185 h 303"/>
                <a:gd name="T26" fmla="*/ 277 w 303"/>
                <a:gd name="T27" fmla="*/ 177 h 303"/>
                <a:gd name="T28" fmla="*/ 247 w 303"/>
                <a:gd name="T29" fmla="*/ 125 h 303"/>
                <a:gd name="T30" fmla="*/ 240 w 303"/>
                <a:gd name="T31" fmla="*/ 121 h 303"/>
                <a:gd name="T32" fmla="*/ 186 w 303"/>
                <a:gd name="T33" fmla="*/ 130 h 303"/>
                <a:gd name="T34" fmla="*/ 186 w 303"/>
                <a:gd name="T35" fmla="*/ 130 h 303"/>
                <a:gd name="T36" fmla="*/ 179 w 303"/>
                <a:gd name="T37" fmla="*/ 124 h 303"/>
                <a:gd name="T38" fmla="*/ 173 w 303"/>
                <a:gd name="T39" fmla="*/ 117 h 303"/>
                <a:gd name="T40" fmla="*/ 173 w 303"/>
                <a:gd name="T41" fmla="*/ 117 h 303"/>
                <a:gd name="T42" fmla="*/ 173 w 303"/>
                <a:gd name="T43" fmla="*/ 117 h 303"/>
                <a:gd name="T44" fmla="*/ 182 w 303"/>
                <a:gd name="T45" fmla="*/ 64 h 303"/>
                <a:gd name="T46" fmla="*/ 178 w 303"/>
                <a:gd name="T47" fmla="*/ 56 h 303"/>
                <a:gd name="T48" fmla="*/ 126 w 303"/>
                <a:gd name="T49" fmla="*/ 26 h 303"/>
                <a:gd name="T50" fmla="*/ 123 w 303"/>
                <a:gd name="T51" fmla="*/ 25 h 303"/>
                <a:gd name="T52" fmla="*/ 118 w 303"/>
                <a:gd name="T53" fmla="*/ 27 h 303"/>
                <a:gd name="T54" fmla="*/ 77 w 303"/>
                <a:gd name="T55" fmla="*/ 60 h 303"/>
                <a:gd name="T56" fmla="*/ 77 w 303"/>
                <a:gd name="T57" fmla="*/ 61 h 303"/>
                <a:gd name="T58" fmla="*/ 76 w 303"/>
                <a:gd name="T59" fmla="*/ 61 h 303"/>
                <a:gd name="T60" fmla="*/ 66 w 303"/>
                <a:gd name="T61" fmla="*/ 58 h 303"/>
                <a:gd name="T62" fmla="*/ 56 w 303"/>
                <a:gd name="T63" fmla="*/ 55 h 303"/>
                <a:gd name="T64" fmla="*/ 56 w 303"/>
                <a:gd name="T65" fmla="*/ 55 h 303"/>
                <a:gd name="T66" fmla="*/ 37 w 303"/>
                <a:gd name="T67" fmla="*/ 5 h 303"/>
                <a:gd name="T68" fmla="*/ 30 w 303"/>
                <a:gd name="T69" fmla="*/ 0 h 303"/>
                <a:gd name="T70" fmla="*/ 0 w 303"/>
                <a:gd name="T71" fmla="*/ 0 h 303"/>
                <a:gd name="T72" fmla="*/ 0 w 303"/>
                <a:gd name="T73" fmla="*/ 142 h 303"/>
                <a:gd name="T74" fmla="*/ 113 w 303"/>
                <a:gd name="T75" fmla="*/ 18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03">
                  <a:moveTo>
                    <a:pt x="113" y="188"/>
                  </a:moveTo>
                  <a:cubicBezTo>
                    <a:pt x="114" y="189"/>
                    <a:pt x="114" y="189"/>
                    <a:pt x="114" y="189"/>
                  </a:cubicBezTo>
                  <a:cubicBezTo>
                    <a:pt x="116" y="191"/>
                    <a:pt x="116" y="191"/>
                    <a:pt x="116" y="191"/>
                  </a:cubicBezTo>
                  <a:cubicBezTo>
                    <a:pt x="145" y="221"/>
                    <a:pt x="161" y="261"/>
                    <a:pt x="161" y="303"/>
                  </a:cubicBezTo>
                  <a:cubicBezTo>
                    <a:pt x="303" y="303"/>
                    <a:pt x="303" y="303"/>
                    <a:pt x="303" y="303"/>
                  </a:cubicBezTo>
                  <a:cubicBezTo>
                    <a:pt x="303" y="273"/>
                    <a:pt x="303" y="273"/>
                    <a:pt x="303" y="273"/>
                  </a:cubicBezTo>
                  <a:cubicBezTo>
                    <a:pt x="303" y="270"/>
                    <a:pt x="301" y="267"/>
                    <a:pt x="298" y="266"/>
                  </a:cubicBezTo>
                  <a:cubicBezTo>
                    <a:pt x="248" y="247"/>
                    <a:pt x="248" y="247"/>
                    <a:pt x="248" y="247"/>
                  </a:cubicBezTo>
                  <a:cubicBezTo>
                    <a:pt x="248" y="247"/>
                    <a:pt x="248" y="247"/>
                    <a:pt x="248" y="247"/>
                  </a:cubicBezTo>
                  <a:cubicBezTo>
                    <a:pt x="245" y="237"/>
                    <a:pt x="245" y="237"/>
                    <a:pt x="245" y="237"/>
                  </a:cubicBezTo>
                  <a:cubicBezTo>
                    <a:pt x="242" y="227"/>
                    <a:pt x="242" y="227"/>
                    <a:pt x="242" y="227"/>
                  </a:cubicBezTo>
                  <a:cubicBezTo>
                    <a:pt x="242" y="227"/>
                    <a:pt x="242" y="226"/>
                    <a:pt x="242" y="226"/>
                  </a:cubicBezTo>
                  <a:cubicBezTo>
                    <a:pt x="276" y="185"/>
                    <a:pt x="276" y="185"/>
                    <a:pt x="276" y="185"/>
                  </a:cubicBezTo>
                  <a:cubicBezTo>
                    <a:pt x="278" y="183"/>
                    <a:pt x="279" y="179"/>
                    <a:pt x="277" y="177"/>
                  </a:cubicBezTo>
                  <a:cubicBezTo>
                    <a:pt x="247" y="125"/>
                    <a:pt x="247" y="125"/>
                    <a:pt x="247" y="125"/>
                  </a:cubicBezTo>
                  <a:cubicBezTo>
                    <a:pt x="245" y="122"/>
                    <a:pt x="243" y="121"/>
                    <a:pt x="240" y="121"/>
                  </a:cubicBezTo>
                  <a:cubicBezTo>
                    <a:pt x="186" y="130"/>
                    <a:pt x="186" y="130"/>
                    <a:pt x="186" y="130"/>
                  </a:cubicBezTo>
                  <a:cubicBezTo>
                    <a:pt x="186" y="130"/>
                    <a:pt x="186" y="130"/>
                    <a:pt x="186" y="130"/>
                  </a:cubicBezTo>
                  <a:cubicBezTo>
                    <a:pt x="179" y="124"/>
                    <a:pt x="179" y="124"/>
                    <a:pt x="179" y="124"/>
                  </a:cubicBezTo>
                  <a:cubicBezTo>
                    <a:pt x="173" y="117"/>
                    <a:pt x="173" y="117"/>
                    <a:pt x="173" y="117"/>
                  </a:cubicBezTo>
                  <a:cubicBezTo>
                    <a:pt x="173" y="117"/>
                    <a:pt x="173" y="117"/>
                    <a:pt x="173" y="117"/>
                  </a:cubicBezTo>
                  <a:cubicBezTo>
                    <a:pt x="173" y="117"/>
                    <a:pt x="173" y="117"/>
                    <a:pt x="173" y="117"/>
                  </a:cubicBezTo>
                  <a:cubicBezTo>
                    <a:pt x="182" y="64"/>
                    <a:pt x="182" y="64"/>
                    <a:pt x="182" y="64"/>
                  </a:cubicBezTo>
                  <a:cubicBezTo>
                    <a:pt x="182" y="61"/>
                    <a:pt x="181" y="58"/>
                    <a:pt x="178" y="56"/>
                  </a:cubicBezTo>
                  <a:cubicBezTo>
                    <a:pt x="126" y="26"/>
                    <a:pt x="126" y="26"/>
                    <a:pt x="126" y="26"/>
                  </a:cubicBezTo>
                  <a:cubicBezTo>
                    <a:pt x="125" y="25"/>
                    <a:pt x="124" y="25"/>
                    <a:pt x="123" y="25"/>
                  </a:cubicBezTo>
                  <a:cubicBezTo>
                    <a:pt x="122" y="25"/>
                    <a:pt x="120" y="25"/>
                    <a:pt x="118" y="27"/>
                  </a:cubicBezTo>
                  <a:cubicBezTo>
                    <a:pt x="77" y="60"/>
                    <a:pt x="77" y="60"/>
                    <a:pt x="77" y="60"/>
                  </a:cubicBezTo>
                  <a:cubicBezTo>
                    <a:pt x="77" y="61"/>
                    <a:pt x="77" y="61"/>
                    <a:pt x="77" y="61"/>
                  </a:cubicBezTo>
                  <a:cubicBezTo>
                    <a:pt x="76" y="61"/>
                    <a:pt x="76" y="61"/>
                    <a:pt x="76" y="61"/>
                  </a:cubicBezTo>
                  <a:cubicBezTo>
                    <a:pt x="66" y="58"/>
                    <a:pt x="66" y="58"/>
                    <a:pt x="66" y="58"/>
                  </a:cubicBezTo>
                  <a:cubicBezTo>
                    <a:pt x="56" y="55"/>
                    <a:pt x="56" y="55"/>
                    <a:pt x="56" y="55"/>
                  </a:cubicBezTo>
                  <a:cubicBezTo>
                    <a:pt x="56" y="55"/>
                    <a:pt x="56" y="55"/>
                    <a:pt x="56" y="55"/>
                  </a:cubicBezTo>
                  <a:cubicBezTo>
                    <a:pt x="37" y="5"/>
                    <a:pt x="37" y="5"/>
                    <a:pt x="37" y="5"/>
                  </a:cubicBezTo>
                  <a:cubicBezTo>
                    <a:pt x="36" y="2"/>
                    <a:pt x="33" y="0"/>
                    <a:pt x="30" y="0"/>
                  </a:cubicBezTo>
                  <a:cubicBezTo>
                    <a:pt x="0" y="0"/>
                    <a:pt x="0" y="0"/>
                    <a:pt x="0" y="0"/>
                  </a:cubicBezTo>
                  <a:cubicBezTo>
                    <a:pt x="0" y="142"/>
                    <a:pt x="0" y="142"/>
                    <a:pt x="0" y="142"/>
                  </a:cubicBezTo>
                  <a:cubicBezTo>
                    <a:pt x="43" y="142"/>
                    <a:pt x="83" y="158"/>
                    <a:pt x="113" y="188"/>
                  </a:cubicBez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solidFill>
                  <a:schemeClr val="bg1"/>
                </a:soli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29" name="组合 28"/>
          <p:cNvGrpSpPr/>
          <p:nvPr/>
        </p:nvGrpSpPr>
        <p:grpSpPr>
          <a:xfrm>
            <a:off x="1773312" y="3626368"/>
            <a:ext cx="3643313" cy="2375163"/>
            <a:chOff x="1262063" y="3209925"/>
            <a:chExt cx="4414838" cy="2878137"/>
          </a:xfrm>
          <a:effectLst>
            <a:outerShdw blurRad="63500" dist="25400" dir="2700000" algn="tl" rotWithShape="0">
              <a:prstClr val="black">
                <a:alpha val="20000"/>
              </a:prstClr>
            </a:outerShdw>
          </a:effectLst>
        </p:grpSpPr>
        <p:sp>
          <p:nvSpPr>
            <p:cNvPr id="10" name="Freeform 10"/>
            <p:cNvSpPr/>
            <p:nvPr/>
          </p:nvSpPr>
          <p:spPr bwMode="auto">
            <a:xfrm>
              <a:off x="4810126" y="3209925"/>
              <a:ext cx="866775" cy="539750"/>
            </a:xfrm>
            <a:custGeom>
              <a:avLst/>
              <a:gdLst>
                <a:gd name="T0" fmla="*/ 223 w 231"/>
                <a:gd name="T1" fmla="*/ 32 h 144"/>
                <a:gd name="T2" fmla="*/ 138 w 231"/>
                <a:gd name="T3" fmla="*/ 44 h 144"/>
                <a:gd name="T4" fmla="*/ 126 w 231"/>
                <a:gd name="T5" fmla="*/ 58 h 144"/>
                <a:gd name="T6" fmla="*/ 106 w 231"/>
                <a:gd name="T7" fmla="*/ 78 h 144"/>
                <a:gd name="T8" fmla="*/ 90 w 231"/>
                <a:gd name="T9" fmla="*/ 97 h 144"/>
                <a:gd name="T10" fmla="*/ 74 w 231"/>
                <a:gd name="T11" fmla="*/ 108 h 144"/>
                <a:gd name="T12" fmla="*/ 0 w 231"/>
                <a:gd name="T13" fmla="*/ 141 h 144"/>
                <a:gd name="T14" fmla="*/ 25 w 231"/>
                <a:gd name="T15" fmla="*/ 141 h 144"/>
                <a:gd name="T16" fmla="*/ 22 w 231"/>
                <a:gd name="T17" fmla="*/ 143 h 144"/>
                <a:gd name="T18" fmla="*/ 99 w 231"/>
                <a:gd name="T19" fmla="*/ 131 h 144"/>
                <a:gd name="T20" fmla="*/ 172 w 231"/>
                <a:gd name="T21" fmla="*/ 100 h 144"/>
                <a:gd name="T22" fmla="*/ 223 w 231"/>
                <a:gd name="T23" fmla="*/ 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4">
                  <a:moveTo>
                    <a:pt x="223" y="32"/>
                  </a:moveTo>
                  <a:cubicBezTo>
                    <a:pt x="214" y="18"/>
                    <a:pt x="178" y="0"/>
                    <a:pt x="138" y="44"/>
                  </a:cubicBezTo>
                  <a:cubicBezTo>
                    <a:pt x="136" y="46"/>
                    <a:pt x="128" y="57"/>
                    <a:pt x="126" y="58"/>
                  </a:cubicBezTo>
                  <a:cubicBezTo>
                    <a:pt x="117" y="68"/>
                    <a:pt x="114" y="70"/>
                    <a:pt x="106" y="78"/>
                  </a:cubicBezTo>
                  <a:cubicBezTo>
                    <a:pt x="98" y="86"/>
                    <a:pt x="91" y="96"/>
                    <a:pt x="90" y="97"/>
                  </a:cubicBezTo>
                  <a:cubicBezTo>
                    <a:pt x="88" y="99"/>
                    <a:pt x="80" y="104"/>
                    <a:pt x="74" y="108"/>
                  </a:cubicBezTo>
                  <a:cubicBezTo>
                    <a:pt x="53" y="123"/>
                    <a:pt x="0" y="141"/>
                    <a:pt x="0" y="141"/>
                  </a:cubicBezTo>
                  <a:cubicBezTo>
                    <a:pt x="6" y="142"/>
                    <a:pt x="14" y="142"/>
                    <a:pt x="25" y="141"/>
                  </a:cubicBezTo>
                  <a:cubicBezTo>
                    <a:pt x="23" y="142"/>
                    <a:pt x="22" y="143"/>
                    <a:pt x="22" y="143"/>
                  </a:cubicBezTo>
                  <a:cubicBezTo>
                    <a:pt x="35" y="144"/>
                    <a:pt x="67" y="140"/>
                    <a:pt x="99" y="131"/>
                  </a:cubicBezTo>
                  <a:cubicBezTo>
                    <a:pt x="130" y="125"/>
                    <a:pt x="159" y="114"/>
                    <a:pt x="172" y="100"/>
                  </a:cubicBezTo>
                  <a:cubicBezTo>
                    <a:pt x="199" y="69"/>
                    <a:pt x="231" y="44"/>
                    <a:pt x="223" y="3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1" name="Freeform 11"/>
            <p:cNvSpPr/>
            <p:nvPr/>
          </p:nvSpPr>
          <p:spPr bwMode="auto">
            <a:xfrm>
              <a:off x="3328988" y="3292475"/>
              <a:ext cx="2336800" cy="1074738"/>
            </a:xfrm>
            <a:custGeom>
              <a:avLst/>
              <a:gdLst>
                <a:gd name="T0" fmla="*/ 623 w 623"/>
                <a:gd name="T1" fmla="*/ 42 h 287"/>
                <a:gd name="T2" fmla="*/ 536 w 623"/>
                <a:gd name="T3" fmla="*/ 46 h 287"/>
                <a:gd name="T4" fmla="*/ 524 w 623"/>
                <a:gd name="T5" fmla="*/ 62 h 287"/>
                <a:gd name="T6" fmla="*/ 473 w 623"/>
                <a:gd name="T7" fmla="*/ 92 h 287"/>
                <a:gd name="T8" fmla="*/ 398 w 623"/>
                <a:gd name="T9" fmla="*/ 108 h 287"/>
                <a:gd name="T10" fmla="*/ 354 w 623"/>
                <a:gd name="T11" fmla="*/ 100 h 287"/>
                <a:gd name="T12" fmla="*/ 280 w 623"/>
                <a:gd name="T13" fmla="*/ 94 h 287"/>
                <a:gd name="T14" fmla="*/ 355 w 623"/>
                <a:gd name="T15" fmla="*/ 80 h 287"/>
                <a:gd name="T16" fmla="*/ 430 w 623"/>
                <a:gd name="T17" fmla="*/ 58 h 287"/>
                <a:gd name="T18" fmla="*/ 414 w 623"/>
                <a:gd name="T19" fmla="*/ 12 h 287"/>
                <a:gd name="T20" fmla="*/ 290 w 623"/>
                <a:gd name="T21" fmla="*/ 14 h 287"/>
                <a:gd name="T22" fmla="*/ 164 w 623"/>
                <a:gd name="T23" fmla="*/ 13 h 287"/>
                <a:gd name="T24" fmla="*/ 70 w 623"/>
                <a:gd name="T25" fmla="*/ 62 h 287"/>
                <a:gd name="T26" fmla="*/ 4 w 623"/>
                <a:gd name="T27" fmla="*/ 119 h 287"/>
                <a:gd name="T28" fmla="*/ 9 w 623"/>
                <a:gd name="T29" fmla="*/ 126 h 287"/>
                <a:gd name="T30" fmla="*/ 0 w 623"/>
                <a:gd name="T31" fmla="*/ 135 h 287"/>
                <a:gd name="T32" fmla="*/ 61 w 623"/>
                <a:gd name="T33" fmla="*/ 287 h 287"/>
                <a:gd name="T34" fmla="*/ 97 w 623"/>
                <a:gd name="T35" fmla="*/ 252 h 287"/>
                <a:gd name="T36" fmla="*/ 103 w 623"/>
                <a:gd name="T37" fmla="*/ 261 h 287"/>
                <a:gd name="T38" fmla="*/ 158 w 623"/>
                <a:gd name="T39" fmla="*/ 214 h 287"/>
                <a:gd name="T40" fmla="*/ 359 w 623"/>
                <a:gd name="T41" fmla="*/ 199 h 287"/>
                <a:gd name="T42" fmla="*/ 384 w 623"/>
                <a:gd name="T43" fmla="*/ 192 h 287"/>
                <a:gd name="T44" fmla="*/ 514 w 623"/>
                <a:gd name="T45" fmla="*/ 156 h 287"/>
                <a:gd name="T46" fmla="*/ 589 w 623"/>
                <a:gd name="T47" fmla="*/ 84 h 287"/>
                <a:gd name="T48" fmla="*/ 618 w 623"/>
                <a:gd name="T49" fmla="*/ 51 h 287"/>
                <a:gd name="T50" fmla="*/ 623 w 623"/>
                <a:gd name="T51" fmla="*/ 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87">
                  <a:moveTo>
                    <a:pt x="623" y="42"/>
                  </a:moveTo>
                  <a:cubicBezTo>
                    <a:pt x="618" y="28"/>
                    <a:pt x="577" y="0"/>
                    <a:pt x="536" y="46"/>
                  </a:cubicBezTo>
                  <a:cubicBezTo>
                    <a:pt x="530" y="53"/>
                    <a:pt x="525" y="62"/>
                    <a:pt x="524" y="62"/>
                  </a:cubicBezTo>
                  <a:cubicBezTo>
                    <a:pt x="516" y="62"/>
                    <a:pt x="488" y="80"/>
                    <a:pt x="473" y="92"/>
                  </a:cubicBezTo>
                  <a:cubicBezTo>
                    <a:pt x="461" y="96"/>
                    <a:pt x="417" y="100"/>
                    <a:pt x="398" y="108"/>
                  </a:cubicBezTo>
                  <a:cubicBezTo>
                    <a:pt x="396" y="109"/>
                    <a:pt x="369" y="101"/>
                    <a:pt x="354" y="100"/>
                  </a:cubicBezTo>
                  <a:cubicBezTo>
                    <a:pt x="321" y="96"/>
                    <a:pt x="291" y="101"/>
                    <a:pt x="280" y="94"/>
                  </a:cubicBezTo>
                  <a:cubicBezTo>
                    <a:pt x="256" y="80"/>
                    <a:pt x="255" y="83"/>
                    <a:pt x="355" y="80"/>
                  </a:cubicBezTo>
                  <a:cubicBezTo>
                    <a:pt x="404" y="78"/>
                    <a:pt x="422" y="73"/>
                    <a:pt x="430" y="58"/>
                  </a:cubicBezTo>
                  <a:cubicBezTo>
                    <a:pt x="438" y="44"/>
                    <a:pt x="431" y="18"/>
                    <a:pt x="414" y="12"/>
                  </a:cubicBezTo>
                  <a:cubicBezTo>
                    <a:pt x="387" y="1"/>
                    <a:pt x="338" y="11"/>
                    <a:pt x="290" y="14"/>
                  </a:cubicBezTo>
                  <a:cubicBezTo>
                    <a:pt x="243" y="8"/>
                    <a:pt x="199" y="6"/>
                    <a:pt x="164" y="13"/>
                  </a:cubicBezTo>
                  <a:cubicBezTo>
                    <a:pt x="133" y="20"/>
                    <a:pt x="98" y="37"/>
                    <a:pt x="70" y="62"/>
                  </a:cubicBezTo>
                  <a:cubicBezTo>
                    <a:pt x="54" y="76"/>
                    <a:pt x="28" y="99"/>
                    <a:pt x="4" y="119"/>
                  </a:cubicBezTo>
                  <a:cubicBezTo>
                    <a:pt x="9" y="126"/>
                    <a:pt x="9" y="126"/>
                    <a:pt x="9" y="126"/>
                  </a:cubicBezTo>
                  <a:cubicBezTo>
                    <a:pt x="4" y="130"/>
                    <a:pt x="1" y="133"/>
                    <a:pt x="0" y="135"/>
                  </a:cubicBezTo>
                  <a:cubicBezTo>
                    <a:pt x="61" y="287"/>
                    <a:pt x="61" y="287"/>
                    <a:pt x="61" y="287"/>
                  </a:cubicBezTo>
                  <a:cubicBezTo>
                    <a:pt x="75" y="275"/>
                    <a:pt x="86" y="263"/>
                    <a:pt x="97" y="252"/>
                  </a:cubicBezTo>
                  <a:cubicBezTo>
                    <a:pt x="103" y="261"/>
                    <a:pt x="103" y="261"/>
                    <a:pt x="103" y="261"/>
                  </a:cubicBezTo>
                  <a:cubicBezTo>
                    <a:pt x="115" y="238"/>
                    <a:pt x="151" y="215"/>
                    <a:pt x="158" y="214"/>
                  </a:cubicBezTo>
                  <a:cubicBezTo>
                    <a:pt x="227" y="198"/>
                    <a:pt x="277" y="197"/>
                    <a:pt x="359" y="199"/>
                  </a:cubicBezTo>
                  <a:cubicBezTo>
                    <a:pt x="364" y="199"/>
                    <a:pt x="377" y="195"/>
                    <a:pt x="384" y="192"/>
                  </a:cubicBezTo>
                  <a:cubicBezTo>
                    <a:pt x="427" y="172"/>
                    <a:pt x="479" y="174"/>
                    <a:pt x="514" y="156"/>
                  </a:cubicBezTo>
                  <a:cubicBezTo>
                    <a:pt x="532" y="134"/>
                    <a:pt x="568" y="106"/>
                    <a:pt x="589" y="84"/>
                  </a:cubicBezTo>
                  <a:cubicBezTo>
                    <a:pt x="599" y="73"/>
                    <a:pt x="614" y="56"/>
                    <a:pt x="618" y="51"/>
                  </a:cubicBezTo>
                  <a:cubicBezTo>
                    <a:pt x="619" y="50"/>
                    <a:pt x="623" y="45"/>
                    <a:pt x="623" y="42"/>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2" name="Freeform 12"/>
            <p:cNvSpPr/>
            <p:nvPr/>
          </p:nvSpPr>
          <p:spPr bwMode="auto">
            <a:xfrm>
              <a:off x="4738688" y="3367088"/>
              <a:ext cx="187325" cy="157163"/>
            </a:xfrm>
            <a:custGeom>
              <a:avLst/>
              <a:gdLst>
                <a:gd name="T0" fmla="*/ 40 w 50"/>
                <a:gd name="T1" fmla="*/ 0 h 42"/>
                <a:gd name="T2" fmla="*/ 10 w 50"/>
                <a:gd name="T3" fmla="*/ 2 h 42"/>
                <a:gd name="T4" fmla="*/ 9 w 50"/>
                <a:gd name="T5" fmla="*/ 40 h 42"/>
                <a:gd name="T6" fmla="*/ 43 w 50"/>
                <a:gd name="T7" fmla="*/ 38 h 42"/>
                <a:gd name="T8" fmla="*/ 47 w 50"/>
                <a:gd name="T9" fmla="*/ 30 h 42"/>
                <a:gd name="T10" fmla="*/ 40 w 50"/>
                <a:gd name="T11" fmla="*/ 0 h 42"/>
              </a:gdLst>
              <a:ahLst/>
              <a:cxnLst>
                <a:cxn ang="0">
                  <a:pos x="T0" y="T1"/>
                </a:cxn>
                <a:cxn ang="0">
                  <a:pos x="T2" y="T3"/>
                </a:cxn>
                <a:cxn ang="0">
                  <a:pos x="T4" y="T5"/>
                </a:cxn>
                <a:cxn ang="0">
                  <a:pos x="T6" y="T7"/>
                </a:cxn>
                <a:cxn ang="0">
                  <a:pos x="T8" y="T9"/>
                </a:cxn>
                <a:cxn ang="0">
                  <a:pos x="T10" y="T11"/>
                </a:cxn>
              </a:cxnLst>
              <a:rect l="0" t="0" r="r" b="b"/>
              <a:pathLst>
                <a:path w="50" h="42">
                  <a:moveTo>
                    <a:pt x="40" y="0"/>
                  </a:moveTo>
                  <a:cubicBezTo>
                    <a:pt x="28" y="1"/>
                    <a:pt x="17" y="1"/>
                    <a:pt x="10" y="2"/>
                  </a:cubicBezTo>
                  <a:cubicBezTo>
                    <a:pt x="0" y="3"/>
                    <a:pt x="1" y="33"/>
                    <a:pt x="9" y="40"/>
                  </a:cubicBezTo>
                  <a:cubicBezTo>
                    <a:pt x="17" y="41"/>
                    <a:pt x="36" y="42"/>
                    <a:pt x="43" y="38"/>
                  </a:cubicBezTo>
                  <a:cubicBezTo>
                    <a:pt x="43" y="38"/>
                    <a:pt x="46" y="36"/>
                    <a:pt x="47" y="30"/>
                  </a:cubicBezTo>
                  <a:cubicBezTo>
                    <a:pt x="50" y="16"/>
                    <a:pt x="48" y="3"/>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3" name="Freeform 13"/>
            <p:cNvSpPr/>
            <p:nvPr/>
          </p:nvSpPr>
          <p:spPr bwMode="auto">
            <a:xfrm>
              <a:off x="5500688" y="3441700"/>
              <a:ext cx="146050" cy="165100"/>
            </a:xfrm>
            <a:custGeom>
              <a:avLst/>
              <a:gdLst>
                <a:gd name="T0" fmla="*/ 23 w 39"/>
                <a:gd name="T1" fmla="*/ 4 h 44"/>
                <a:gd name="T2" fmla="*/ 8 w 39"/>
                <a:gd name="T3" fmla="*/ 24 h 44"/>
                <a:gd name="T4" fmla="*/ 10 w 39"/>
                <a:gd name="T5" fmla="*/ 44 h 44"/>
                <a:gd name="T6" fmla="*/ 39 w 39"/>
                <a:gd name="T7" fmla="*/ 11 h 44"/>
                <a:gd name="T8" fmla="*/ 23 w 39"/>
                <a:gd name="T9" fmla="*/ 4 h 44"/>
              </a:gdLst>
              <a:ahLst/>
              <a:cxnLst>
                <a:cxn ang="0">
                  <a:pos x="T0" y="T1"/>
                </a:cxn>
                <a:cxn ang="0">
                  <a:pos x="T2" y="T3"/>
                </a:cxn>
                <a:cxn ang="0">
                  <a:pos x="T4" y="T5"/>
                </a:cxn>
                <a:cxn ang="0">
                  <a:pos x="T6" y="T7"/>
                </a:cxn>
                <a:cxn ang="0">
                  <a:pos x="T8" y="T9"/>
                </a:cxn>
              </a:cxnLst>
              <a:rect l="0" t="0" r="r" b="b"/>
              <a:pathLst>
                <a:path w="39" h="44">
                  <a:moveTo>
                    <a:pt x="23" y="4"/>
                  </a:moveTo>
                  <a:cubicBezTo>
                    <a:pt x="23" y="4"/>
                    <a:pt x="16" y="12"/>
                    <a:pt x="8" y="24"/>
                  </a:cubicBezTo>
                  <a:cubicBezTo>
                    <a:pt x="0" y="37"/>
                    <a:pt x="10" y="44"/>
                    <a:pt x="10" y="44"/>
                  </a:cubicBezTo>
                  <a:cubicBezTo>
                    <a:pt x="39" y="11"/>
                    <a:pt x="39" y="11"/>
                    <a:pt x="39" y="11"/>
                  </a:cubicBezTo>
                  <a:cubicBezTo>
                    <a:pt x="28" y="0"/>
                    <a:pt x="23" y="4"/>
                    <a:pt x="23"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4" name="Freeform 14"/>
            <p:cNvSpPr/>
            <p:nvPr/>
          </p:nvSpPr>
          <p:spPr bwMode="auto">
            <a:xfrm>
              <a:off x="1787527" y="3656013"/>
              <a:ext cx="2066925" cy="1979613"/>
            </a:xfrm>
            <a:custGeom>
              <a:avLst/>
              <a:gdLst>
                <a:gd name="T0" fmla="*/ 1302 w 1302"/>
                <a:gd name="T1" fmla="*/ 333 h 1247"/>
                <a:gd name="T2" fmla="*/ 997 w 1302"/>
                <a:gd name="T3" fmla="*/ 0 h 1247"/>
                <a:gd name="T4" fmla="*/ 0 w 1302"/>
                <a:gd name="T5" fmla="*/ 914 h 1247"/>
                <a:gd name="T6" fmla="*/ 305 w 1302"/>
                <a:gd name="T7" fmla="*/ 1247 h 1247"/>
                <a:gd name="T8" fmla="*/ 1302 w 1302"/>
                <a:gd name="T9" fmla="*/ 333 h 1247"/>
              </a:gdLst>
              <a:ahLst/>
              <a:cxnLst>
                <a:cxn ang="0">
                  <a:pos x="T0" y="T1"/>
                </a:cxn>
                <a:cxn ang="0">
                  <a:pos x="T2" y="T3"/>
                </a:cxn>
                <a:cxn ang="0">
                  <a:pos x="T4" y="T5"/>
                </a:cxn>
                <a:cxn ang="0">
                  <a:pos x="T6" y="T7"/>
                </a:cxn>
                <a:cxn ang="0">
                  <a:pos x="T8" y="T9"/>
                </a:cxn>
              </a:cxnLst>
              <a:rect l="0" t="0" r="r" b="b"/>
              <a:pathLst>
                <a:path w="1302" h="1247">
                  <a:moveTo>
                    <a:pt x="1302" y="333"/>
                  </a:moveTo>
                  <a:lnTo>
                    <a:pt x="997" y="0"/>
                  </a:lnTo>
                  <a:lnTo>
                    <a:pt x="0" y="914"/>
                  </a:lnTo>
                  <a:lnTo>
                    <a:pt x="305" y="1247"/>
                  </a:lnTo>
                  <a:lnTo>
                    <a:pt x="1302" y="33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5" name="Freeform 15"/>
            <p:cNvSpPr/>
            <p:nvPr/>
          </p:nvSpPr>
          <p:spPr bwMode="auto">
            <a:xfrm>
              <a:off x="1262063" y="3738563"/>
              <a:ext cx="2468563" cy="2349499"/>
            </a:xfrm>
            <a:custGeom>
              <a:avLst/>
              <a:gdLst>
                <a:gd name="T0" fmla="*/ 1555 w 1555"/>
                <a:gd name="T1" fmla="*/ 368 h 1480"/>
                <a:gd name="T2" fmla="*/ 1217 w 1555"/>
                <a:gd name="T3" fmla="*/ 0 h 1480"/>
                <a:gd name="T4" fmla="*/ 0 w 1555"/>
                <a:gd name="T5" fmla="*/ 1114 h 1480"/>
                <a:gd name="T6" fmla="*/ 336 w 1555"/>
                <a:gd name="T7" fmla="*/ 1480 h 1480"/>
                <a:gd name="T8" fmla="*/ 1555 w 1555"/>
                <a:gd name="T9" fmla="*/ 368 h 1480"/>
              </a:gdLst>
              <a:ahLst/>
              <a:cxnLst>
                <a:cxn ang="0">
                  <a:pos x="T0" y="T1"/>
                </a:cxn>
                <a:cxn ang="0">
                  <a:pos x="T2" y="T3"/>
                </a:cxn>
                <a:cxn ang="0">
                  <a:pos x="T4" y="T5"/>
                </a:cxn>
                <a:cxn ang="0">
                  <a:pos x="T6" y="T7"/>
                </a:cxn>
                <a:cxn ang="0">
                  <a:pos x="T8" y="T9"/>
                </a:cxn>
              </a:cxnLst>
              <a:rect l="0" t="0" r="r" b="b"/>
              <a:pathLst>
                <a:path w="1555" h="1480">
                  <a:moveTo>
                    <a:pt x="1555" y="368"/>
                  </a:moveTo>
                  <a:lnTo>
                    <a:pt x="1217" y="0"/>
                  </a:lnTo>
                  <a:lnTo>
                    <a:pt x="0" y="1114"/>
                  </a:lnTo>
                  <a:lnTo>
                    <a:pt x="336" y="1480"/>
                  </a:lnTo>
                  <a:lnTo>
                    <a:pt x="1555" y="36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6" name="Freeform 16"/>
            <p:cNvSpPr/>
            <p:nvPr/>
          </p:nvSpPr>
          <p:spPr bwMode="auto">
            <a:xfrm>
              <a:off x="1262063" y="3738563"/>
              <a:ext cx="2119314" cy="1971675"/>
            </a:xfrm>
            <a:custGeom>
              <a:avLst/>
              <a:gdLst>
                <a:gd name="T0" fmla="*/ 1335 w 1335"/>
                <a:gd name="T1" fmla="*/ 129 h 1242"/>
                <a:gd name="T2" fmla="*/ 1217 w 1335"/>
                <a:gd name="T3" fmla="*/ 0 h 1242"/>
                <a:gd name="T4" fmla="*/ 0 w 1335"/>
                <a:gd name="T5" fmla="*/ 1114 h 1242"/>
                <a:gd name="T6" fmla="*/ 119 w 1335"/>
                <a:gd name="T7" fmla="*/ 1242 h 1242"/>
                <a:gd name="T8" fmla="*/ 1335 w 1335"/>
                <a:gd name="T9" fmla="*/ 129 h 1242"/>
              </a:gdLst>
              <a:ahLst/>
              <a:cxnLst>
                <a:cxn ang="0">
                  <a:pos x="T0" y="T1"/>
                </a:cxn>
                <a:cxn ang="0">
                  <a:pos x="T2" y="T3"/>
                </a:cxn>
                <a:cxn ang="0">
                  <a:pos x="T4" y="T5"/>
                </a:cxn>
                <a:cxn ang="0">
                  <a:pos x="T6" y="T7"/>
                </a:cxn>
                <a:cxn ang="0">
                  <a:pos x="T8" y="T9"/>
                </a:cxn>
              </a:cxnLst>
              <a:rect l="0" t="0" r="r" b="b"/>
              <a:pathLst>
                <a:path w="1335" h="1242">
                  <a:moveTo>
                    <a:pt x="1335" y="129"/>
                  </a:moveTo>
                  <a:lnTo>
                    <a:pt x="1217" y="0"/>
                  </a:lnTo>
                  <a:lnTo>
                    <a:pt x="0" y="1114"/>
                  </a:lnTo>
                  <a:lnTo>
                    <a:pt x="119" y="1242"/>
                  </a:lnTo>
                  <a:lnTo>
                    <a:pt x="1335" y="129"/>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grpSp>
          <p:nvGrpSpPr>
            <p:cNvPr id="28" name="组合 27"/>
            <p:cNvGrpSpPr/>
            <p:nvPr/>
          </p:nvGrpSpPr>
          <p:grpSpPr>
            <a:xfrm>
              <a:off x="3006726" y="3849688"/>
              <a:ext cx="220663" cy="211138"/>
              <a:chOff x="3006726" y="3849688"/>
              <a:chExt cx="220663" cy="211138"/>
            </a:xfrm>
          </p:grpSpPr>
          <p:sp>
            <p:nvSpPr>
              <p:cNvPr id="17" name="Freeform 17"/>
              <p:cNvSpPr/>
              <p:nvPr/>
            </p:nvSpPr>
            <p:spPr bwMode="auto">
              <a:xfrm>
                <a:off x="3114676" y="3849688"/>
                <a:ext cx="112713" cy="112713"/>
              </a:xfrm>
              <a:custGeom>
                <a:avLst/>
                <a:gdLst>
                  <a:gd name="T0" fmla="*/ 11 w 30"/>
                  <a:gd name="T1" fmla="*/ 2 h 30"/>
                  <a:gd name="T2" fmla="*/ 2 w 30"/>
                  <a:gd name="T3" fmla="*/ 19 h 30"/>
                  <a:gd name="T4" fmla="*/ 18 w 30"/>
                  <a:gd name="T5" fmla="*/ 28 h 30"/>
                  <a:gd name="T6" fmla="*/ 28 w 30"/>
                  <a:gd name="T7" fmla="*/ 12 h 30"/>
                  <a:gd name="T8" fmla="*/ 11 w 30"/>
                  <a:gd name="T9" fmla="*/ 2 h 30"/>
                </a:gdLst>
                <a:ahLst/>
                <a:cxnLst>
                  <a:cxn ang="0">
                    <a:pos x="T0" y="T1"/>
                  </a:cxn>
                  <a:cxn ang="0">
                    <a:pos x="T2" y="T3"/>
                  </a:cxn>
                  <a:cxn ang="0">
                    <a:pos x="T4" y="T5"/>
                  </a:cxn>
                  <a:cxn ang="0">
                    <a:pos x="T6" y="T7"/>
                  </a:cxn>
                  <a:cxn ang="0">
                    <a:pos x="T8" y="T9"/>
                  </a:cxn>
                </a:cxnLst>
                <a:rect l="0" t="0" r="r" b="b"/>
                <a:pathLst>
                  <a:path w="30" h="30">
                    <a:moveTo>
                      <a:pt x="11" y="2"/>
                    </a:moveTo>
                    <a:cubicBezTo>
                      <a:pt x="4" y="4"/>
                      <a:pt x="0" y="12"/>
                      <a:pt x="2" y="19"/>
                    </a:cubicBezTo>
                    <a:cubicBezTo>
                      <a:pt x="4" y="26"/>
                      <a:pt x="11" y="30"/>
                      <a:pt x="18" y="28"/>
                    </a:cubicBezTo>
                    <a:cubicBezTo>
                      <a:pt x="25" y="26"/>
                      <a:pt x="30" y="19"/>
                      <a:pt x="28" y="12"/>
                    </a:cubicBezTo>
                    <a:cubicBezTo>
                      <a:pt x="26" y="5"/>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8" name="Freeform 18"/>
              <p:cNvSpPr/>
              <p:nvPr/>
            </p:nvSpPr>
            <p:spPr bwMode="auto">
              <a:xfrm>
                <a:off x="3171826" y="3879850"/>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5"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9" name="Freeform 19"/>
              <p:cNvSpPr/>
              <p:nvPr/>
            </p:nvSpPr>
            <p:spPr bwMode="auto">
              <a:xfrm>
                <a:off x="3175001" y="3902075"/>
                <a:ext cx="22225" cy="23813"/>
              </a:xfrm>
              <a:custGeom>
                <a:avLst/>
                <a:gdLst>
                  <a:gd name="T0" fmla="*/ 3 w 6"/>
                  <a:gd name="T1" fmla="*/ 1 h 6"/>
                  <a:gd name="T2" fmla="*/ 1 w 6"/>
                  <a:gd name="T3" fmla="*/ 4 h 6"/>
                  <a:gd name="T4" fmla="*/ 4 w 6"/>
                  <a:gd name="T5" fmla="*/ 6 h 6"/>
                  <a:gd name="T6" fmla="*/ 6 w 6"/>
                  <a:gd name="T7" fmla="*/ 3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1" y="1"/>
                      <a:pt x="0" y="3"/>
                      <a:pt x="1" y="4"/>
                    </a:cubicBezTo>
                    <a:cubicBezTo>
                      <a:pt x="1" y="5"/>
                      <a:pt x="3" y="6"/>
                      <a:pt x="4" y="6"/>
                    </a:cubicBezTo>
                    <a:cubicBezTo>
                      <a:pt x="5" y="5"/>
                      <a:pt x="6" y="4"/>
                      <a:pt x="6" y="3"/>
                    </a:cubicBezTo>
                    <a:cubicBezTo>
                      <a:pt x="5" y="1"/>
                      <a:pt x="4" y="0"/>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0" name="Freeform 20"/>
              <p:cNvSpPr/>
              <p:nvPr/>
            </p:nvSpPr>
            <p:spPr bwMode="auto">
              <a:xfrm>
                <a:off x="3144838" y="3887788"/>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4"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1" name="Freeform 21"/>
              <p:cNvSpPr/>
              <p:nvPr/>
            </p:nvSpPr>
            <p:spPr bwMode="auto">
              <a:xfrm>
                <a:off x="3149601" y="3910013"/>
                <a:ext cx="22225" cy="22225"/>
              </a:xfrm>
              <a:custGeom>
                <a:avLst/>
                <a:gdLst>
                  <a:gd name="T0" fmla="*/ 2 w 6"/>
                  <a:gd name="T1" fmla="*/ 1 h 6"/>
                  <a:gd name="T2" fmla="*/ 1 w 6"/>
                  <a:gd name="T3" fmla="*/ 4 h 6"/>
                  <a:gd name="T4" fmla="*/ 4 w 6"/>
                  <a:gd name="T5" fmla="*/ 6 h 6"/>
                  <a:gd name="T6" fmla="*/ 6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3"/>
                      <a:pt x="1" y="4"/>
                    </a:cubicBezTo>
                    <a:cubicBezTo>
                      <a:pt x="1" y="5"/>
                      <a:pt x="2" y="6"/>
                      <a:pt x="4" y="6"/>
                    </a:cubicBezTo>
                    <a:cubicBezTo>
                      <a:pt x="5" y="5"/>
                      <a:pt x="6" y="4"/>
                      <a:pt x="6" y="3"/>
                    </a:cubicBezTo>
                    <a:cubicBezTo>
                      <a:pt x="5" y="1"/>
                      <a:pt x="4" y="0"/>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2" name="Freeform 22"/>
              <p:cNvSpPr/>
              <p:nvPr/>
            </p:nvSpPr>
            <p:spPr bwMode="auto">
              <a:xfrm>
                <a:off x="3006726" y="3951288"/>
                <a:ext cx="112713" cy="109538"/>
              </a:xfrm>
              <a:custGeom>
                <a:avLst/>
                <a:gdLst>
                  <a:gd name="T0" fmla="*/ 11 w 30"/>
                  <a:gd name="T1" fmla="*/ 2 h 29"/>
                  <a:gd name="T2" fmla="*/ 2 w 30"/>
                  <a:gd name="T3" fmla="*/ 18 h 29"/>
                  <a:gd name="T4" fmla="*/ 18 w 30"/>
                  <a:gd name="T5" fmla="*/ 27 h 29"/>
                  <a:gd name="T6" fmla="*/ 28 w 30"/>
                  <a:gd name="T7" fmla="*/ 11 h 29"/>
                  <a:gd name="T8" fmla="*/ 11 w 30"/>
                  <a:gd name="T9" fmla="*/ 2 h 29"/>
                </a:gdLst>
                <a:ahLst/>
                <a:cxnLst>
                  <a:cxn ang="0">
                    <a:pos x="T0" y="T1"/>
                  </a:cxn>
                  <a:cxn ang="0">
                    <a:pos x="T2" y="T3"/>
                  </a:cxn>
                  <a:cxn ang="0">
                    <a:pos x="T4" y="T5"/>
                  </a:cxn>
                  <a:cxn ang="0">
                    <a:pos x="T6" y="T7"/>
                  </a:cxn>
                  <a:cxn ang="0">
                    <a:pos x="T8" y="T9"/>
                  </a:cxn>
                </a:cxnLst>
                <a:rect l="0" t="0" r="r" b="b"/>
                <a:pathLst>
                  <a:path w="30" h="29">
                    <a:moveTo>
                      <a:pt x="11" y="2"/>
                    </a:moveTo>
                    <a:cubicBezTo>
                      <a:pt x="4" y="4"/>
                      <a:pt x="0" y="11"/>
                      <a:pt x="2" y="18"/>
                    </a:cubicBezTo>
                    <a:cubicBezTo>
                      <a:pt x="4" y="25"/>
                      <a:pt x="11" y="29"/>
                      <a:pt x="18" y="27"/>
                    </a:cubicBezTo>
                    <a:cubicBezTo>
                      <a:pt x="25" y="25"/>
                      <a:pt x="30" y="18"/>
                      <a:pt x="28" y="11"/>
                    </a:cubicBezTo>
                    <a:cubicBezTo>
                      <a:pt x="26" y="4"/>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3" name="Freeform 23"/>
              <p:cNvSpPr/>
              <p:nvPr/>
            </p:nvSpPr>
            <p:spPr bwMode="auto">
              <a:xfrm>
                <a:off x="3062288" y="3981450"/>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2"/>
                      <a:pt x="0" y="3"/>
                    </a:cubicBezTo>
                    <a:cubicBezTo>
                      <a:pt x="0" y="5"/>
                      <a:pt x="2" y="5"/>
                      <a:pt x="3" y="5"/>
                    </a:cubicBezTo>
                    <a:cubicBezTo>
                      <a:pt x="5"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4" name="Freeform 24"/>
              <p:cNvSpPr/>
              <p:nvPr/>
            </p:nvSpPr>
            <p:spPr bwMode="auto">
              <a:xfrm>
                <a:off x="3067051" y="4003675"/>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5" name="Freeform 25"/>
              <p:cNvSpPr/>
              <p:nvPr/>
            </p:nvSpPr>
            <p:spPr bwMode="auto">
              <a:xfrm>
                <a:off x="3036888" y="3989388"/>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0" y="0"/>
                      <a:pt x="0" y="2"/>
                      <a:pt x="0" y="3"/>
                    </a:cubicBezTo>
                    <a:cubicBezTo>
                      <a:pt x="0" y="4"/>
                      <a:pt x="2" y="5"/>
                      <a:pt x="3" y="5"/>
                    </a:cubicBezTo>
                    <a:cubicBezTo>
                      <a:pt x="4"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6" name="Freeform 26"/>
              <p:cNvSpPr/>
              <p:nvPr/>
            </p:nvSpPr>
            <p:spPr bwMode="auto">
              <a:xfrm>
                <a:off x="3040063" y="4011613"/>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grpSp>
      </p:grpSp>
      <p:sp>
        <p:nvSpPr>
          <p:cNvPr id="49" name="矩形 48"/>
          <p:cNvSpPr/>
          <p:nvPr/>
        </p:nvSpPr>
        <p:spPr>
          <a:xfrm>
            <a:off x="3839976" y="1993365"/>
            <a:ext cx="314509"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A</a:t>
            </a:r>
            <a:endParaRPr lang="zh-CN" altLang="zh-CN" sz="2000" dirty="0">
              <a:ln w="6350">
                <a:noFill/>
              </a:ln>
              <a:solidFill>
                <a:schemeClr val="bg1"/>
              </a:solidFill>
              <a:latin typeface="Impact" pitchFamily="34" charset="0"/>
              <a:ea typeface="微软雅黑" pitchFamily="34" charset="-122"/>
            </a:endParaRPr>
          </a:p>
        </p:txBody>
      </p:sp>
      <p:sp>
        <p:nvSpPr>
          <p:cNvPr id="50" name="矩形 49"/>
          <p:cNvSpPr/>
          <p:nvPr/>
        </p:nvSpPr>
        <p:spPr>
          <a:xfrm>
            <a:off x="4995718" y="1993365"/>
            <a:ext cx="325730"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B</a:t>
            </a:r>
            <a:endParaRPr lang="zh-CN" altLang="zh-CN" sz="2000" dirty="0">
              <a:ln w="6350">
                <a:noFill/>
              </a:ln>
              <a:solidFill>
                <a:schemeClr val="bg1"/>
              </a:solidFill>
              <a:latin typeface="Impact" pitchFamily="34" charset="0"/>
              <a:ea typeface="微软雅黑" pitchFamily="34" charset="-122"/>
            </a:endParaRPr>
          </a:p>
        </p:txBody>
      </p:sp>
      <p:sp>
        <p:nvSpPr>
          <p:cNvPr id="52" name="矩形 51"/>
          <p:cNvSpPr/>
          <p:nvPr/>
        </p:nvSpPr>
        <p:spPr>
          <a:xfrm>
            <a:off x="3839976" y="3024212"/>
            <a:ext cx="327333"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D</a:t>
            </a:r>
            <a:endParaRPr lang="zh-CN" altLang="zh-CN" sz="2000" dirty="0">
              <a:ln w="6350">
                <a:noFill/>
              </a:ln>
              <a:solidFill>
                <a:schemeClr val="bg1"/>
              </a:solidFill>
              <a:latin typeface="Impact" pitchFamily="34" charset="0"/>
              <a:ea typeface="微软雅黑" pitchFamily="34" charset="-122"/>
            </a:endParaRPr>
          </a:p>
        </p:txBody>
      </p:sp>
      <p:sp>
        <p:nvSpPr>
          <p:cNvPr id="53" name="矩形 52"/>
          <p:cNvSpPr/>
          <p:nvPr/>
        </p:nvSpPr>
        <p:spPr>
          <a:xfrm>
            <a:off x="4994916" y="3024212"/>
            <a:ext cx="327333"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C</a:t>
            </a:r>
            <a:endParaRPr lang="zh-CN" altLang="zh-CN" sz="2000" dirty="0">
              <a:ln w="6350">
                <a:noFill/>
              </a:ln>
              <a:solidFill>
                <a:schemeClr val="bg1"/>
              </a:solidFill>
              <a:latin typeface="Impact" pitchFamily="34" charset="0"/>
              <a:ea typeface="微软雅黑" pitchFamily="34" charset="-122"/>
            </a:endParaRPr>
          </a:p>
        </p:txBody>
      </p:sp>
      <p:sp>
        <p:nvSpPr>
          <p:cNvPr id="87" name="矩形 86"/>
          <p:cNvSpPr/>
          <p:nvPr/>
        </p:nvSpPr>
        <p:spPr>
          <a:xfrm>
            <a:off x="4069298" y="2523076"/>
            <a:ext cx="1005403" cy="324641"/>
          </a:xfrm>
          <a:prstGeom prst="rect">
            <a:avLst/>
          </a:prstGeom>
        </p:spPr>
        <p:txBody>
          <a:bodyPr wrap="none" tIns="0" bIns="0">
            <a:spAutoFit/>
          </a:bodyPr>
          <a:lstStyle/>
          <a:p>
            <a:pPr algn="ctr">
              <a:lnSpc>
                <a:spcPct val="150000"/>
              </a:lnSpc>
            </a:pPr>
            <a:r>
              <a:rPr lang="zh-CN" altLang="en-US" sz="1600" b="1" dirty="0">
                <a:ln w="6350">
                  <a:noFill/>
                </a:ln>
                <a:solidFill>
                  <a:srgbClr val="03CCCE"/>
                </a:solidFill>
                <a:latin typeface="Impact" pitchFamily="34" charset="0"/>
                <a:ea typeface="微软雅黑" pitchFamily="34" charset="-122"/>
              </a:rPr>
              <a:t>主要贡献</a:t>
            </a:r>
          </a:p>
        </p:txBody>
      </p:sp>
      <p:sp>
        <p:nvSpPr>
          <p:cNvPr id="90" name="任意多边形 89"/>
          <p:cNvSpPr/>
          <p:nvPr/>
        </p:nvSpPr>
        <p:spPr>
          <a:xfrm flipH="1">
            <a:off x="5385260" y="1633959"/>
            <a:ext cx="808666"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任意多边形 91"/>
          <p:cNvSpPr/>
          <p:nvPr/>
        </p:nvSpPr>
        <p:spPr>
          <a:xfrm flipH="1" flipV="1">
            <a:off x="5638800" y="3360908"/>
            <a:ext cx="804252" cy="263192"/>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03CCCE"/>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Rectangle 66"/>
          <p:cNvSpPr>
            <a:spLocks noChangeArrowheads="1"/>
          </p:cNvSpPr>
          <p:nvPr/>
        </p:nvSpPr>
        <p:spPr bwMode="auto">
          <a:xfrm>
            <a:off x="6300192" y="1850553"/>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4" name="圆角矩形 93"/>
          <p:cNvSpPr/>
          <p:nvPr/>
        </p:nvSpPr>
        <p:spPr>
          <a:xfrm>
            <a:off x="6300192" y="152013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95" name="Rectangle 66"/>
          <p:cNvSpPr>
            <a:spLocks noChangeArrowheads="1"/>
          </p:cNvSpPr>
          <p:nvPr/>
        </p:nvSpPr>
        <p:spPr bwMode="auto">
          <a:xfrm>
            <a:off x="6565169" y="3838103"/>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6" name="圆角矩形 95"/>
          <p:cNvSpPr/>
          <p:nvPr/>
        </p:nvSpPr>
        <p:spPr>
          <a:xfrm>
            <a:off x="6565169" y="350768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97" name="Rectangle 66"/>
          <p:cNvSpPr>
            <a:spLocks noChangeArrowheads="1"/>
          </p:cNvSpPr>
          <p:nvPr/>
        </p:nvSpPr>
        <p:spPr bwMode="auto">
          <a:xfrm>
            <a:off x="832842" y="1850553"/>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8" name="圆角矩形 97"/>
          <p:cNvSpPr/>
          <p:nvPr/>
        </p:nvSpPr>
        <p:spPr>
          <a:xfrm>
            <a:off x="1804392" y="152013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99" name="Rectangle 66"/>
          <p:cNvSpPr>
            <a:spLocks noChangeArrowheads="1"/>
          </p:cNvSpPr>
          <p:nvPr/>
        </p:nvSpPr>
        <p:spPr bwMode="auto">
          <a:xfrm>
            <a:off x="537056" y="3838103"/>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0" name="圆角矩形 99"/>
          <p:cNvSpPr/>
          <p:nvPr/>
        </p:nvSpPr>
        <p:spPr>
          <a:xfrm>
            <a:off x="1508606" y="350768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51" name="矩形 50"/>
          <p:cNvSpPr/>
          <p:nvPr/>
        </p:nvSpPr>
        <p:spPr>
          <a:xfrm>
            <a:off x="293606" y="378109"/>
            <a:ext cx="1261884"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主要贡献与创新</a:t>
            </a:r>
          </a:p>
        </p:txBody>
      </p:sp>
      <p:sp>
        <p:nvSpPr>
          <p:cNvPr id="54" name="圆角矩形 5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5" name="圆角矩形 5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6" name="圆角矩形 5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7" name="圆角矩形 5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8" name="圆角矩形 5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transition="in" filter="fade">
                                          <p:cBhvr>
                                            <p:cTn id="14" dur="300"/>
                                            <p:tgtEl>
                                              <p:spTgt spid="4"/>
                                            </p:tgtEl>
                                          </p:cBhvr>
                                        </p:animEffect>
                                      </p:childTnLst>
                                    </p:cTn>
                                  </p:par>
                                  <p:par>
                                    <p:cTn id="15" presetID="6" presetClass="emph" presetSubtype="0" autoRev="1" fill="hold" nodeType="withEffect">
                                      <p:stCondLst>
                                        <p:cond delay="600"/>
                                      </p:stCondLst>
                                      <p:childTnLst>
                                        <p:animScale>
                                          <p:cBhvr>
                                            <p:cTn id="16" dur="150" fill="hold"/>
                                            <p:tgtEl>
                                              <p:spTgt spid="4"/>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300" fill="hold"/>
                                            <p:tgtEl>
                                              <p:spTgt spid="87"/>
                                            </p:tgtEl>
                                            <p:attrNameLst>
                                              <p:attrName>ppt_w</p:attrName>
                                            </p:attrNameLst>
                                          </p:cBhvr>
                                          <p:tavLst>
                                            <p:tav tm="0">
                                              <p:val>
                                                <p:fltVal val="0"/>
                                              </p:val>
                                            </p:tav>
                                            <p:tav tm="100000">
                                              <p:val>
                                                <p:strVal val="#ppt_w"/>
                                              </p:val>
                                            </p:tav>
                                          </p:tavLst>
                                        </p:anim>
                                        <p:anim calcmode="lin" valueType="num">
                                          <p:cBhvr>
                                            <p:cTn id="20" dur="300" fill="hold"/>
                                            <p:tgtEl>
                                              <p:spTgt spid="87"/>
                                            </p:tgtEl>
                                            <p:attrNameLst>
                                              <p:attrName>ppt_h</p:attrName>
                                            </p:attrNameLst>
                                          </p:cBhvr>
                                          <p:tavLst>
                                            <p:tav tm="0">
                                              <p:val>
                                                <p:fltVal val="0"/>
                                              </p:val>
                                            </p:tav>
                                            <p:tav tm="100000">
                                              <p:val>
                                                <p:strVal val="#ppt_h"/>
                                              </p:val>
                                            </p:tav>
                                          </p:tavLst>
                                        </p:anim>
                                        <p:animEffect transition="in" filter="fade">
                                          <p:cBhvr>
                                            <p:cTn id="21" dur="300"/>
                                            <p:tgtEl>
                                              <p:spTgt spid="87"/>
                                            </p:tgtEl>
                                          </p:cBhvr>
                                        </p:animEffect>
                                      </p:childTnLst>
                                    </p:cTn>
                                  </p:par>
                                  <p:par>
                                    <p:cTn id="22" presetID="6" presetClass="emph" presetSubtype="0" autoRev="1" fill="hold" grpId="1" nodeType="withEffect">
                                      <p:stCondLst>
                                        <p:cond delay="600"/>
                                      </p:stCondLst>
                                      <p:childTnLst>
                                        <p:animScale>
                                          <p:cBhvr>
                                            <p:cTn id="23" dur="150" fill="hold"/>
                                            <p:tgtEl>
                                              <p:spTgt spid="87"/>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1024"/>
                                            </p:tgtEl>
                                            <p:attrNameLst>
                                              <p:attrName>style.visibility</p:attrName>
                                            </p:attrNameLst>
                                          </p:cBhvr>
                                          <p:to>
                                            <p:strVal val="visible"/>
                                          </p:to>
                                        </p:set>
                                        <p:anim calcmode="lin" valueType="num">
                                          <p:cBhvr>
                                            <p:cTn id="26" dur="300" fill="hold"/>
                                            <p:tgtEl>
                                              <p:spTgt spid="1024"/>
                                            </p:tgtEl>
                                            <p:attrNameLst>
                                              <p:attrName>ppt_w</p:attrName>
                                            </p:attrNameLst>
                                          </p:cBhvr>
                                          <p:tavLst>
                                            <p:tav tm="0">
                                              <p:val>
                                                <p:fltVal val="0"/>
                                              </p:val>
                                            </p:tav>
                                            <p:tav tm="100000">
                                              <p:val>
                                                <p:strVal val="#ppt_w"/>
                                              </p:val>
                                            </p:tav>
                                          </p:tavLst>
                                        </p:anim>
                                        <p:anim calcmode="lin" valueType="num">
                                          <p:cBhvr>
                                            <p:cTn id="27" dur="300" fill="hold"/>
                                            <p:tgtEl>
                                              <p:spTgt spid="1024"/>
                                            </p:tgtEl>
                                            <p:attrNameLst>
                                              <p:attrName>ppt_h</p:attrName>
                                            </p:attrNameLst>
                                          </p:cBhvr>
                                          <p:tavLst>
                                            <p:tav tm="0">
                                              <p:val>
                                                <p:fltVal val="0"/>
                                              </p:val>
                                            </p:tav>
                                            <p:tav tm="100000">
                                              <p:val>
                                                <p:strVal val="#ppt_h"/>
                                              </p:val>
                                            </p:tav>
                                          </p:tavLst>
                                        </p:anim>
                                        <p:animEffect transition="in" filter="fade">
                                          <p:cBhvr>
                                            <p:cTn id="28" dur="300"/>
                                            <p:tgtEl>
                                              <p:spTgt spid="1024"/>
                                            </p:tgtEl>
                                          </p:cBhvr>
                                        </p:animEffect>
                                      </p:childTnLst>
                                    </p:cTn>
                                  </p:par>
                                  <p:par>
                                    <p:cTn id="29" presetID="6" presetClass="emph" presetSubtype="0" autoRev="1" fill="hold" grpId="1" nodeType="withEffect">
                                      <p:stCondLst>
                                        <p:cond delay="900"/>
                                      </p:stCondLst>
                                      <p:childTnLst>
                                        <p:animScale>
                                          <p:cBhvr>
                                            <p:cTn id="30" dur="150" fill="hold"/>
                                            <p:tgtEl>
                                              <p:spTgt spid="1024"/>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300" fill="hold"/>
                                            <p:tgtEl>
                                              <p:spTgt spid="49"/>
                                            </p:tgtEl>
                                            <p:attrNameLst>
                                              <p:attrName>ppt_w</p:attrName>
                                            </p:attrNameLst>
                                          </p:cBhvr>
                                          <p:tavLst>
                                            <p:tav tm="0">
                                              <p:val>
                                                <p:fltVal val="0"/>
                                              </p:val>
                                            </p:tav>
                                            <p:tav tm="100000">
                                              <p:val>
                                                <p:strVal val="#ppt_w"/>
                                              </p:val>
                                            </p:tav>
                                          </p:tavLst>
                                        </p:anim>
                                        <p:anim calcmode="lin" valueType="num">
                                          <p:cBhvr>
                                            <p:cTn id="34" dur="300" fill="hold"/>
                                            <p:tgtEl>
                                              <p:spTgt spid="49"/>
                                            </p:tgtEl>
                                            <p:attrNameLst>
                                              <p:attrName>ppt_h</p:attrName>
                                            </p:attrNameLst>
                                          </p:cBhvr>
                                          <p:tavLst>
                                            <p:tav tm="0">
                                              <p:val>
                                                <p:fltVal val="0"/>
                                              </p:val>
                                            </p:tav>
                                            <p:tav tm="100000">
                                              <p:val>
                                                <p:strVal val="#ppt_h"/>
                                              </p:val>
                                            </p:tav>
                                          </p:tavLst>
                                        </p:anim>
                                        <p:animEffect transition="in" filter="fade">
                                          <p:cBhvr>
                                            <p:cTn id="35" dur="300"/>
                                            <p:tgtEl>
                                              <p:spTgt spid="49"/>
                                            </p:tgtEl>
                                          </p:cBhvr>
                                        </p:animEffect>
                                      </p:childTnLst>
                                    </p:cTn>
                                  </p:par>
                                  <p:par>
                                    <p:cTn id="36" presetID="6" presetClass="emph" presetSubtype="0" autoRev="1" fill="hold" grpId="1" nodeType="withEffect">
                                      <p:stCondLst>
                                        <p:cond delay="1200"/>
                                      </p:stCondLst>
                                      <p:childTnLst>
                                        <p:animScale>
                                          <p:cBhvr>
                                            <p:cTn id="37" dur="150" fill="hold"/>
                                            <p:tgtEl>
                                              <p:spTgt spid="49"/>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50"/>
                                            </p:tgtEl>
                                            <p:attrNameLst>
                                              <p:attrName>style.visibility</p:attrName>
                                            </p:attrNameLst>
                                          </p:cBhvr>
                                          <p:to>
                                            <p:strVal val="visible"/>
                                          </p:to>
                                        </p:set>
                                        <p:anim calcmode="lin" valueType="num">
                                          <p:cBhvr>
                                            <p:cTn id="40" dur="300" fill="hold"/>
                                            <p:tgtEl>
                                              <p:spTgt spid="50"/>
                                            </p:tgtEl>
                                            <p:attrNameLst>
                                              <p:attrName>ppt_w</p:attrName>
                                            </p:attrNameLst>
                                          </p:cBhvr>
                                          <p:tavLst>
                                            <p:tav tm="0">
                                              <p:val>
                                                <p:fltVal val="0"/>
                                              </p:val>
                                            </p:tav>
                                            <p:tav tm="100000">
                                              <p:val>
                                                <p:strVal val="#ppt_w"/>
                                              </p:val>
                                            </p:tav>
                                          </p:tavLst>
                                        </p:anim>
                                        <p:anim calcmode="lin" valueType="num">
                                          <p:cBhvr>
                                            <p:cTn id="41" dur="300" fill="hold"/>
                                            <p:tgtEl>
                                              <p:spTgt spid="50"/>
                                            </p:tgtEl>
                                            <p:attrNameLst>
                                              <p:attrName>ppt_h</p:attrName>
                                            </p:attrNameLst>
                                          </p:cBhvr>
                                          <p:tavLst>
                                            <p:tav tm="0">
                                              <p:val>
                                                <p:fltVal val="0"/>
                                              </p:val>
                                            </p:tav>
                                            <p:tav tm="100000">
                                              <p:val>
                                                <p:strVal val="#ppt_h"/>
                                              </p:val>
                                            </p:tav>
                                          </p:tavLst>
                                        </p:anim>
                                        <p:animEffect transition="in" filter="fade">
                                          <p:cBhvr>
                                            <p:cTn id="42" dur="300"/>
                                            <p:tgtEl>
                                              <p:spTgt spid="50"/>
                                            </p:tgtEl>
                                          </p:cBhvr>
                                        </p:animEffect>
                                      </p:childTnLst>
                                    </p:cTn>
                                  </p:par>
                                  <p:par>
                                    <p:cTn id="43" presetID="6" presetClass="emph" presetSubtype="0" autoRev="1" fill="hold" grpId="1" nodeType="withEffect">
                                      <p:stCondLst>
                                        <p:cond delay="1200"/>
                                      </p:stCondLst>
                                      <p:childTnLst>
                                        <p:animScale>
                                          <p:cBhvr>
                                            <p:cTn id="44" dur="150" fill="hold"/>
                                            <p:tgtEl>
                                              <p:spTgt spid="50"/>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53"/>
                                            </p:tgtEl>
                                            <p:attrNameLst>
                                              <p:attrName>style.visibility</p:attrName>
                                            </p:attrNameLst>
                                          </p:cBhvr>
                                          <p:to>
                                            <p:strVal val="visible"/>
                                          </p:to>
                                        </p:set>
                                        <p:anim calcmode="lin" valueType="num">
                                          <p:cBhvr>
                                            <p:cTn id="47" dur="300" fill="hold"/>
                                            <p:tgtEl>
                                              <p:spTgt spid="53"/>
                                            </p:tgtEl>
                                            <p:attrNameLst>
                                              <p:attrName>ppt_w</p:attrName>
                                            </p:attrNameLst>
                                          </p:cBhvr>
                                          <p:tavLst>
                                            <p:tav tm="0">
                                              <p:val>
                                                <p:fltVal val="0"/>
                                              </p:val>
                                            </p:tav>
                                            <p:tav tm="100000">
                                              <p:val>
                                                <p:strVal val="#ppt_w"/>
                                              </p:val>
                                            </p:tav>
                                          </p:tavLst>
                                        </p:anim>
                                        <p:anim calcmode="lin" valueType="num">
                                          <p:cBhvr>
                                            <p:cTn id="48" dur="300" fill="hold"/>
                                            <p:tgtEl>
                                              <p:spTgt spid="53"/>
                                            </p:tgtEl>
                                            <p:attrNameLst>
                                              <p:attrName>ppt_h</p:attrName>
                                            </p:attrNameLst>
                                          </p:cBhvr>
                                          <p:tavLst>
                                            <p:tav tm="0">
                                              <p:val>
                                                <p:fltVal val="0"/>
                                              </p:val>
                                            </p:tav>
                                            <p:tav tm="100000">
                                              <p:val>
                                                <p:strVal val="#ppt_h"/>
                                              </p:val>
                                            </p:tav>
                                          </p:tavLst>
                                        </p:anim>
                                        <p:animEffect transition="in" filter="fade">
                                          <p:cBhvr>
                                            <p:cTn id="49" dur="300"/>
                                            <p:tgtEl>
                                              <p:spTgt spid="53"/>
                                            </p:tgtEl>
                                          </p:cBhvr>
                                        </p:animEffect>
                                      </p:childTnLst>
                                    </p:cTn>
                                  </p:par>
                                  <p:par>
                                    <p:cTn id="50" presetID="6" presetClass="emph" presetSubtype="0" autoRev="1" fill="hold" grpId="1" nodeType="withEffect">
                                      <p:stCondLst>
                                        <p:cond delay="1200"/>
                                      </p:stCondLst>
                                      <p:childTnLst>
                                        <p:animScale>
                                          <p:cBhvr>
                                            <p:cTn id="51" dur="150" fill="hold"/>
                                            <p:tgtEl>
                                              <p:spTgt spid="53"/>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52"/>
                                            </p:tgtEl>
                                            <p:attrNameLst>
                                              <p:attrName>style.visibility</p:attrName>
                                            </p:attrNameLst>
                                          </p:cBhvr>
                                          <p:to>
                                            <p:strVal val="visible"/>
                                          </p:to>
                                        </p:set>
                                        <p:anim calcmode="lin" valueType="num">
                                          <p:cBhvr>
                                            <p:cTn id="54" dur="300" fill="hold"/>
                                            <p:tgtEl>
                                              <p:spTgt spid="52"/>
                                            </p:tgtEl>
                                            <p:attrNameLst>
                                              <p:attrName>ppt_w</p:attrName>
                                            </p:attrNameLst>
                                          </p:cBhvr>
                                          <p:tavLst>
                                            <p:tav tm="0">
                                              <p:val>
                                                <p:fltVal val="0"/>
                                              </p:val>
                                            </p:tav>
                                            <p:tav tm="100000">
                                              <p:val>
                                                <p:strVal val="#ppt_w"/>
                                              </p:val>
                                            </p:tav>
                                          </p:tavLst>
                                        </p:anim>
                                        <p:anim calcmode="lin" valueType="num">
                                          <p:cBhvr>
                                            <p:cTn id="55" dur="300" fill="hold"/>
                                            <p:tgtEl>
                                              <p:spTgt spid="52"/>
                                            </p:tgtEl>
                                            <p:attrNameLst>
                                              <p:attrName>ppt_h</p:attrName>
                                            </p:attrNameLst>
                                          </p:cBhvr>
                                          <p:tavLst>
                                            <p:tav tm="0">
                                              <p:val>
                                                <p:fltVal val="0"/>
                                              </p:val>
                                            </p:tav>
                                            <p:tav tm="100000">
                                              <p:val>
                                                <p:strVal val="#ppt_h"/>
                                              </p:val>
                                            </p:tav>
                                          </p:tavLst>
                                        </p:anim>
                                        <p:animEffect transition="in" filter="fade">
                                          <p:cBhvr>
                                            <p:cTn id="56" dur="300"/>
                                            <p:tgtEl>
                                              <p:spTgt spid="52"/>
                                            </p:tgtEl>
                                          </p:cBhvr>
                                        </p:animEffect>
                                      </p:childTnLst>
                                    </p:cTn>
                                  </p:par>
                                  <p:par>
                                    <p:cTn id="57" presetID="6" presetClass="emph" presetSubtype="0" autoRev="1" fill="hold" grpId="1" nodeType="withEffect">
                                      <p:stCondLst>
                                        <p:cond delay="1200"/>
                                      </p:stCondLst>
                                      <p:childTnLst>
                                        <p:animScale>
                                          <p:cBhvr>
                                            <p:cTn id="58" dur="150" fill="hold"/>
                                            <p:tgtEl>
                                              <p:spTgt spid="52"/>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1033"/>
                                            </p:tgtEl>
                                            <p:attrNameLst>
                                              <p:attrName>style.visibility</p:attrName>
                                            </p:attrNameLst>
                                          </p:cBhvr>
                                          <p:to>
                                            <p:strVal val="visible"/>
                                          </p:to>
                                        </p:set>
                                        <p:animEffect transition="in" filter="wipe(right)">
                                          <p:cBhvr>
                                            <p:cTn id="61" dur="500"/>
                                            <p:tgtEl>
                                              <p:spTgt spid="1033"/>
                                            </p:tgtEl>
                                          </p:cBhvr>
                                        </p:animEffect>
                                      </p:childTnLst>
                                    </p:cTn>
                                  </p:par>
                                  <p:par>
                                    <p:cTn id="62" presetID="2" presetClass="entr" presetSubtype="8" fill="hold" grpId="0" nodeType="withEffect" p14:presetBounceEnd="60000">
                                      <p:stCondLst>
                                        <p:cond delay="1700"/>
                                      </p:stCondLst>
                                      <p:childTnLst>
                                        <p:set>
                                          <p:cBhvr>
                                            <p:cTn id="63" dur="1" fill="hold">
                                              <p:stCondLst>
                                                <p:cond delay="0"/>
                                              </p:stCondLst>
                                            </p:cTn>
                                            <p:tgtEl>
                                              <p:spTgt spid="98"/>
                                            </p:tgtEl>
                                            <p:attrNameLst>
                                              <p:attrName>style.visibility</p:attrName>
                                            </p:attrNameLst>
                                          </p:cBhvr>
                                          <p:to>
                                            <p:strVal val="visible"/>
                                          </p:to>
                                        </p:set>
                                        <p:anim calcmode="lin" valueType="num" p14:bounceEnd="60000">
                                          <p:cBhvr additive="base">
                                            <p:cTn id="64" dur="500" fill="hold"/>
                                            <p:tgtEl>
                                              <p:spTgt spid="98"/>
                                            </p:tgtEl>
                                            <p:attrNameLst>
                                              <p:attrName>ppt_x</p:attrName>
                                            </p:attrNameLst>
                                          </p:cBhvr>
                                          <p:tavLst>
                                            <p:tav tm="0">
                                              <p:val>
                                                <p:strVal val="0-#ppt_w/2"/>
                                              </p:val>
                                            </p:tav>
                                            <p:tav tm="100000">
                                              <p:val>
                                                <p:strVal val="#ppt_x"/>
                                              </p:val>
                                            </p:tav>
                                          </p:tavLst>
                                        </p:anim>
                                        <p:anim calcmode="lin" valueType="num" p14:bounceEnd="60000">
                                          <p:cBhvr additive="base">
                                            <p:cTn id="65" dur="500" fill="hold"/>
                                            <p:tgtEl>
                                              <p:spTgt spid="98"/>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97"/>
                                            </p:tgtEl>
                                            <p:attrNameLst>
                                              <p:attrName>style.visibility</p:attrName>
                                            </p:attrNameLst>
                                          </p:cBhvr>
                                          <p:to>
                                            <p:strVal val="visible"/>
                                          </p:to>
                                        </p:set>
                                        <p:anim calcmode="lin" valueType="num">
                                          <p:cBhvr>
                                            <p:cTn id="68" dur="500" fill="hold"/>
                                            <p:tgtEl>
                                              <p:spTgt spid="97"/>
                                            </p:tgtEl>
                                            <p:attrNameLst>
                                              <p:attrName>ppt_w</p:attrName>
                                            </p:attrNameLst>
                                          </p:cBhvr>
                                          <p:tavLst>
                                            <p:tav tm="0">
                                              <p:val>
                                                <p:strVal val="#ppt_w*0.70"/>
                                              </p:val>
                                            </p:tav>
                                            <p:tav tm="100000">
                                              <p:val>
                                                <p:strVal val="#ppt_w"/>
                                              </p:val>
                                            </p:tav>
                                          </p:tavLst>
                                        </p:anim>
                                        <p:anim calcmode="lin" valueType="num">
                                          <p:cBhvr>
                                            <p:cTn id="69" dur="500" fill="hold"/>
                                            <p:tgtEl>
                                              <p:spTgt spid="97"/>
                                            </p:tgtEl>
                                            <p:attrNameLst>
                                              <p:attrName>ppt_h</p:attrName>
                                            </p:attrNameLst>
                                          </p:cBhvr>
                                          <p:tavLst>
                                            <p:tav tm="0">
                                              <p:val>
                                                <p:strVal val="#ppt_h"/>
                                              </p:val>
                                            </p:tav>
                                            <p:tav tm="100000">
                                              <p:val>
                                                <p:strVal val="#ppt_h"/>
                                              </p:val>
                                            </p:tav>
                                          </p:tavLst>
                                        </p:anim>
                                        <p:animEffect transition="in" filter="fade">
                                          <p:cBhvr>
                                            <p:cTn id="70" dur="500"/>
                                            <p:tgtEl>
                                              <p:spTgt spid="97"/>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90"/>
                                            </p:tgtEl>
                                            <p:attrNameLst>
                                              <p:attrName>style.visibility</p:attrName>
                                            </p:attrNameLst>
                                          </p:cBhvr>
                                          <p:to>
                                            <p:strVal val="visible"/>
                                          </p:to>
                                        </p:set>
                                        <p:animEffect transition="in" filter="wipe(left)">
                                          <p:cBhvr>
                                            <p:cTn id="73" dur="500"/>
                                            <p:tgtEl>
                                              <p:spTgt spid="90"/>
                                            </p:tgtEl>
                                          </p:cBhvr>
                                        </p:animEffect>
                                      </p:childTnLst>
                                    </p:cTn>
                                  </p:par>
                                  <p:par>
                                    <p:cTn id="74" presetID="2" presetClass="entr" presetSubtype="2" fill="hold" grpId="0" nodeType="withEffect" p14:presetBounceEnd="60000">
                                      <p:stCondLst>
                                        <p:cond delay="1700"/>
                                      </p:stCondLst>
                                      <p:childTnLst>
                                        <p:set>
                                          <p:cBhvr>
                                            <p:cTn id="75" dur="1" fill="hold">
                                              <p:stCondLst>
                                                <p:cond delay="0"/>
                                              </p:stCondLst>
                                            </p:cTn>
                                            <p:tgtEl>
                                              <p:spTgt spid="94"/>
                                            </p:tgtEl>
                                            <p:attrNameLst>
                                              <p:attrName>style.visibility</p:attrName>
                                            </p:attrNameLst>
                                          </p:cBhvr>
                                          <p:to>
                                            <p:strVal val="visible"/>
                                          </p:to>
                                        </p:set>
                                        <p:anim calcmode="lin" valueType="num" p14:bounceEnd="60000">
                                          <p:cBhvr additive="base">
                                            <p:cTn id="76" dur="500" fill="hold"/>
                                            <p:tgtEl>
                                              <p:spTgt spid="94"/>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94"/>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93"/>
                                            </p:tgtEl>
                                            <p:attrNameLst>
                                              <p:attrName>style.visibility</p:attrName>
                                            </p:attrNameLst>
                                          </p:cBhvr>
                                          <p:to>
                                            <p:strVal val="visible"/>
                                          </p:to>
                                        </p:set>
                                        <p:anim calcmode="lin" valueType="num">
                                          <p:cBhvr>
                                            <p:cTn id="80" dur="500" fill="hold"/>
                                            <p:tgtEl>
                                              <p:spTgt spid="93"/>
                                            </p:tgtEl>
                                            <p:attrNameLst>
                                              <p:attrName>ppt_w</p:attrName>
                                            </p:attrNameLst>
                                          </p:cBhvr>
                                          <p:tavLst>
                                            <p:tav tm="0">
                                              <p:val>
                                                <p:strVal val="#ppt_w*0.70"/>
                                              </p:val>
                                            </p:tav>
                                            <p:tav tm="100000">
                                              <p:val>
                                                <p:strVal val="#ppt_w"/>
                                              </p:val>
                                            </p:tav>
                                          </p:tavLst>
                                        </p:anim>
                                        <p:anim calcmode="lin" valueType="num">
                                          <p:cBhvr>
                                            <p:cTn id="81" dur="500" fill="hold"/>
                                            <p:tgtEl>
                                              <p:spTgt spid="93"/>
                                            </p:tgtEl>
                                            <p:attrNameLst>
                                              <p:attrName>ppt_h</p:attrName>
                                            </p:attrNameLst>
                                          </p:cBhvr>
                                          <p:tavLst>
                                            <p:tav tm="0">
                                              <p:val>
                                                <p:strVal val="#ppt_h"/>
                                              </p:val>
                                            </p:tav>
                                            <p:tav tm="100000">
                                              <p:val>
                                                <p:strVal val="#ppt_h"/>
                                              </p:val>
                                            </p:tav>
                                          </p:tavLst>
                                        </p:anim>
                                        <p:animEffect transition="in" filter="fade">
                                          <p:cBhvr>
                                            <p:cTn id="82" dur="500"/>
                                            <p:tgtEl>
                                              <p:spTgt spid="93"/>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89"/>
                                            </p:tgtEl>
                                            <p:attrNameLst>
                                              <p:attrName>style.visibility</p:attrName>
                                            </p:attrNameLst>
                                          </p:cBhvr>
                                          <p:to>
                                            <p:strVal val="visible"/>
                                          </p:to>
                                        </p:set>
                                        <p:animEffect transition="in" filter="wipe(right)">
                                          <p:cBhvr>
                                            <p:cTn id="85" dur="500"/>
                                            <p:tgtEl>
                                              <p:spTgt spid="89"/>
                                            </p:tgtEl>
                                          </p:cBhvr>
                                        </p:animEffect>
                                      </p:childTnLst>
                                    </p:cTn>
                                  </p:par>
                                  <p:par>
                                    <p:cTn id="86" presetID="2" presetClass="entr" presetSubtype="8" fill="hold" grpId="0" nodeType="withEffect" p14:presetBounceEnd="60000">
                                      <p:stCondLst>
                                        <p:cond delay="1700"/>
                                      </p:stCondLst>
                                      <p:childTnLst>
                                        <p:set>
                                          <p:cBhvr>
                                            <p:cTn id="87" dur="1" fill="hold">
                                              <p:stCondLst>
                                                <p:cond delay="0"/>
                                              </p:stCondLst>
                                            </p:cTn>
                                            <p:tgtEl>
                                              <p:spTgt spid="100"/>
                                            </p:tgtEl>
                                            <p:attrNameLst>
                                              <p:attrName>style.visibility</p:attrName>
                                            </p:attrNameLst>
                                          </p:cBhvr>
                                          <p:to>
                                            <p:strVal val="visible"/>
                                          </p:to>
                                        </p:set>
                                        <p:anim calcmode="lin" valueType="num" p14:bounceEnd="60000">
                                          <p:cBhvr additive="base">
                                            <p:cTn id="88" dur="500" fill="hold"/>
                                            <p:tgtEl>
                                              <p:spTgt spid="100"/>
                                            </p:tgtEl>
                                            <p:attrNameLst>
                                              <p:attrName>ppt_x</p:attrName>
                                            </p:attrNameLst>
                                          </p:cBhvr>
                                          <p:tavLst>
                                            <p:tav tm="0">
                                              <p:val>
                                                <p:strVal val="0-#ppt_w/2"/>
                                              </p:val>
                                            </p:tav>
                                            <p:tav tm="100000">
                                              <p:val>
                                                <p:strVal val="#ppt_x"/>
                                              </p:val>
                                            </p:tav>
                                          </p:tavLst>
                                        </p:anim>
                                        <p:anim calcmode="lin" valueType="num" p14:bounceEnd="60000">
                                          <p:cBhvr additive="base">
                                            <p:cTn id="89" dur="500" fill="hold"/>
                                            <p:tgtEl>
                                              <p:spTgt spid="100"/>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99"/>
                                            </p:tgtEl>
                                            <p:attrNameLst>
                                              <p:attrName>style.visibility</p:attrName>
                                            </p:attrNameLst>
                                          </p:cBhvr>
                                          <p:to>
                                            <p:strVal val="visible"/>
                                          </p:to>
                                        </p:set>
                                        <p:anim calcmode="lin" valueType="num">
                                          <p:cBhvr>
                                            <p:cTn id="92" dur="500" fill="hold"/>
                                            <p:tgtEl>
                                              <p:spTgt spid="99"/>
                                            </p:tgtEl>
                                            <p:attrNameLst>
                                              <p:attrName>ppt_w</p:attrName>
                                            </p:attrNameLst>
                                          </p:cBhvr>
                                          <p:tavLst>
                                            <p:tav tm="0">
                                              <p:val>
                                                <p:strVal val="#ppt_w*0.70"/>
                                              </p:val>
                                            </p:tav>
                                            <p:tav tm="100000">
                                              <p:val>
                                                <p:strVal val="#ppt_w"/>
                                              </p:val>
                                            </p:tav>
                                          </p:tavLst>
                                        </p:anim>
                                        <p:anim calcmode="lin" valueType="num">
                                          <p:cBhvr>
                                            <p:cTn id="93" dur="500" fill="hold"/>
                                            <p:tgtEl>
                                              <p:spTgt spid="99"/>
                                            </p:tgtEl>
                                            <p:attrNameLst>
                                              <p:attrName>ppt_h</p:attrName>
                                            </p:attrNameLst>
                                          </p:cBhvr>
                                          <p:tavLst>
                                            <p:tav tm="0">
                                              <p:val>
                                                <p:strVal val="#ppt_h"/>
                                              </p:val>
                                            </p:tav>
                                            <p:tav tm="100000">
                                              <p:val>
                                                <p:strVal val="#ppt_h"/>
                                              </p:val>
                                            </p:tav>
                                          </p:tavLst>
                                        </p:anim>
                                        <p:animEffect transition="in" filter="fade">
                                          <p:cBhvr>
                                            <p:cTn id="94" dur="500"/>
                                            <p:tgtEl>
                                              <p:spTgt spid="99"/>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92"/>
                                            </p:tgtEl>
                                            <p:attrNameLst>
                                              <p:attrName>style.visibility</p:attrName>
                                            </p:attrNameLst>
                                          </p:cBhvr>
                                          <p:to>
                                            <p:strVal val="visible"/>
                                          </p:to>
                                        </p:set>
                                        <p:animEffect transition="in" filter="wipe(left)">
                                          <p:cBhvr>
                                            <p:cTn id="97" dur="500"/>
                                            <p:tgtEl>
                                              <p:spTgt spid="92"/>
                                            </p:tgtEl>
                                          </p:cBhvr>
                                        </p:animEffect>
                                      </p:childTnLst>
                                    </p:cTn>
                                  </p:par>
                                  <p:par>
                                    <p:cTn id="98" presetID="2" presetClass="entr" presetSubtype="2" fill="hold" grpId="0" nodeType="withEffect" p14:presetBounceEnd="60000">
                                      <p:stCondLst>
                                        <p:cond delay="1700"/>
                                      </p:stCondLst>
                                      <p:childTnLst>
                                        <p:set>
                                          <p:cBhvr>
                                            <p:cTn id="99" dur="1" fill="hold">
                                              <p:stCondLst>
                                                <p:cond delay="0"/>
                                              </p:stCondLst>
                                            </p:cTn>
                                            <p:tgtEl>
                                              <p:spTgt spid="96"/>
                                            </p:tgtEl>
                                            <p:attrNameLst>
                                              <p:attrName>style.visibility</p:attrName>
                                            </p:attrNameLst>
                                          </p:cBhvr>
                                          <p:to>
                                            <p:strVal val="visible"/>
                                          </p:to>
                                        </p:set>
                                        <p:anim calcmode="lin" valueType="num" p14:bounceEnd="60000">
                                          <p:cBhvr additive="base">
                                            <p:cTn id="100" dur="500" fill="hold"/>
                                            <p:tgtEl>
                                              <p:spTgt spid="96"/>
                                            </p:tgtEl>
                                            <p:attrNameLst>
                                              <p:attrName>ppt_x</p:attrName>
                                            </p:attrNameLst>
                                          </p:cBhvr>
                                          <p:tavLst>
                                            <p:tav tm="0">
                                              <p:val>
                                                <p:strVal val="1+#ppt_w/2"/>
                                              </p:val>
                                            </p:tav>
                                            <p:tav tm="100000">
                                              <p:val>
                                                <p:strVal val="#ppt_x"/>
                                              </p:val>
                                            </p:tav>
                                          </p:tavLst>
                                        </p:anim>
                                        <p:anim calcmode="lin" valueType="num" p14:bounceEnd="60000">
                                          <p:cBhvr additive="base">
                                            <p:cTn id="101" dur="500" fill="hold"/>
                                            <p:tgtEl>
                                              <p:spTgt spid="96"/>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95"/>
                                            </p:tgtEl>
                                            <p:attrNameLst>
                                              <p:attrName>style.visibility</p:attrName>
                                            </p:attrNameLst>
                                          </p:cBhvr>
                                          <p:to>
                                            <p:strVal val="visible"/>
                                          </p:to>
                                        </p:set>
                                        <p:anim calcmode="lin" valueType="num">
                                          <p:cBhvr>
                                            <p:cTn id="104" dur="500" fill="hold"/>
                                            <p:tgtEl>
                                              <p:spTgt spid="95"/>
                                            </p:tgtEl>
                                            <p:attrNameLst>
                                              <p:attrName>ppt_w</p:attrName>
                                            </p:attrNameLst>
                                          </p:cBhvr>
                                          <p:tavLst>
                                            <p:tav tm="0">
                                              <p:val>
                                                <p:strVal val="#ppt_w*0.70"/>
                                              </p:val>
                                            </p:tav>
                                            <p:tav tm="100000">
                                              <p:val>
                                                <p:strVal val="#ppt_w"/>
                                              </p:val>
                                            </p:tav>
                                          </p:tavLst>
                                        </p:anim>
                                        <p:anim calcmode="lin" valueType="num">
                                          <p:cBhvr>
                                            <p:cTn id="105" dur="500" fill="hold"/>
                                            <p:tgtEl>
                                              <p:spTgt spid="95"/>
                                            </p:tgtEl>
                                            <p:attrNameLst>
                                              <p:attrName>ppt_h</p:attrName>
                                            </p:attrNameLst>
                                          </p:cBhvr>
                                          <p:tavLst>
                                            <p:tav tm="0">
                                              <p:val>
                                                <p:strVal val="#ppt_h"/>
                                              </p:val>
                                            </p:tav>
                                            <p:tav tm="100000">
                                              <p:val>
                                                <p:strVal val="#ppt_h"/>
                                              </p:val>
                                            </p:tav>
                                          </p:tavLst>
                                        </p:anim>
                                        <p:animEffect transition="in" filter="fade">
                                          <p:cBhvr>
                                            <p:cTn id="10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89" grpId="0" animBg="1"/>
          <p:bldP spid="1024" grpId="0" animBg="1"/>
          <p:bldP spid="1024" grpId="1" animBg="1"/>
          <p:bldP spid="49" grpId="0"/>
          <p:bldP spid="49" grpId="1"/>
          <p:bldP spid="50" grpId="0"/>
          <p:bldP spid="50" grpId="1"/>
          <p:bldP spid="52" grpId="0"/>
          <p:bldP spid="52" grpId="1"/>
          <p:bldP spid="53" grpId="0"/>
          <p:bldP spid="53" grpId="1"/>
          <p:bldP spid="87" grpId="0"/>
          <p:bldP spid="87" grpId="1"/>
          <p:bldP spid="90" grpId="0" animBg="1"/>
          <p:bldP spid="92" grpId="0" animBg="1"/>
          <p:bldP spid="93" grpId="0"/>
          <p:bldP spid="94" grpId="0" animBg="1"/>
          <p:bldP spid="95" grpId="0"/>
          <p:bldP spid="96" grpId="0" animBg="1"/>
          <p:bldP spid="97" grpId="0"/>
          <p:bldP spid="98" grpId="0" animBg="1"/>
          <p:bldP spid="99" grpId="0"/>
          <p:bldP spid="10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transition="in" filter="fade">
                                          <p:cBhvr>
                                            <p:cTn id="14" dur="300"/>
                                            <p:tgtEl>
                                              <p:spTgt spid="4"/>
                                            </p:tgtEl>
                                          </p:cBhvr>
                                        </p:animEffect>
                                      </p:childTnLst>
                                    </p:cTn>
                                  </p:par>
                                  <p:par>
                                    <p:cTn id="15" presetID="6" presetClass="emph" presetSubtype="0" autoRev="1" fill="hold" nodeType="withEffect">
                                      <p:stCondLst>
                                        <p:cond delay="600"/>
                                      </p:stCondLst>
                                      <p:childTnLst>
                                        <p:animScale>
                                          <p:cBhvr>
                                            <p:cTn id="16" dur="150" fill="hold"/>
                                            <p:tgtEl>
                                              <p:spTgt spid="4"/>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300" fill="hold"/>
                                            <p:tgtEl>
                                              <p:spTgt spid="87"/>
                                            </p:tgtEl>
                                            <p:attrNameLst>
                                              <p:attrName>ppt_w</p:attrName>
                                            </p:attrNameLst>
                                          </p:cBhvr>
                                          <p:tavLst>
                                            <p:tav tm="0">
                                              <p:val>
                                                <p:fltVal val="0"/>
                                              </p:val>
                                            </p:tav>
                                            <p:tav tm="100000">
                                              <p:val>
                                                <p:strVal val="#ppt_w"/>
                                              </p:val>
                                            </p:tav>
                                          </p:tavLst>
                                        </p:anim>
                                        <p:anim calcmode="lin" valueType="num">
                                          <p:cBhvr>
                                            <p:cTn id="20" dur="300" fill="hold"/>
                                            <p:tgtEl>
                                              <p:spTgt spid="87"/>
                                            </p:tgtEl>
                                            <p:attrNameLst>
                                              <p:attrName>ppt_h</p:attrName>
                                            </p:attrNameLst>
                                          </p:cBhvr>
                                          <p:tavLst>
                                            <p:tav tm="0">
                                              <p:val>
                                                <p:fltVal val="0"/>
                                              </p:val>
                                            </p:tav>
                                            <p:tav tm="100000">
                                              <p:val>
                                                <p:strVal val="#ppt_h"/>
                                              </p:val>
                                            </p:tav>
                                          </p:tavLst>
                                        </p:anim>
                                        <p:animEffect transition="in" filter="fade">
                                          <p:cBhvr>
                                            <p:cTn id="21" dur="300"/>
                                            <p:tgtEl>
                                              <p:spTgt spid="87"/>
                                            </p:tgtEl>
                                          </p:cBhvr>
                                        </p:animEffect>
                                      </p:childTnLst>
                                    </p:cTn>
                                  </p:par>
                                  <p:par>
                                    <p:cTn id="22" presetID="6" presetClass="emph" presetSubtype="0" autoRev="1" fill="hold" grpId="1" nodeType="withEffect">
                                      <p:stCondLst>
                                        <p:cond delay="600"/>
                                      </p:stCondLst>
                                      <p:childTnLst>
                                        <p:animScale>
                                          <p:cBhvr>
                                            <p:cTn id="23" dur="150" fill="hold"/>
                                            <p:tgtEl>
                                              <p:spTgt spid="87"/>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1024"/>
                                            </p:tgtEl>
                                            <p:attrNameLst>
                                              <p:attrName>style.visibility</p:attrName>
                                            </p:attrNameLst>
                                          </p:cBhvr>
                                          <p:to>
                                            <p:strVal val="visible"/>
                                          </p:to>
                                        </p:set>
                                        <p:anim calcmode="lin" valueType="num">
                                          <p:cBhvr>
                                            <p:cTn id="26" dur="300" fill="hold"/>
                                            <p:tgtEl>
                                              <p:spTgt spid="1024"/>
                                            </p:tgtEl>
                                            <p:attrNameLst>
                                              <p:attrName>ppt_w</p:attrName>
                                            </p:attrNameLst>
                                          </p:cBhvr>
                                          <p:tavLst>
                                            <p:tav tm="0">
                                              <p:val>
                                                <p:fltVal val="0"/>
                                              </p:val>
                                            </p:tav>
                                            <p:tav tm="100000">
                                              <p:val>
                                                <p:strVal val="#ppt_w"/>
                                              </p:val>
                                            </p:tav>
                                          </p:tavLst>
                                        </p:anim>
                                        <p:anim calcmode="lin" valueType="num">
                                          <p:cBhvr>
                                            <p:cTn id="27" dur="300" fill="hold"/>
                                            <p:tgtEl>
                                              <p:spTgt spid="1024"/>
                                            </p:tgtEl>
                                            <p:attrNameLst>
                                              <p:attrName>ppt_h</p:attrName>
                                            </p:attrNameLst>
                                          </p:cBhvr>
                                          <p:tavLst>
                                            <p:tav tm="0">
                                              <p:val>
                                                <p:fltVal val="0"/>
                                              </p:val>
                                            </p:tav>
                                            <p:tav tm="100000">
                                              <p:val>
                                                <p:strVal val="#ppt_h"/>
                                              </p:val>
                                            </p:tav>
                                          </p:tavLst>
                                        </p:anim>
                                        <p:animEffect transition="in" filter="fade">
                                          <p:cBhvr>
                                            <p:cTn id="28" dur="300"/>
                                            <p:tgtEl>
                                              <p:spTgt spid="1024"/>
                                            </p:tgtEl>
                                          </p:cBhvr>
                                        </p:animEffect>
                                      </p:childTnLst>
                                    </p:cTn>
                                  </p:par>
                                  <p:par>
                                    <p:cTn id="29" presetID="6" presetClass="emph" presetSubtype="0" autoRev="1" fill="hold" grpId="1" nodeType="withEffect">
                                      <p:stCondLst>
                                        <p:cond delay="900"/>
                                      </p:stCondLst>
                                      <p:childTnLst>
                                        <p:animScale>
                                          <p:cBhvr>
                                            <p:cTn id="30" dur="150" fill="hold"/>
                                            <p:tgtEl>
                                              <p:spTgt spid="1024"/>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300" fill="hold"/>
                                            <p:tgtEl>
                                              <p:spTgt spid="49"/>
                                            </p:tgtEl>
                                            <p:attrNameLst>
                                              <p:attrName>ppt_w</p:attrName>
                                            </p:attrNameLst>
                                          </p:cBhvr>
                                          <p:tavLst>
                                            <p:tav tm="0">
                                              <p:val>
                                                <p:fltVal val="0"/>
                                              </p:val>
                                            </p:tav>
                                            <p:tav tm="100000">
                                              <p:val>
                                                <p:strVal val="#ppt_w"/>
                                              </p:val>
                                            </p:tav>
                                          </p:tavLst>
                                        </p:anim>
                                        <p:anim calcmode="lin" valueType="num">
                                          <p:cBhvr>
                                            <p:cTn id="34" dur="300" fill="hold"/>
                                            <p:tgtEl>
                                              <p:spTgt spid="49"/>
                                            </p:tgtEl>
                                            <p:attrNameLst>
                                              <p:attrName>ppt_h</p:attrName>
                                            </p:attrNameLst>
                                          </p:cBhvr>
                                          <p:tavLst>
                                            <p:tav tm="0">
                                              <p:val>
                                                <p:fltVal val="0"/>
                                              </p:val>
                                            </p:tav>
                                            <p:tav tm="100000">
                                              <p:val>
                                                <p:strVal val="#ppt_h"/>
                                              </p:val>
                                            </p:tav>
                                          </p:tavLst>
                                        </p:anim>
                                        <p:animEffect transition="in" filter="fade">
                                          <p:cBhvr>
                                            <p:cTn id="35" dur="300"/>
                                            <p:tgtEl>
                                              <p:spTgt spid="49"/>
                                            </p:tgtEl>
                                          </p:cBhvr>
                                        </p:animEffect>
                                      </p:childTnLst>
                                    </p:cTn>
                                  </p:par>
                                  <p:par>
                                    <p:cTn id="36" presetID="6" presetClass="emph" presetSubtype="0" autoRev="1" fill="hold" grpId="1" nodeType="withEffect">
                                      <p:stCondLst>
                                        <p:cond delay="1200"/>
                                      </p:stCondLst>
                                      <p:childTnLst>
                                        <p:animScale>
                                          <p:cBhvr>
                                            <p:cTn id="37" dur="150" fill="hold"/>
                                            <p:tgtEl>
                                              <p:spTgt spid="49"/>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50"/>
                                            </p:tgtEl>
                                            <p:attrNameLst>
                                              <p:attrName>style.visibility</p:attrName>
                                            </p:attrNameLst>
                                          </p:cBhvr>
                                          <p:to>
                                            <p:strVal val="visible"/>
                                          </p:to>
                                        </p:set>
                                        <p:anim calcmode="lin" valueType="num">
                                          <p:cBhvr>
                                            <p:cTn id="40" dur="300" fill="hold"/>
                                            <p:tgtEl>
                                              <p:spTgt spid="50"/>
                                            </p:tgtEl>
                                            <p:attrNameLst>
                                              <p:attrName>ppt_w</p:attrName>
                                            </p:attrNameLst>
                                          </p:cBhvr>
                                          <p:tavLst>
                                            <p:tav tm="0">
                                              <p:val>
                                                <p:fltVal val="0"/>
                                              </p:val>
                                            </p:tav>
                                            <p:tav tm="100000">
                                              <p:val>
                                                <p:strVal val="#ppt_w"/>
                                              </p:val>
                                            </p:tav>
                                          </p:tavLst>
                                        </p:anim>
                                        <p:anim calcmode="lin" valueType="num">
                                          <p:cBhvr>
                                            <p:cTn id="41" dur="300" fill="hold"/>
                                            <p:tgtEl>
                                              <p:spTgt spid="50"/>
                                            </p:tgtEl>
                                            <p:attrNameLst>
                                              <p:attrName>ppt_h</p:attrName>
                                            </p:attrNameLst>
                                          </p:cBhvr>
                                          <p:tavLst>
                                            <p:tav tm="0">
                                              <p:val>
                                                <p:fltVal val="0"/>
                                              </p:val>
                                            </p:tav>
                                            <p:tav tm="100000">
                                              <p:val>
                                                <p:strVal val="#ppt_h"/>
                                              </p:val>
                                            </p:tav>
                                          </p:tavLst>
                                        </p:anim>
                                        <p:animEffect transition="in" filter="fade">
                                          <p:cBhvr>
                                            <p:cTn id="42" dur="300"/>
                                            <p:tgtEl>
                                              <p:spTgt spid="50"/>
                                            </p:tgtEl>
                                          </p:cBhvr>
                                        </p:animEffect>
                                      </p:childTnLst>
                                    </p:cTn>
                                  </p:par>
                                  <p:par>
                                    <p:cTn id="43" presetID="6" presetClass="emph" presetSubtype="0" autoRev="1" fill="hold" grpId="1" nodeType="withEffect">
                                      <p:stCondLst>
                                        <p:cond delay="1200"/>
                                      </p:stCondLst>
                                      <p:childTnLst>
                                        <p:animScale>
                                          <p:cBhvr>
                                            <p:cTn id="44" dur="150" fill="hold"/>
                                            <p:tgtEl>
                                              <p:spTgt spid="50"/>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53"/>
                                            </p:tgtEl>
                                            <p:attrNameLst>
                                              <p:attrName>style.visibility</p:attrName>
                                            </p:attrNameLst>
                                          </p:cBhvr>
                                          <p:to>
                                            <p:strVal val="visible"/>
                                          </p:to>
                                        </p:set>
                                        <p:anim calcmode="lin" valueType="num">
                                          <p:cBhvr>
                                            <p:cTn id="47" dur="300" fill="hold"/>
                                            <p:tgtEl>
                                              <p:spTgt spid="53"/>
                                            </p:tgtEl>
                                            <p:attrNameLst>
                                              <p:attrName>ppt_w</p:attrName>
                                            </p:attrNameLst>
                                          </p:cBhvr>
                                          <p:tavLst>
                                            <p:tav tm="0">
                                              <p:val>
                                                <p:fltVal val="0"/>
                                              </p:val>
                                            </p:tav>
                                            <p:tav tm="100000">
                                              <p:val>
                                                <p:strVal val="#ppt_w"/>
                                              </p:val>
                                            </p:tav>
                                          </p:tavLst>
                                        </p:anim>
                                        <p:anim calcmode="lin" valueType="num">
                                          <p:cBhvr>
                                            <p:cTn id="48" dur="300" fill="hold"/>
                                            <p:tgtEl>
                                              <p:spTgt spid="53"/>
                                            </p:tgtEl>
                                            <p:attrNameLst>
                                              <p:attrName>ppt_h</p:attrName>
                                            </p:attrNameLst>
                                          </p:cBhvr>
                                          <p:tavLst>
                                            <p:tav tm="0">
                                              <p:val>
                                                <p:fltVal val="0"/>
                                              </p:val>
                                            </p:tav>
                                            <p:tav tm="100000">
                                              <p:val>
                                                <p:strVal val="#ppt_h"/>
                                              </p:val>
                                            </p:tav>
                                          </p:tavLst>
                                        </p:anim>
                                        <p:animEffect transition="in" filter="fade">
                                          <p:cBhvr>
                                            <p:cTn id="49" dur="300"/>
                                            <p:tgtEl>
                                              <p:spTgt spid="53"/>
                                            </p:tgtEl>
                                          </p:cBhvr>
                                        </p:animEffect>
                                      </p:childTnLst>
                                    </p:cTn>
                                  </p:par>
                                  <p:par>
                                    <p:cTn id="50" presetID="6" presetClass="emph" presetSubtype="0" autoRev="1" fill="hold" grpId="1" nodeType="withEffect">
                                      <p:stCondLst>
                                        <p:cond delay="1200"/>
                                      </p:stCondLst>
                                      <p:childTnLst>
                                        <p:animScale>
                                          <p:cBhvr>
                                            <p:cTn id="51" dur="150" fill="hold"/>
                                            <p:tgtEl>
                                              <p:spTgt spid="53"/>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52"/>
                                            </p:tgtEl>
                                            <p:attrNameLst>
                                              <p:attrName>style.visibility</p:attrName>
                                            </p:attrNameLst>
                                          </p:cBhvr>
                                          <p:to>
                                            <p:strVal val="visible"/>
                                          </p:to>
                                        </p:set>
                                        <p:anim calcmode="lin" valueType="num">
                                          <p:cBhvr>
                                            <p:cTn id="54" dur="300" fill="hold"/>
                                            <p:tgtEl>
                                              <p:spTgt spid="52"/>
                                            </p:tgtEl>
                                            <p:attrNameLst>
                                              <p:attrName>ppt_w</p:attrName>
                                            </p:attrNameLst>
                                          </p:cBhvr>
                                          <p:tavLst>
                                            <p:tav tm="0">
                                              <p:val>
                                                <p:fltVal val="0"/>
                                              </p:val>
                                            </p:tav>
                                            <p:tav tm="100000">
                                              <p:val>
                                                <p:strVal val="#ppt_w"/>
                                              </p:val>
                                            </p:tav>
                                          </p:tavLst>
                                        </p:anim>
                                        <p:anim calcmode="lin" valueType="num">
                                          <p:cBhvr>
                                            <p:cTn id="55" dur="300" fill="hold"/>
                                            <p:tgtEl>
                                              <p:spTgt spid="52"/>
                                            </p:tgtEl>
                                            <p:attrNameLst>
                                              <p:attrName>ppt_h</p:attrName>
                                            </p:attrNameLst>
                                          </p:cBhvr>
                                          <p:tavLst>
                                            <p:tav tm="0">
                                              <p:val>
                                                <p:fltVal val="0"/>
                                              </p:val>
                                            </p:tav>
                                            <p:tav tm="100000">
                                              <p:val>
                                                <p:strVal val="#ppt_h"/>
                                              </p:val>
                                            </p:tav>
                                          </p:tavLst>
                                        </p:anim>
                                        <p:animEffect transition="in" filter="fade">
                                          <p:cBhvr>
                                            <p:cTn id="56" dur="300"/>
                                            <p:tgtEl>
                                              <p:spTgt spid="52"/>
                                            </p:tgtEl>
                                          </p:cBhvr>
                                        </p:animEffect>
                                      </p:childTnLst>
                                    </p:cTn>
                                  </p:par>
                                  <p:par>
                                    <p:cTn id="57" presetID="6" presetClass="emph" presetSubtype="0" autoRev="1" fill="hold" grpId="1" nodeType="withEffect">
                                      <p:stCondLst>
                                        <p:cond delay="1200"/>
                                      </p:stCondLst>
                                      <p:childTnLst>
                                        <p:animScale>
                                          <p:cBhvr>
                                            <p:cTn id="58" dur="150" fill="hold"/>
                                            <p:tgtEl>
                                              <p:spTgt spid="52"/>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1033"/>
                                            </p:tgtEl>
                                            <p:attrNameLst>
                                              <p:attrName>style.visibility</p:attrName>
                                            </p:attrNameLst>
                                          </p:cBhvr>
                                          <p:to>
                                            <p:strVal val="visible"/>
                                          </p:to>
                                        </p:set>
                                        <p:animEffect transition="in" filter="wipe(right)">
                                          <p:cBhvr>
                                            <p:cTn id="61" dur="500"/>
                                            <p:tgtEl>
                                              <p:spTgt spid="1033"/>
                                            </p:tgtEl>
                                          </p:cBhvr>
                                        </p:animEffect>
                                      </p:childTnLst>
                                    </p:cTn>
                                  </p:par>
                                  <p:par>
                                    <p:cTn id="62" presetID="2" presetClass="entr" presetSubtype="8" fill="hold" grpId="0" nodeType="withEffect">
                                      <p:stCondLst>
                                        <p:cond delay="1700"/>
                                      </p:stCondLst>
                                      <p:childTnLst>
                                        <p:set>
                                          <p:cBhvr>
                                            <p:cTn id="63" dur="1" fill="hold">
                                              <p:stCondLst>
                                                <p:cond delay="0"/>
                                              </p:stCondLst>
                                            </p:cTn>
                                            <p:tgtEl>
                                              <p:spTgt spid="98"/>
                                            </p:tgtEl>
                                            <p:attrNameLst>
                                              <p:attrName>style.visibility</p:attrName>
                                            </p:attrNameLst>
                                          </p:cBhvr>
                                          <p:to>
                                            <p:strVal val="visible"/>
                                          </p:to>
                                        </p:set>
                                        <p:anim calcmode="lin" valueType="num">
                                          <p:cBhvr additive="base">
                                            <p:cTn id="64" dur="500" fill="hold"/>
                                            <p:tgtEl>
                                              <p:spTgt spid="98"/>
                                            </p:tgtEl>
                                            <p:attrNameLst>
                                              <p:attrName>ppt_x</p:attrName>
                                            </p:attrNameLst>
                                          </p:cBhvr>
                                          <p:tavLst>
                                            <p:tav tm="0">
                                              <p:val>
                                                <p:strVal val="0-#ppt_w/2"/>
                                              </p:val>
                                            </p:tav>
                                            <p:tav tm="100000">
                                              <p:val>
                                                <p:strVal val="#ppt_x"/>
                                              </p:val>
                                            </p:tav>
                                          </p:tavLst>
                                        </p:anim>
                                        <p:anim calcmode="lin" valueType="num">
                                          <p:cBhvr additive="base">
                                            <p:cTn id="65" dur="500" fill="hold"/>
                                            <p:tgtEl>
                                              <p:spTgt spid="98"/>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97"/>
                                            </p:tgtEl>
                                            <p:attrNameLst>
                                              <p:attrName>style.visibility</p:attrName>
                                            </p:attrNameLst>
                                          </p:cBhvr>
                                          <p:to>
                                            <p:strVal val="visible"/>
                                          </p:to>
                                        </p:set>
                                        <p:anim calcmode="lin" valueType="num">
                                          <p:cBhvr>
                                            <p:cTn id="68" dur="500" fill="hold"/>
                                            <p:tgtEl>
                                              <p:spTgt spid="97"/>
                                            </p:tgtEl>
                                            <p:attrNameLst>
                                              <p:attrName>ppt_w</p:attrName>
                                            </p:attrNameLst>
                                          </p:cBhvr>
                                          <p:tavLst>
                                            <p:tav tm="0">
                                              <p:val>
                                                <p:strVal val="#ppt_w*0.70"/>
                                              </p:val>
                                            </p:tav>
                                            <p:tav tm="100000">
                                              <p:val>
                                                <p:strVal val="#ppt_w"/>
                                              </p:val>
                                            </p:tav>
                                          </p:tavLst>
                                        </p:anim>
                                        <p:anim calcmode="lin" valueType="num">
                                          <p:cBhvr>
                                            <p:cTn id="69" dur="500" fill="hold"/>
                                            <p:tgtEl>
                                              <p:spTgt spid="97"/>
                                            </p:tgtEl>
                                            <p:attrNameLst>
                                              <p:attrName>ppt_h</p:attrName>
                                            </p:attrNameLst>
                                          </p:cBhvr>
                                          <p:tavLst>
                                            <p:tav tm="0">
                                              <p:val>
                                                <p:strVal val="#ppt_h"/>
                                              </p:val>
                                            </p:tav>
                                            <p:tav tm="100000">
                                              <p:val>
                                                <p:strVal val="#ppt_h"/>
                                              </p:val>
                                            </p:tav>
                                          </p:tavLst>
                                        </p:anim>
                                        <p:animEffect transition="in" filter="fade">
                                          <p:cBhvr>
                                            <p:cTn id="70" dur="500"/>
                                            <p:tgtEl>
                                              <p:spTgt spid="97"/>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90"/>
                                            </p:tgtEl>
                                            <p:attrNameLst>
                                              <p:attrName>style.visibility</p:attrName>
                                            </p:attrNameLst>
                                          </p:cBhvr>
                                          <p:to>
                                            <p:strVal val="visible"/>
                                          </p:to>
                                        </p:set>
                                        <p:animEffect transition="in" filter="wipe(left)">
                                          <p:cBhvr>
                                            <p:cTn id="73" dur="500"/>
                                            <p:tgtEl>
                                              <p:spTgt spid="90"/>
                                            </p:tgtEl>
                                          </p:cBhvr>
                                        </p:animEffect>
                                      </p:childTnLst>
                                    </p:cTn>
                                  </p:par>
                                  <p:par>
                                    <p:cTn id="74" presetID="2" presetClass="entr" presetSubtype="2" fill="hold" grpId="0" nodeType="withEffect">
                                      <p:stCondLst>
                                        <p:cond delay="1700"/>
                                      </p:stCondLst>
                                      <p:childTnLst>
                                        <p:set>
                                          <p:cBhvr>
                                            <p:cTn id="75" dur="1" fill="hold">
                                              <p:stCondLst>
                                                <p:cond delay="0"/>
                                              </p:stCondLst>
                                            </p:cTn>
                                            <p:tgtEl>
                                              <p:spTgt spid="94"/>
                                            </p:tgtEl>
                                            <p:attrNameLst>
                                              <p:attrName>style.visibility</p:attrName>
                                            </p:attrNameLst>
                                          </p:cBhvr>
                                          <p:to>
                                            <p:strVal val="visible"/>
                                          </p:to>
                                        </p:set>
                                        <p:anim calcmode="lin" valueType="num">
                                          <p:cBhvr additive="base">
                                            <p:cTn id="76" dur="500" fill="hold"/>
                                            <p:tgtEl>
                                              <p:spTgt spid="94"/>
                                            </p:tgtEl>
                                            <p:attrNameLst>
                                              <p:attrName>ppt_x</p:attrName>
                                            </p:attrNameLst>
                                          </p:cBhvr>
                                          <p:tavLst>
                                            <p:tav tm="0">
                                              <p:val>
                                                <p:strVal val="1+#ppt_w/2"/>
                                              </p:val>
                                            </p:tav>
                                            <p:tav tm="100000">
                                              <p:val>
                                                <p:strVal val="#ppt_x"/>
                                              </p:val>
                                            </p:tav>
                                          </p:tavLst>
                                        </p:anim>
                                        <p:anim calcmode="lin" valueType="num">
                                          <p:cBhvr additive="base">
                                            <p:cTn id="77" dur="500" fill="hold"/>
                                            <p:tgtEl>
                                              <p:spTgt spid="94"/>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93"/>
                                            </p:tgtEl>
                                            <p:attrNameLst>
                                              <p:attrName>style.visibility</p:attrName>
                                            </p:attrNameLst>
                                          </p:cBhvr>
                                          <p:to>
                                            <p:strVal val="visible"/>
                                          </p:to>
                                        </p:set>
                                        <p:anim calcmode="lin" valueType="num">
                                          <p:cBhvr>
                                            <p:cTn id="80" dur="500" fill="hold"/>
                                            <p:tgtEl>
                                              <p:spTgt spid="93"/>
                                            </p:tgtEl>
                                            <p:attrNameLst>
                                              <p:attrName>ppt_w</p:attrName>
                                            </p:attrNameLst>
                                          </p:cBhvr>
                                          <p:tavLst>
                                            <p:tav tm="0">
                                              <p:val>
                                                <p:strVal val="#ppt_w*0.70"/>
                                              </p:val>
                                            </p:tav>
                                            <p:tav tm="100000">
                                              <p:val>
                                                <p:strVal val="#ppt_w"/>
                                              </p:val>
                                            </p:tav>
                                          </p:tavLst>
                                        </p:anim>
                                        <p:anim calcmode="lin" valueType="num">
                                          <p:cBhvr>
                                            <p:cTn id="81" dur="500" fill="hold"/>
                                            <p:tgtEl>
                                              <p:spTgt spid="93"/>
                                            </p:tgtEl>
                                            <p:attrNameLst>
                                              <p:attrName>ppt_h</p:attrName>
                                            </p:attrNameLst>
                                          </p:cBhvr>
                                          <p:tavLst>
                                            <p:tav tm="0">
                                              <p:val>
                                                <p:strVal val="#ppt_h"/>
                                              </p:val>
                                            </p:tav>
                                            <p:tav tm="100000">
                                              <p:val>
                                                <p:strVal val="#ppt_h"/>
                                              </p:val>
                                            </p:tav>
                                          </p:tavLst>
                                        </p:anim>
                                        <p:animEffect transition="in" filter="fade">
                                          <p:cBhvr>
                                            <p:cTn id="82" dur="500"/>
                                            <p:tgtEl>
                                              <p:spTgt spid="93"/>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89"/>
                                            </p:tgtEl>
                                            <p:attrNameLst>
                                              <p:attrName>style.visibility</p:attrName>
                                            </p:attrNameLst>
                                          </p:cBhvr>
                                          <p:to>
                                            <p:strVal val="visible"/>
                                          </p:to>
                                        </p:set>
                                        <p:animEffect transition="in" filter="wipe(right)">
                                          <p:cBhvr>
                                            <p:cTn id="85" dur="500"/>
                                            <p:tgtEl>
                                              <p:spTgt spid="89"/>
                                            </p:tgtEl>
                                          </p:cBhvr>
                                        </p:animEffect>
                                      </p:childTnLst>
                                    </p:cTn>
                                  </p:par>
                                  <p:par>
                                    <p:cTn id="86" presetID="2" presetClass="entr" presetSubtype="8" fill="hold" grpId="0" nodeType="withEffect">
                                      <p:stCondLst>
                                        <p:cond delay="1700"/>
                                      </p:stCondLst>
                                      <p:childTnLst>
                                        <p:set>
                                          <p:cBhvr>
                                            <p:cTn id="87" dur="1" fill="hold">
                                              <p:stCondLst>
                                                <p:cond delay="0"/>
                                              </p:stCondLst>
                                            </p:cTn>
                                            <p:tgtEl>
                                              <p:spTgt spid="100"/>
                                            </p:tgtEl>
                                            <p:attrNameLst>
                                              <p:attrName>style.visibility</p:attrName>
                                            </p:attrNameLst>
                                          </p:cBhvr>
                                          <p:to>
                                            <p:strVal val="visible"/>
                                          </p:to>
                                        </p:set>
                                        <p:anim calcmode="lin" valueType="num">
                                          <p:cBhvr additive="base">
                                            <p:cTn id="88" dur="500" fill="hold"/>
                                            <p:tgtEl>
                                              <p:spTgt spid="100"/>
                                            </p:tgtEl>
                                            <p:attrNameLst>
                                              <p:attrName>ppt_x</p:attrName>
                                            </p:attrNameLst>
                                          </p:cBhvr>
                                          <p:tavLst>
                                            <p:tav tm="0">
                                              <p:val>
                                                <p:strVal val="0-#ppt_w/2"/>
                                              </p:val>
                                            </p:tav>
                                            <p:tav tm="100000">
                                              <p:val>
                                                <p:strVal val="#ppt_x"/>
                                              </p:val>
                                            </p:tav>
                                          </p:tavLst>
                                        </p:anim>
                                        <p:anim calcmode="lin" valueType="num">
                                          <p:cBhvr additive="base">
                                            <p:cTn id="89" dur="500" fill="hold"/>
                                            <p:tgtEl>
                                              <p:spTgt spid="100"/>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99"/>
                                            </p:tgtEl>
                                            <p:attrNameLst>
                                              <p:attrName>style.visibility</p:attrName>
                                            </p:attrNameLst>
                                          </p:cBhvr>
                                          <p:to>
                                            <p:strVal val="visible"/>
                                          </p:to>
                                        </p:set>
                                        <p:anim calcmode="lin" valueType="num">
                                          <p:cBhvr>
                                            <p:cTn id="92" dur="500" fill="hold"/>
                                            <p:tgtEl>
                                              <p:spTgt spid="99"/>
                                            </p:tgtEl>
                                            <p:attrNameLst>
                                              <p:attrName>ppt_w</p:attrName>
                                            </p:attrNameLst>
                                          </p:cBhvr>
                                          <p:tavLst>
                                            <p:tav tm="0">
                                              <p:val>
                                                <p:strVal val="#ppt_w*0.70"/>
                                              </p:val>
                                            </p:tav>
                                            <p:tav tm="100000">
                                              <p:val>
                                                <p:strVal val="#ppt_w"/>
                                              </p:val>
                                            </p:tav>
                                          </p:tavLst>
                                        </p:anim>
                                        <p:anim calcmode="lin" valueType="num">
                                          <p:cBhvr>
                                            <p:cTn id="93" dur="500" fill="hold"/>
                                            <p:tgtEl>
                                              <p:spTgt spid="99"/>
                                            </p:tgtEl>
                                            <p:attrNameLst>
                                              <p:attrName>ppt_h</p:attrName>
                                            </p:attrNameLst>
                                          </p:cBhvr>
                                          <p:tavLst>
                                            <p:tav tm="0">
                                              <p:val>
                                                <p:strVal val="#ppt_h"/>
                                              </p:val>
                                            </p:tav>
                                            <p:tav tm="100000">
                                              <p:val>
                                                <p:strVal val="#ppt_h"/>
                                              </p:val>
                                            </p:tav>
                                          </p:tavLst>
                                        </p:anim>
                                        <p:animEffect transition="in" filter="fade">
                                          <p:cBhvr>
                                            <p:cTn id="94" dur="500"/>
                                            <p:tgtEl>
                                              <p:spTgt spid="99"/>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92"/>
                                            </p:tgtEl>
                                            <p:attrNameLst>
                                              <p:attrName>style.visibility</p:attrName>
                                            </p:attrNameLst>
                                          </p:cBhvr>
                                          <p:to>
                                            <p:strVal val="visible"/>
                                          </p:to>
                                        </p:set>
                                        <p:animEffect transition="in" filter="wipe(left)">
                                          <p:cBhvr>
                                            <p:cTn id="97" dur="500"/>
                                            <p:tgtEl>
                                              <p:spTgt spid="92"/>
                                            </p:tgtEl>
                                          </p:cBhvr>
                                        </p:animEffect>
                                      </p:childTnLst>
                                    </p:cTn>
                                  </p:par>
                                  <p:par>
                                    <p:cTn id="98" presetID="2" presetClass="entr" presetSubtype="2" fill="hold" grpId="0" nodeType="withEffect">
                                      <p:stCondLst>
                                        <p:cond delay="1700"/>
                                      </p:stCondLst>
                                      <p:childTnLst>
                                        <p:set>
                                          <p:cBhvr>
                                            <p:cTn id="99" dur="1" fill="hold">
                                              <p:stCondLst>
                                                <p:cond delay="0"/>
                                              </p:stCondLst>
                                            </p:cTn>
                                            <p:tgtEl>
                                              <p:spTgt spid="96"/>
                                            </p:tgtEl>
                                            <p:attrNameLst>
                                              <p:attrName>style.visibility</p:attrName>
                                            </p:attrNameLst>
                                          </p:cBhvr>
                                          <p:to>
                                            <p:strVal val="visible"/>
                                          </p:to>
                                        </p:set>
                                        <p:anim calcmode="lin" valueType="num">
                                          <p:cBhvr additive="base">
                                            <p:cTn id="100" dur="500" fill="hold"/>
                                            <p:tgtEl>
                                              <p:spTgt spid="96"/>
                                            </p:tgtEl>
                                            <p:attrNameLst>
                                              <p:attrName>ppt_x</p:attrName>
                                            </p:attrNameLst>
                                          </p:cBhvr>
                                          <p:tavLst>
                                            <p:tav tm="0">
                                              <p:val>
                                                <p:strVal val="1+#ppt_w/2"/>
                                              </p:val>
                                            </p:tav>
                                            <p:tav tm="100000">
                                              <p:val>
                                                <p:strVal val="#ppt_x"/>
                                              </p:val>
                                            </p:tav>
                                          </p:tavLst>
                                        </p:anim>
                                        <p:anim calcmode="lin" valueType="num">
                                          <p:cBhvr additive="base">
                                            <p:cTn id="101" dur="500" fill="hold"/>
                                            <p:tgtEl>
                                              <p:spTgt spid="96"/>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95"/>
                                            </p:tgtEl>
                                            <p:attrNameLst>
                                              <p:attrName>style.visibility</p:attrName>
                                            </p:attrNameLst>
                                          </p:cBhvr>
                                          <p:to>
                                            <p:strVal val="visible"/>
                                          </p:to>
                                        </p:set>
                                        <p:anim calcmode="lin" valueType="num">
                                          <p:cBhvr>
                                            <p:cTn id="104" dur="500" fill="hold"/>
                                            <p:tgtEl>
                                              <p:spTgt spid="95"/>
                                            </p:tgtEl>
                                            <p:attrNameLst>
                                              <p:attrName>ppt_w</p:attrName>
                                            </p:attrNameLst>
                                          </p:cBhvr>
                                          <p:tavLst>
                                            <p:tav tm="0">
                                              <p:val>
                                                <p:strVal val="#ppt_w*0.70"/>
                                              </p:val>
                                            </p:tav>
                                            <p:tav tm="100000">
                                              <p:val>
                                                <p:strVal val="#ppt_w"/>
                                              </p:val>
                                            </p:tav>
                                          </p:tavLst>
                                        </p:anim>
                                        <p:anim calcmode="lin" valueType="num">
                                          <p:cBhvr>
                                            <p:cTn id="105" dur="500" fill="hold"/>
                                            <p:tgtEl>
                                              <p:spTgt spid="95"/>
                                            </p:tgtEl>
                                            <p:attrNameLst>
                                              <p:attrName>ppt_h</p:attrName>
                                            </p:attrNameLst>
                                          </p:cBhvr>
                                          <p:tavLst>
                                            <p:tav tm="0">
                                              <p:val>
                                                <p:strVal val="#ppt_h"/>
                                              </p:val>
                                            </p:tav>
                                            <p:tav tm="100000">
                                              <p:val>
                                                <p:strVal val="#ppt_h"/>
                                              </p:val>
                                            </p:tav>
                                          </p:tavLst>
                                        </p:anim>
                                        <p:animEffect transition="in" filter="fade">
                                          <p:cBhvr>
                                            <p:cTn id="10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89" grpId="0" animBg="1"/>
          <p:bldP spid="1024" grpId="0" animBg="1"/>
          <p:bldP spid="1024" grpId="1" animBg="1"/>
          <p:bldP spid="49" grpId="0"/>
          <p:bldP spid="49" grpId="1"/>
          <p:bldP spid="50" grpId="0"/>
          <p:bldP spid="50" grpId="1"/>
          <p:bldP spid="52" grpId="0"/>
          <p:bldP spid="52" grpId="1"/>
          <p:bldP spid="53" grpId="0"/>
          <p:bldP spid="53" grpId="1"/>
          <p:bldP spid="87" grpId="0"/>
          <p:bldP spid="87" grpId="1"/>
          <p:bldP spid="90" grpId="0" animBg="1"/>
          <p:bldP spid="92" grpId="0" animBg="1"/>
          <p:bldP spid="93" grpId="0"/>
          <p:bldP spid="94" grpId="0" animBg="1"/>
          <p:bldP spid="95" grpId="0"/>
          <p:bldP spid="96" grpId="0" animBg="1"/>
          <p:bldP spid="97" grpId="0"/>
          <p:bldP spid="98" grpId="0" animBg="1"/>
          <p:bldP spid="99" grpId="0"/>
          <p:bldP spid="100"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0"/>
          <p:cNvSpPr/>
          <p:nvPr/>
        </p:nvSpPr>
        <p:spPr bwMode="auto">
          <a:xfrm>
            <a:off x="2820480" y="1778868"/>
            <a:ext cx="1054320" cy="705076"/>
          </a:xfrm>
          <a:custGeom>
            <a:avLst/>
            <a:gdLst>
              <a:gd name="T0" fmla="*/ 880 w 1200"/>
              <a:gd name="T1" fmla="*/ 0 h 800"/>
              <a:gd name="T2" fmla="*/ 24 w 1200"/>
              <a:gd name="T3" fmla="*/ 0 h 800"/>
              <a:gd name="T4" fmla="*/ 0 w 1200"/>
              <a:gd name="T5" fmla="*/ 23 h 800"/>
              <a:gd name="T6" fmla="*/ 0 w 1200"/>
              <a:gd name="T7" fmla="*/ 479 h 800"/>
              <a:gd name="T8" fmla="*/ 320 w 1200"/>
              <a:gd name="T9" fmla="*/ 800 h 800"/>
              <a:gd name="T10" fmla="*/ 1176 w 1200"/>
              <a:gd name="T11" fmla="*/ 800 h 800"/>
              <a:gd name="T12" fmla="*/ 1200 w 1200"/>
              <a:gd name="T13" fmla="*/ 775 h 800"/>
              <a:gd name="T14" fmla="*/ 1200 w 1200"/>
              <a:gd name="T15" fmla="*/ 319 h 800"/>
              <a:gd name="T16" fmla="*/ 880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880" y="0"/>
                </a:moveTo>
                <a:cubicBezTo>
                  <a:pt x="24" y="0"/>
                  <a:pt x="24" y="0"/>
                  <a:pt x="24" y="0"/>
                </a:cubicBezTo>
                <a:cubicBezTo>
                  <a:pt x="11" y="0"/>
                  <a:pt x="0" y="10"/>
                  <a:pt x="0" y="23"/>
                </a:cubicBezTo>
                <a:cubicBezTo>
                  <a:pt x="0" y="479"/>
                  <a:pt x="0" y="479"/>
                  <a:pt x="0" y="479"/>
                </a:cubicBezTo>
                <a:cubicBezTo>
                  <a:pt x="0" y="656"/>
                  <a:pt x="144" y="800"/>
                  <a:pt x="320" y="800"/>
                </a:cubicBezTo>
                <a:cubicBezTo>
                  <a:pt x="1176" y="800"/>
                  <a:pt x="1176" y="800"/>
                  <a:pt x="1176" y="800"/>
                </a:cubicBezTo>
                <a:cubicBezTo>
                  <a:pt x="1190" y="800"/>
                  <a:pt x="1200" y="788"/>
                  <a:pt x="1200" y="775"/>
                </a:cubicBezTo>
                <a:cubicBezTo>
                  <a:pt x="1200" y="319"/>
                  <a:pt x="1200" y="319"/>
                  <a:pt x="1200" y="319"/>
                </a:cubicBezTo>
                <a:cubicBezTo>
                  <a:pt x="1200" y="142"/>
                  <a:pt x="1057" y="0"/>
                  <a:pt x="880"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5" name="Freeform 21"/>
          <p:cNvSpPr/>
          <p:nvPr/>
        </p:nvSpPr>
        <p:spPr bwMode="auto">
          <a:xfrm>
            <a:off x="5245872" y="1778868"/>
            <a:ext cx="1054320" cy="705076"/>
          </a:xfrm>
          <a:custGeom>
            <a:avLst/>
            <a:gdLst>
              <a:gd name="T0" fmla="*/ 1174 w 1200"/>
              <a:gd name="T1" fmla="*/ 0 h 800"/>
              <a:gd name="T2" fmla="*/ 318 w 1200"/>
              <a:gd name="T3" fmla="*/ 0 h 800"/>
              <a:gd name="T4" fmla="*/ 0 w 1200"/>
              <a:gd name="T5" fmla="*/ 319 h 800"/>
              <a:gd name="T6" fmla="*/ 0 w 1200"/>
              <a:gd name="T7" fmla="*/ 775 h 800"/>
              <a:gd name="T8" fmla="*/ 22 w 1200"/>
              <a:gd name="T9" fmla="*/ 800 h 800"/>
              <a:gd name="T10" fmla="*/ 878 w 1200"/>
              <a:gd name="T11" fmla="*/ 800 h 800"/>
              <a:gd name="T12" fmla="*/ 1200 w 1200"/>
              <a:gd name="T13" fmla="*/ 479 h 800"/>
              <a:gd name="T14" fmla="*/ 1200 w 1200"/>
              <a:gd name="T15" fmla="*/ 23 h 800"/>
              <a:gd name="T16" fmla="*/ 1174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1174" y="0"/>
                </a:moveTo>
                <a:cubicBezTo>
                  <a:pt x="318" y="0"/>
                  <a:pt x="318" y="0"/>
                  <a:pt x="318" y="0"/>
                </a:cubicBezTo>
                <a:cubicBezTo>
                  <a:pt x="141" y="0"/>
                  <a:pt x="0" y="142"/>
                  <a:pt x="0" y="319"/>
                </a:cubicBezTo>
                <a:cubicBezTo>
                  <a:pt x="0" y="775"/>
                  <a:pt x="0" y="775"/>
                  <a:pt x="0" y="775"/>
                </a:cubicBezTo>
                <a:cubicBezTo>
                  <a:pt x="0" y="788"/>
                  <a:pt x="9" y="800"/>
                  <a:pt x="22" y="800"/>
                </a:cubicBezTo>
                <a:cubicBezTo>
                  <a:pt x="878" y="800"/>
                  <a:pt x="878" y="800"/>
                  <a:pt x="878" y="800"/>
                </a:cubicBezTo>
                <a:cubicBezTo>
                  <a:pt x="1055" y="800"/>
                  <a:pt x="1200" y="656"/>
                  <a:pt x="1200" y="479"/>
                </a:cubicBezTo>
                <a:cubicBezTo>
                  <a:pt x="1200" y="23"/>
                  <a:pt x="1200" y="23"/>
                  <a:pt x="1200" y="23"/>
                </a:cubicBezTo>
                <a:cubicBezTo>
                  <a:pt x="1200" y="10"/>
                  <a:pt x="1187" y="0"/>
                  <a:pt x="1174"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6" name="Freeform 22"/>
          <p:cNvSpPr/>
          <p:nvPr/>
        </p:nvSpPr>
        <p:spPr bwMode="auto">
          <a:xfrm>
            <a:off x="2820480" y="2888950"/>
            <a:ext cx="1054320" cy="705076"/>
          </a:xfrm>
          <a:custGeom>
            <a:avLst/>
            <a:gdLst>
              <a:gd name="T0" fmla="*/ 1176 w 1200"/>
              <a:gd name="T1" fmla="*/ 0 h 800"/>
              <a:gd name="T2" fmla="*/ 320 w 1200"/>
              <a:gd name="T3" fmla="*/ 0 h 800"/>
              <a:gd name="T4" fmla="*/ 0 w 1200"/>
              <a:gd name="T5" fmla="*/ 321 h 800"/>
              <a:gd name="T6" fmla="*/ 0 w 1200"/>
              <a:gd name="T7" fmla="*/ 777 h 800"/>
              <a:gd name="T8" fmla="*/ 24 w 1200"/>
              <a:gd name="T9" fmla="*/ 800 h 800"/>
              <a:gd name="T10" fmla="*/ 880 w 1200"/>
              <a:gd name="T11" fmla="*/ 800 h 800"/>
              <a:gd name="T12" fmla="*/ 1200 w 1200"/>
              <a:gd name="T13" fmla="*/ 481 h 800"/>
              <a:gd name="T14" fmla="*/ 1200 w 1200"/>
              <a:gd name="T15" fmla="*/ 25 h 800"/>
              <a:gd name="T16" fmla="*/ 1176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1176" y="0"/>
                </a:moveTo>
                <a:cubicBezTo>
                  <a:pt x="320" y="0"/>
                  <a:pt x="320" y="0"/>
                  <a:pt x="320" y="0"/>
                </a:cubicBezTo>
                <a:cubicBezTo>
                  <a:pt x="144" y="0"/>
                  <a:pt x="0" y="144"/>
                  <a:pt x="0" y="321"/>
                </a:cubicBezTo>
                <a:cubicBezTo>
                  <a:pt x="0" y="777"/>
                  <a:pt x="0" y="777"/>
                  <a:pt x="0" y="777"/>
                </a:cubicBezTo>
                <a:cubicBezTo>
                  <a:pt x="0" y="790"/>
                  <a:pt x="11" y="800"/>
                  <a:pt x="24" y="800"/>
                </a:cubicBezTo>
                <a:cubicBezTo>
                  <a:pt x="880" y="800"/>
                  <a:pt x="880" y="800"/>
                  <a:pt x="880" y="800"/>
                </a:cubicBezTo>
                <a:cubicBezTo>
                  <a:pt x="1057" y="800"/>
                  <a:pt x="1200" y="658"/>
                  <a:pt x="1200" y="481"/>
                </a:cubicBezTo>
                <a:cubicBezTo>
                  <a:pt x="1200" y="25"/>
                  <a:pt x="1200" y="25"/>
                  <a:pt x="1200" y="25"/>
                </a:cubicBezTo>
                <a:cubicBezTo>
                  <a:pt x="1200" y="12"/>
                  <a:pt x="1190" y="0"/>
                  <a:pt x="1176"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7" name="Freeform 23"/>
          <p:cNvSpPr/>
          <p:nvPr/>
        </p:nvSpPr>
        <p:spPr bwMode="auto">
          <a:xfrm>
            <a:off x="5245872" y="2888950"/>
            <a:ext cx="1054320" cy="705076"/>
          </a:xfrm>
          <a:custGeom>
            <a:avLst/>
            <a:gdLst>
              <a:gd name="T0" fmla="*/ 878 w 1200"/>
              <a:gd name="T1" fmla="*/ 0 h 800"/>
              <a:gd name="T2" fmla="*/ 22 w 1200"/>
              <a:gd name="T3" fmla="*/ 0 h 800"/>
              <a:gd name="T4" fmla="*/ 0 w 1200"/>
              <a:gd name="T5" fmla="*/ 25 h 800"/>
              <a:gd name="T6" fmla="*/ 0 w 1200"/>
              <a:gd name="T7" fmla="*/ 481 h 800"/>
              <a:gd name="T8" fmla="*/ 318 w 1200"/>
              <a:gd name="T9" fmla="*/ 800 h 800"/>
              <a:gd name="T10" fmla="*/ 1174 w 1200"/>
              <a:gd name="T11" fmla="*/ 800 h 800"/>
              <a:gd name="T12" fmla="*/ 1200 w 1200"/>
              <a:gd name="T13" fmla="*/ 777 h 800"/>
              <a:gd name="T14" fmla="*/ 1200 w 1200"/>
              <a:gd name="T15" fmla="*/ 321 h 800"/>
              <a:gd name="T16" fmla="*/ 878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878" y="0"/>
                </a:moveTo>
                <a:cubicBezTo>
                  <a:pt x="22" y="0"/>
                  <a:pt x="22" y="0"/>
                  <a:pt x="22" y="0"/>
                </a:cubicBezTo>
                <a:cubicBezTo>
                  <a:pt x="9" y="0"/>
                  <a:pt x="0" y="12"/>
                  <a:pt x="0" y="25"/>
                </a:cubicBezTo>
                <a:cubicBezTo>
                  <a:pt x="0" y="481"/>
                  <a:pt x="0" y="481"/>
                  <a:pt x="0" y="481"/>
                </a:cubicBezTo>
                <a:cubicBezTo>
                  <a:pt x="0" y="658"/>
                  <a:pt x="141" y="800"/>
                  <a:pt x="318" y="800"/>
                </a:cubicBezTo>
                <a:cubicBezTo>
                  <a:pt x="1174" y="800"/>
                  <a:pt x="1174" y="800"/>
                  <a:pt x="1174" y="800"/>
                </a:cubicBezTo>
                <a:cubicBezTo>
                  <a:pt x="1187" y="800"/>
                  <a:pt x="1200" y="790"/>
                  <a:pt x="1200" y="777"/>
                </a:cubicBezTo>
                <a:cubicBezTo>
                  <a:pt x="1200" y="321"/>
                  <a:pt x="1200" y="321"/>
                  <a:pt x="1200" y="321"/>
                </a:cubicBezTo>
                <a:cubicBezTo>
                  <a:pt x="1200" y="144"/>
                  <a:pt x="1055" y="0"/>
                  <a:pt x="878"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28" name="组合 27"/>
          <p:cNvGrpSpPr/>
          <p:nvPr/>
        </p:nvGrpSpPr>
        <p:grpSpPr>
          <a:xfrm>
            <a:off x="3695819" y="1626344"/>
            <a:ext cx="1751052" cy="2924532"/>
            <a:chOff x="3695819" y="1490836"/>
            <a:chExt cx="1751052" cy="2924532"/>
          </a:xfrm>
          <a:solidFill>
            <a:srgbClr val="2A95F1"/>
          </a:solidFill>
          <a:effectLst/>
        </p:grpSpPr>
        <p:sp>
          <p:nvSpPr>
            <p:cNvPr id="18" name="Freeform 24"/>
            <p:cNvSpPr/>
            <p:nvPr/>
          </p:nvSpPr>
          <p:spPr bwMode="auto">
            <a:xfrm>
              <a:off x="3949898" y="1746880"/>
              <a:ext cx="1241584" cy="1721584"/>
            </a:xfrm>
            <a:custGeom>
              <a:avLst/>
              <a:gdLst>
                <a:gd name="T0" fmla="*/ 811 w 948"/>
                <a:gd name="T1" fmla="*/ 852 h 1311"/>
                <a:gd name="T2" fmla="*/ 718 w 948"/>
                <a:gd name="T3" fmla="*/ 1002 h 1311"/>
                <a:gd name="T4" fmla="*/ 626 w 948"/>
                <a:gd name="T5" fmla="*/ 1247 h 1311"/>
                <a:gd name="T6" fmla="*/ 544 w 948"/>
                <a:gd name="T7" fmla="*/ 1311 h 1311"/>
                <a:gd name="T8" fmla="*/ 405 w 948"/>
                <a:gd name="T9" fmla="*/ 1311 h 1311"/>
                <a:gd name="T10" fmla="*/ 322 w 948"/>
                <a:gd name="T11" fmla="*/ 1247 h 1311"/>
                <a:gd name="T12" fmla="*/ 230 w 948"/>
                <a:gd name="T13" fmla="*/ 1002 h 1311"/>
                <a:gd name="T14" fmla="*/ 138 w 948"/>
                <a:gd name="T15" fmla="*/ 852 h 1311"/>
                <a:gd name="T16" fmla="*/ 0 w 948"/>
                <a:gd name="T17" fmla="*/ 442 h 1311"/>
                <a:gd name="T18" fmla="*/ 136 w 948"/>
                <a:gd name="T19" fmla="*/ 135 h 1311"/>
                <a:gd name="T20" fmla="*/ 474 w 948"/>
                <a:gd name="T21" fmla="*/ 0 h 1311"/>
                <a:gd name="T22" fmla="*/ 812 w 948"/>
                <a:gd name="T23" fmla="*/ 135 h 1311"/>
                <a:gd name="T24" fmla="*/ 948 w 948"/>
                <a:gd name="T25" fmla="*/ 442 h 1311"/>
                <a:gd name="T26" fmla="*/ 811 w 948"/>
                <a:gd name="T27" fmla="*/ 852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8" h="1311">
                  <a:moveTo>
                    <a:pt x="811" y="852"/>
                  </a:moveTo>
                  <a:cubicBezTo>
                    <a:pt x="782" y="896"/>
                    <a:pt x="749" y="946"/>
                    <a:pt x="718" y="1002"/>
                  </a:cubicBezTo>
                  <a:cubicBezTo>
                    <a:pt x="672" y="1087"/>
                    <a:pt x="644" y="1171"/>
                    <a:pt x="626" y="1247"/>
                  </a:cubicBezTo>
                  <a:cubicBezTo>
                    <a:pt x="617" y="1285"/>
                    <a:pt x="583" y="1311"/>
                    <a:pt x="544" y="1311"/>
                  </a:cubicBezTo>
                  <a:cubicBezTo>
                    <a:pt x="405" y="1311"/>
                    <a:pt x="405" y="1311"/>
                    <a:pt x="405" y="1311"/>
                  </a:cubicBezTo>
                  <a:cubicBezTo>
                    <a:pt x="365" y="1311"/>
                    <a:pt x="332" y="1285"/>
                    <a:pt x="322" y="1247"/>
                  </a:cubicBezTo>
                  <a:cubicBezTo>
                    <a:pt x="305" y="1171"/>
                    <a:pt x="276" y="1087"/>
                    <a:pt x="230" y="1002"/>
                  </a:cubicBezTo>
                  <a:cubicBezTo>
                    <a:pt x="199" y="946"/>
                    <a:pt x="166" y="896"/>
                    <a:pt x="138" y="852"/>
                  </a:cubicBezTo>
                  <a:cubicBezTo>
                    <a:pt x="55" y="727"/>
                    <a:pt x="0" y="644"/>
                    <a:pt x="0" y="442"/>
                  </a:cubicBezTo>
                  <a:cubicBezTo>
                    <a:pt x="0" y="328"/>
                    <a:pt x="49" y="219"/>
                    <a:pt x="136" y="135"/>
                  </a:cubicBezTo>
                  <a:cubicBezTo>
                    <a:pt x="227" y="48"/>
                    <a:pt x="347" y="0"/>
                    <a:pt x="474" y="0"/>
                  </a:cubicBezTo>
                  <a:cubicBezTo>
                    <a:pt x="601" y="0"/>
                    <a:pt x="721" y="48"/>
                    <a:pt x="812" y="135"/>
                  </a:cubicBezTo>
                  <a:cubicBezTo>
                    <a:pt x="900" y="219"/>
                    <a:pt x="948" y="328"/>
                    <a:pt x="948" y="442"/>
                  </a:cubicBezTo>
                  <a:cubicBezTo>
                    <a:pt x="948" y="644"/>
                    <a:pt x="893" y="727"/>
                    <a:pt x="811" y="852"/>
                  </a:cubicBezTo>
                  <a:close/>
                </a:path>
              </a:pathLst>
            </a:custGeom>
            <a:noFill/>
            <a:ln>
              <a:noFill/>
            </a:ln>
            <a:effectLst/>
          </p:spPr>
          <p:txBody>
            <a:bodyPr vert="horz" wrap="square" lIns="91440" tIns="45720" rIns="91440" bIns="45720" numCol="1" anchor="t" anchorCtr="0" compatLnSpc="1"/>
            <a:lstStyle/>
            <a:p>
              <a:endParaRPr lang="zh-CN" altLang="en-US"/>
            </a:p>
          </p:txBody>
        </p:sp>
        <p:grpSp>
          <p:nvGrpSpPr>
            <p:cNvPr id="25" name="组合 24"/>
            <p:cNvGrpSpPr/>
            <p:nvPr/>
          </p:nvGrpSpPr>
          <p:grpSpPr>
            <a:xfrm>
              <a:off x="3695819" y="1490836"/>
              <a:ext cx="1751052" cy="2924532"/>
              <a:chOff x="3695819" y="1490836"/>
              <a:chExt cx="1751052" cy="2924532"/>
            </a:xfrm>
            <a:grpFill/>
          </p:grpSpPr>
          <p:sp>
            <p:nvSpPr>
              <p:cNvPr id="19" name="Freeform 25"/>
              <p:cNvSpPr>
                <a:spLocks noEditPoints="1"/>
              </p:cNvSpPr>
              <p:nvPr/>
            </p:nvSpPr>
            <p:spPr bwMode="auto">
              <a:xfrm>
                <a:off x="3695819" y="1490836"/>
                <a:ext cx="1751052" cy="2233672"/>
              </a:xfrm>
              <a:custGeom>
                <a:avLst/>
                <a:gdLst>
                  <a:gd name="T0" fmla="*/ 668 w 1337"/>
                  <a:gd name="T1" fmla="*/ 0 h 1701"/>
                  <a:gd name="T2" fmla="*/ 0 w 1337"/>
                  <a:gd name="T3" fmla="*/ 637 h 1701"/>
                  <a:gd name="T4" fmla="*/ 253 w 1337"/>
                  <a:gd name="T5" fmla="*/ 1290 h 1701"/>
                  <a:gd name="T6" fmla="*/ 348 w 1337"/>
                  <a:gd name="T7" fmla="*/ 1623 h 1701"/>
                  <a:gd name="T8" fmla="*/ 432 w 1337"/>
                  <a:gd name="T9" fmla="*/ 1701 h 1701"/>
                  <a:gd name="T10" fmla="*/ 668 w 1337"/>
                  <a:gd name="T11" fmla="*/ 1701 h 1701"/>
                  <a:gd name="T12" fmla="*/ 904 w 1337"/>
                  <a:gd name="T13" fmla="*/ 1701 h 1701"/>
                  <a:gd name="T14" fmla="*/ 988 w 1337"/>
                  <a:gd name="T15" fmla="*/ 1623 h 1701"/>
                  <a:gd name="T16" fmla="*/ 1084 w 1337"/>
                  <a:gd name="T17" fmla="*/ 1290 h 1701"/>
                  <a:gd name="T18" fmla="*/ 1337 w 1337"/>
                  <a:gd name="T19" fmla="*/ 637 h 1701"/>
                  <a:gd name="T20" fmla="*/ 668 w 1337"/>
                  <a:gd name="T21" fmla="*/ 0 h 1701"/>
                  <a:gd name="T22" fmla="*/ 1005 w 1337"/>
                  <a:gd name="T23" fmla="*/ 1047 h 1701"/>
                  <a:gd name="T24" fmla="*/ 912 w 1337"/>
                  <a:gd name="T25" fmla="*/ 1197 h 1701"/>
                  <a:gd name="T26" fmla="*/ 820 w 1337"/>
                  <a:gd name="T27" fmla="*/ 1442 h 1701"/>
                  <a:gd name="T28" fmla="*/ 738 w 1337"/>
                  <a:gd name="T29" fmla="*/ 1506 h 1701"/>
                  <a:gd name="T30" fmla="*/ 599 w 1337"/>
                  <a:gd name="T31" fmla="*/ 1506 h 1701"/>
                  <a:gd name="T32" fmla="*/ 516 w 1337"/>
                  <a:gd name="T33" fmla="*/ 1442 h 1701"/>
                  <a:gd name="T34" fmla="*/ 424 w 1337"/>
                  <a:gd name="T35" fmla="*/ 1197 h 1701"/>
                  <a:gd name="T36" fmla="*/ 332 w 1337"/>
                  <a:gd name="T37" fmla="*/ 1047 h 1701"/>
                  <a:gd name="T38" fmla="*/ 194 w 1337"/>
                  <a:gd name="T39" fmla="*/ 637 h 1701"/>
                  <a:gd name="T40" fmla="*/ 330 w 1337"/>
                  <a:gd name="T41" fmla="*/ 330 h 1701"/>
                  <a:gd name="T42" fmla="*/ 668 w 1337"/>
                  <a:gd name="T43" fmla="*/ 195 h 1701"/>
                  <a:gd name="T44" fmla="*/ 1006 w 1337"/>
                  <a:gd name="T45" fmla="*/ 330 h 1701"/>
                  <a:gd name="T46" fmla="*/ 1142 w 1337"/>
                  <a:gd name="T47" fmla="*/ 637 h 1701"/>
                  <a:gd name="T48" fmla="*/ 1005 w 1337"/>
                  <a:gd name="T49" fmla="*/ 1047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7" h="1701">
                    <a:moveTo>
                      <a:pt x="668" y="0"/>
                    </a:moveTo>
                    <a:cubicBezTo>
                      <a:pt x="299" y="0"/>
                      <a:pt x="0" y="293"/>
                      <a:pt x="0" y="637"/>
                    </a:cubicBezTo>
                    <a:cubicBezTo>
                      <a:pt x="0" y="981"/>
                      <a:pt x="142" y="1087"/>
                      <a:pt x="253" y="1290"/>
                    </a:cubicBezTo>
                    <a:cubicBezTo>
                      <a:pt x="321" y="1417"/>
                      <a:pt x="342" y="1545"/>
                      <a:pt x="348" y="1623"/>
                    </a:cubicBezTo>
                    <a:cubicBezTo>
                      <a:pt x="352" y="1667"/>
                      <a:pt x="388" y="1701"/>
                      <a:pt x="432" y="1701"/>
                    </a:cubicBezTo>
                    <a:cubicBezTo>
                      <a:pt x="668" y="1701"/>
                      <a:pt x="668" y="1701"/>
                      <a:pt x="668" y="1701"/>
                    </a:cubicBezTo>
                    <a:cubicBezTo>
                      <a:pt x="904" y="1701"/>
                      <a:pt x="904" y="1701"/>
                      <a:pt x="904" y="1701"/>
                    </a:cubicBezTo>
                    <a:cubicBezTo>
                      <a:pt x="948" y="1701"/>
                      <a:pt x="985" y="1667"/>
                      <a:pt x="988" y="1623"/>
                    </a:cubicBezTo>
                    <a:cubicBezTo>
                      <a:pt x="994" y="1545"/>
                      <a:pt x="1015" y="1417"/>
                      <a:pt x="1084" y="1290"/>
                    </a:cubicBezTo>
                    <a:cubicBezTo>
                      <a:pt x="1194" y="1087"/>
                      <a:pt x="1337" y="981"/>
                      <a:pt x="1337" y="637"/>
                    </a:cubicBezTo>
                    <a:cubicBezTo>
                      <a:pt x="1337" y="293"/>
                      <a:pt x="1037" y="0"/>
                      <a:pt x="668" y="0"/>
                    </a:cubicBezTo>
                    <a:close/>
                    <a:moveTo>
                      <a:pt x="1005" y="1047"/>
                    </a:moveTo>
                    <a:cubicBezTo>
                      <a:pt x="976" y="1091"/>
                      <a:pt x="943" y="1141"/>
                      <a:pt x="912" y="1197"/>
                    </a:cubicBezTo>
                    <a:cubicBezTo>
                      <a:pt x="866" y="1282"/>
                      <a:pt x="838" y="1366"/>
                      <a:pt x="820" y="1442"/>
                    </a:cubicBezTo>
                    <a:cubicBezTo>
                      <a:pt x="811" y="1480"/>
                      <a:pt x="777" y="1506"/>
                      <a:pt x="738" y="1506"/>
                    </a:cubicBezTo>
                    <a:cubicBezTo>
                      <a:pt x="599" y="1506"/>
                      <a:pt x="599" y="1506"/>
                      <a:pt x="599" y="1506"/>
                    </a:cubicBezTo>
                    <a:cubicBezTo>
                      <a:pt x="559" y="1506"/>
                      <a:pt x="526" y="1480"/>
                      <a:pt x="516" y="1442"/>
                    </a:cubicBezTo>
                    <a:cubicBezTo>
                      <a:pt x="499" y="1366"/>
                      <a:pt x="470" y="1282"/>
                      <a:pt x="424" y="1197"/>
                    </a:cubicBezTo>
                    <a:cubicBezTo>
                      <a:pt x="393" y="1141"/>
                      <a:pt x="360" y="1091"/>
                      <a:pt x="332" y="1047"/>
                    </a:cubicBezTo>
                    <a:cubicBezTo>
                      <a:pt x="249" y="922"/>
                      <a:pt x="194" y="839"/>
                      <a:pt x="194" y="637"/>
                    </a:cubicBezTo>
                    <a:cubicBezTo>
                      <a:pt x="194" y="523"/>
                      <a:pt x="243" y="414"/>
                      <a:pt x="330" y="330"/>
                    </a:cubicBezTo>
                    <a:cubicBezTo>
                      <a:pt x="421" y="243"/>
                      <a:pt x="541" y="195"/>
                      <a:pt x="668" y="195"/>
                    </a:cubicBezTo>
                    <a:cubicBezTo>
                      <a:pt x="795" y="195"/>
                      <a:pt x="915" y="243"/>
                      <a:pt x="1006" y="330"/>
                    </a:cubicBezTo>
                    <a:cubicBezTo>
                      <a:pt x="1094" y="414"/>
                      <a:pt x="1142" y="523"/>
                      <a:pt x="1142" y="637"/>
                    </a:cubicBezTo>
                    <a:cubicBezTo>
                      <a:pt x="1142" y="839"/>
                      <a:pt x="1087" y="922"/>
                      <a:pt x="1005" y="1047"/>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20" name="Freeform 26"/>
              <p:cNvSpPr/>
              <p:nvPr/>
            </p:nvSpPr>
            <p:spPr bwMode="auto">
              <a:xfrm>
                <a:off x="4154210" y="3767727"/>
                <a:ext cx="832961" cy="186631"/>
              </a:xfrm>
              <a:custGeom>
                <a:avLst/>
                <a:gdLst>
                  <a:gd name="T0" fmla="*/ 565 w 636"/>
                  <a:gd name="T1" fmla="*/ 0 h 142"/>
                  <a:gd name="T2" fmla="*/ 71 w 636"/>
                  <a:gd name="T3" fmla="*/ 0 h 142"/>
                  <a:gd name="T4" fmla="*/ 0 w 636"/>
                  <a:gd name="T5" fmla="*/ 71 h 142"/>
                  <a:gd name="T6" fmla="*/ 71 w 636"/>
                  <a:gd name="T7" fmla="*/ 142 h 142"/>
                  <a:gd name="T8" fmla="*/ 565 w 636"/>
                  <a:gd name="T9" fmla="*/ 142 h 142"/>
                  <a:gd name="T10" fmla="*/ 636 w 636"/>
                  <a:gd name="T11" fmla="*/ 71 h 142"/>
                  <a:gd name="T12" fmla="*/ 565 w 636"/>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636" h="142">
                    <a:moveTo>
                      <a:pt x="565" y="0"/>
                    </a:moveTo>
                    <a:cubicBezTo>
                      <a:pt x="71" y="0"/>
                      <a:pt x="71" y="0"/>
                      <a:pt x="71" y="0"/>
                    </a:cubicBezTo>
                    <a:cubicBezTo>
                      <a:pt x="32" y="0"/>
                      <a:pt x="0" y="32"/>
                      <a:pt x="0" y="71"/>
                    </a:cubicBezTo>
                    <a:cubicBezTo>
                      <a:pt x="0" y="110"/>
                      <a:pt x="32" y="142"/>
                      <a:pt x="71" y="142"/>
                    </a:cubicBezTo>
                    <a:cubicBezTo>
                      <a:pt x="565" y="142"/>
                      <a:pt x="565" y="142"/>
                      <a:pt x="565" y="142"/>
                    </a:cubicBezTo>
                    <a:cubicBezTo>
                      <a:pt x="604" y="142"/>
                      <a:pt x="636" y="110"/>
                      <a:pt x="636" y="71"/>
                    </a:cubicBezTo>
                    <a:cubicBezTo>
                      <a:pt x="636" y="32"/>
                      <a:pt x="604" y="0"/>
                      <a:pt x="56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21" name="Freeform 27"/>
              <p:cNvSpPr/>
              <p:nvPr/>
            </p:nvSpPr>
            <p:spPr bwMode="auto">
              <a:xfrm>
                <a:off x="4154210" y="3997577"/>
                <a:ext cx="832961" cy="187940"/>
              </a:xfrm>
              <a:custGeom>
                <a:avLst/>
                <a:gdLst>
                  <a:gd name="T0" fmla="*/ 565 w 636"/>
                  <a:gd name="T1" fmla="*/ 0 h 143"/>
                  <a:gd name="T2" fmla="*/ 71 w 636"/>
                  <a:gd name="T3" fmla="*/ 0 h 143"/>
                  <a:gd name="T4" fmla="*/ 0 w 636"/>
                  <a:gd name="T5" fmla="*/ 71 h 143"/>
                  <a:gd name="T6" fmla="*/ 71 w 636"/>
                  <a:gd name="T7" fmla="*/ 143 h 143"/>
                  <a:gd name="T8" fmla="*/ 565 w 636"/>
                  <a:gd name="T9" fmla="*/ 143 h 143"/>
                  <a:gd name="T10" fmla="*/ 636 w 636"/>
                  <a:gd name="T11" fmla="*/ 71 h 143"/>
                  <a:gd name="T12" fmla="*/ 565 w 636"/>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636" h="143">
                    <a:moveTo>
                      <a:pt x="565" y="0"/>
                    </a:moveTo>
                    <a:cubicBezTo>
                      <a:pt x="71" y="0"/>
                      <a:pt x="71" y="0"/>
                      <a:pt x="71" y="0"/>
                    </a:cubicBezTo>
                    <a:cubicBezTo>
                      <a:pt x="32" y="0"/>
                      <a:pt x="0" y="32"/>
                      <a:pt x="0" y="71"/>
                    </a:cubicBezTo>
                    <a:cubicBezTo>
                      <a:pt x="0" y="111"/>
                      <a:pt x="32" y="143"/>
                      <a:pt x="71" y="143"/>
                    </a:cubicBezTo>
                    <a:cubicBezTo>
                      <a:pt x="565" y="143"/>
                      <a:pt x="565" y="143"/>
                      <a:pt x="565" y="143"/>
                    </a:cubicBezTo>
                    <a:cubicBezTo>
                      <a:pt x="604" y="143"/>
                      <a:pt x="636" y="111"/>
                      <a:pt x="636" y="71"/>
                    </a:cubicBezTo>
                    <a:cubicBezTo>
                      <a:pt x="636" y="32"/>
                      <a:pt x="604" y="0"/>
                      <a:pt x="56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22" name="Freeform 28"/>
              <p:cNvSpPr/>
              <p:nvPr/>
            </p:nvSpPr>
            <p:spPr bwMode="auto">
              <a:xfrm>
                <a:off x="4286488" y="4227428"/>
                <a:ext cx="569714" cy="187940"/>
              </a:xfrm>
              <a:custGeom>
                <a:avLst/>
                <a:gdLst>
                  <a:gd name="T0" fmla="*/ 363 w 435"/>
                  <a:gd name="T1" fmla="*/ 0 h 143"/>
                  <a:gd name="T2" fmla="*/ 71 w 435"/>
                  <a:gd name="T3" fmla="*/ 0 h 143"/>
                  <a:gd name="T4" fmla="*/ 0 w 435"/>
                  <a:gd name="T5" fmla="*/ 71 h 143"/>
                  <a:gd name="T6" fmla="*/ 71 w 435"/>
                  <a:gd name="T7" fmla="*/ 143 h 143"/>
                  <a:gd name="T8" fmla="*/ 363 w 435"/>
                  <a:gd name="T9" fmla="*/ 143 h 143"/>
                  <a:gd name="T10" fmla="*/ 435 w 435"/>
                  <a:gd name="T11" fmla="*/ 71 h 143"/>
                  <a:gd name="T12" fmla="*/ 363 w 4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435" h="143">
                    <a:moveTo>
                      <a:pt x="363" y="0"/>
                    </a:moveTo>
                    <a:cubicBezTo>
                      <a:pt x="71" y="0"/>
                      <a:pt x="71" y="0"/>
                      <a:pt x="71" y="0"/>
                    </a:cubicBezTo>
                    <a:cubicBezTo>
                      <a:pt x="32" y="0"/>
                      <a:pt x="0" y="32"/>
                      <a:pt x="0" y="71"/>
                    </a:cubicBezTo>
                    <a:cubicBezTo>
                      <a:pt x="0" y="111"/>
                      <a:pt x="32" y="143"/>
                      <a:pt x="71" y="143"/>
                    </a:cubicBezTo>
                    <a:cubicBezTo>
                      <a:pt x="363" y="143"/>
                      <a:pt x="363" y="143"/>
                      <a:pt x="363" y="143"/>
                    </a:cubicBezTo>
                    <a:cubicBezTo>
                      <a:pt x="403" y="143"/>
                      <a:pt x="435" y="111"/>
                      <a:pt x="435" y="71"/>
                    </a:cubicBezTo>
                    <a:cubicBezTo>
                      <a:pt x="435" y="32"/>
                      <a:pt x="403" y="0"/>
                      <a:pt x="363"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grpSp>
      <p:sp>
        <p:nvSpPr>
          <p:cNvPr id="23" name="Freeform 29"/>
          <p:cNvSpPr>
            <a:spLocks noEditPoints="1"/>
          </p:cNvSpPr>
          <p:nvPr/>
        </p:nvSpPr>
        <p:spPr bwMode="auto">
          <a:xfrm>
            <a:off x="4408836" y="2735581"/>
            <a:ext cx="323710" cy="335934"/>
          </a:xfrm>
          <a:custGeom>
            <a:avLst/>
            <a:gdLst>
              <a:gd name="T0" fmla="*/ 132 w 278"/>
              <a:gd name="T1" fmla="*/ 287 h 288"/>
              <a:gd name="T2" fmla="*/ 146 w 278"/>
              <a:gd name="T3" fmla="*/ 287 h 288"/>
              <a:gd name="T4" fmla="*/ 159 w 278"/>
              <a:gd name="T5" fmla="*/ 242 h 288"/>
              <a:gd name="T6" fmla="*/ 177 w 278"/>
              <a:gd name="T7" fmla="*/ 234 h 288"/>
              <a:gd name="T8" fmla="*/ 213 w 278"/>
              <a:gd name="T9" fmla="*/ 264 h 288"/>
              <a:gd name="T10" fmla="*/ 229 w 278"/>
              <a:gd name="T11" fmla="*/ 256 h 288"/>
              <a:gd name="T12" fmla="*/ 213 w 278"/>
              <a:gd name="T13" fmla="*/ 211 h 288"/>
              <a:gd name="T14" fmla="*/ 222 w 278"/>
              <a:gd name="T15" fmla="*/ 195 h 288"/>
              <a:gd name="T16" fmla="*/ 269 w 278"/>
              <a:gd name="T17" fmla="*/ 198 h 288"/>
              <a:gd name="T18" fmla="*/ 278 w 278"/>
              <a:gd name="T19" fmla="*/ 181 h 288"/>
              <a:gd name="T20" fmla="*/ 239 w 278"/>
              <a:gd name="T21" fmla="*/ 155 h 288"/>
              <a:gd name="T22" fmla="*/ 237 w 278"/>
              <a:gd name="T23" fmla="*/ 136 h 288"/>
              <a:gd name="T24" fmla="*/ 276 w 278"/>
              <a:gd name="T25" fmla="*/ 111 h 288"/>
              <a:gd name="T26" fmla="*/ 274 w 278"/>
              <a:gd name="T27" fmla="*/ 93 h 288"/>
              <a:gd name="T28" fmla="*/ 226 w 278"/>
              <a:gd name="T29" fmla="*/ 95 h 288"/>
              <a:gd name="T30" fmla="*/ 213 w 278"/>
              <a:gd name="T31" fmla="*/ 80 h 288"/>
              <a:gd name="T32" fmla="*/ 231 w 278"/>
              <a:gd name="T33" fmla="*/ 37 h 288"/>
              <a:gd name="T34" fmla="*/ 218 w 278"/>
              <a:gd name="T35" fmla="*/ 24 h 288"/>
              <a:gd name="T36" fmla="*/ 181 w 278"/>
              <a:gd name="T37" fmla="*/ 53 h 288"/>
              <a:gd name="T38" fmla="*/ 162 w 278"/>
              <a:gd name="T39" fmla="*/ 49 h 288"/>
              <a:gd name="T40" fmla="*/ 150 w 278"/>
              <a:gd name="T41" fmla="*/ 3 h 288"/>
              <a:gd name="T42" fmla="*/ 132 w 278"/>
              <a:gd name="T43" fmla="*/ 0 h 288"/>
              <a:gd name="T44" fmla="*/ 119 w 278"/>
              <a:gd name="T45" fmla="*/ 46 h 288"/>
              <a:gd name="T46" fmla="*/ 102 w 278"/>
              <a:gd name="T47" fmla="*/ 53 h 288"/>
              <a:gd name="T48" fmla="*/ 65 w 278"/>
              <a:gd name="T49" fmla="*/ 24 h 288"/>
              <a:gd name="T50" fmla="*/ 49 w 278"/>
              <a:gd name="T51" fmla="*/ 32 h 288"/>
              <a:gd name="T52" fmla="*/ 65 w 278"/>
              <a:gd name="T53" fmla="*/ 76 h 288"/>
              <a:gd name="T54" fmla="*/ 56 w 278"/>
              <a:gd name="T55" fmla="*/ 93 h 288"/>
              <a:gd name="T56" fmla="*/ 9 w 278"/>
              <a:gd name="T57" fmla="*/ 90 h 288"/>
              <a:gd name="T58" fmla="*/ 0 w 278"/>
              <a:gd name="T59" fmla="*/ 106 h 288"/>
              <a:gd name="T60" fmla="*/ 40 w 278"/>
              <a:gd name="T61" fmla="*/ 132 h 288"/>
              <a:gd name="T62" fmla="*/ 42 w 278"/>
              <a:gd name="T63" fmla="*/ 151 h 288"/>
              <a:gd name="T64" fmla="*/ 2 w 278"/>
              <a:gd name="T65" fmla="*/ 177 h 288"/>
              <a:gd name="T66" fmla="*/ 5 w 278"/>
              <a:gd name="T67" fmla="*/ 195 h 288"/>
              <a:gd name="T68" fmla="*/ 52 w 278"/>
              <a:gd name="T69" fmla="*/ 193 h 288"/>
              <a:gd name="T70" fmla="*/ 65 w 278"/>
              <a:gd name="T71" fmla="*/ 207 h 288"/>
              <a:gd name="T72" fmla="*/ 48 w 278"/>
              <a:gd name="T73" fmla="*/ 251 h 288"/>
              <a:gd name="T74" fmla="*/ 60 w 278"/>
              <a:gd name="T75" fmla="*/ 264 h 288"/>
              <a:gd name="T76" fmla="*/ 98 w 278"/>
              <a:gd name="T77" fmla="*/ 235 h 288"/>
              <a:gd name="T78" fmla="*/ 116 w 278"/>
              <a:gd name="T79" fmla="*/ 239 h 288"/>
              <a:gd name="T80" fmla="*/ 128 w 278"/>
              <a:gd name="T81" fmla="*/ 284 h 288"/>
              <a:gd name="T82" fmla="*/ 139 w 278"/>
              <a:gd name="T83" fmla="*/ 75 h 288"/>
              <a:gd name="T84" fmla="*/ 139 w 278"/>
              <a:gd name="T85" fmla="*/ 21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8" h="288">
                <a:moveTo>
                  <a:pt x="128" y="284"/>
                </a:moveTo>
                <a:cubicBezTo>
                  <a:pt x="129" y="286"/>
                  <a:pt x="130" y="287"/>
                  <a:pt x="132" y="287"/>
                </a:cubicBezTo>
                <a:cubicBezTo>
                  <a:pt x="134" y="288"/>
                  <a:pt x="137" y="288"/>
                  <a:pt x="139" y="288"/>
                </a:cubicBezTo>
                <a:cubicBezTo>
                  <a:pt x="142" y="288"/>
                  <a:pt x="144" y="288"/>
                  <a:pt x="146" y="287"/>
                </a:cubicBezTo>
                <a:cubicBezTo>
                  <a:pt x="148" y="287"/>
                  <a:pt x="150" y="286"/>
                  <a:pt x="150" y="284"/>
                </a:cubicBezTo>
                <a:cubicBezTo>
                  <a:pt x="159" y="242"/>
                  <a:pt x="159" y="242"/>
                  <a:pt x="159" y="242"/>
                </a:cubicBezTo>
                <a:cubicBezTo>
                  <a:pt x="159" y="240"/>
                  <a:pt x="160" y="239"/>
                  <a:pt x="162" y="239"/>
                </a:cubicBezTo>
                <a:cubicBezTo>
                  <a:pt x="167" y="238"/>
                  <a:pt x="172" y="236"/>
                  <a:pt x="177" y="234"/>
                </a:cubicBezTo>
                <a:cubicBezTo>
                  <a:pt x="178" y="234"/>
                  <a:pt x="180" y="234"/>
                  <a:pt x="181" y="235"/>
                </a:cubicBezTo>
                <a:cubicBezTo>
                  <a:pt x="213" y="264"/>
                  <a:pt x="213" y="264"/>
                  <a:pt x="213" y="264"/>
                </a:cubicBezTo>
                <a:cubicBezTo>
                  <a:pt x="214" y="265"/>
                  <a:pt x="216" y="265"/>
                  <a:pt x="218" y="264"/>
                </a:cubicBezTo>
                <a:cubicBezTo>
                  <a:pt x="222" y="262"/>
                  <a:pt x="226" y="259"/>
                  <a:pt x="229" y="256"/>
                </a:cubicBezTo>
                <a:cubicBezTo>
                  <a:pt x="231" y="255"/>
                  <a:pt x="231" y="253"/>
                  <a:pt x="231" y="251"/>
                </a:cubicBezTo>
                <a:cubicBezTo>
                  <a:pt x="213" y="211"/>
                  <a:pt x="213" y="211"/>
                  <a:pt x="213" y="211"/>
                </a:cubicBezTo>
                <a:cubicBezTo>
                  <a:pt x="212" y="210"/>
                  <a:pt x="212" y="208"/>
                  <a:pt x="213" y="207"/>
                </a:cubicBezTo>
                <a:cubicBezTo>
                  <a:pt x="217" y="203"/>
                  <a:pt x="220" y="199"/>
                  <a:pt x="222" y="195"/>
                </a:cubicBezTo>
                <a:cubicBezTo>
                  <a:pt x="223" y="194"/>
                  <a:pt x="225" y="193"/>
                  <a:pt x="226" y="193"/>
                </a:cubicBezTo>
                <a:cubicBezTo>
                  <a:pt x="269" y="198"/>
                  <a:pt x="269" y="198"/>
                  <a:pt x="269" y="198"/>
                </a:cubicBezTo>
                <a:cubicBezTo>
                  <a:pt x="271" y="198"/>
                  <a:pt x="273" y="197"/>
                  <a:pt x="273" y="195"/>
                </a:cubicBezTo>
                <a:cubicBezTo>
                  <a:pt x="278" y="181"/>
                  <a:pt x="278" y="181"/>
                  <a:pt x="278" y="181"/>
                </a:cubicBezTo>
                <a:cubicBezTo>
                  <a:pt x="278" y="180"/>
                  <a:pt x="278" y="178"/>
                  <a:pt x="276" y="177"/>
                </a:cubicBezTo>
                <a:cubicBezTo>
                  <a:pt x="239" y="155"/>
                  <a:pt x="239" y="155"/>
                  <a:pt x="239" y="155"/>
                </a:cubicBezTo>
                <a:cubicBezTo>
                  <a:pt x="237" y="154"/>
                  <a:pt x="236" y="153"/>
                  <a:pt x="237" y="151"/>
                </a:cubicBezTo>
                <a:cubicBezTo>
                  <a:pt x="237" y="146"/>
                  <a:pt x="237" y="141"/>
                  <a:pt x="237" y="136"/>
                </a:cubicBezTo>
                <a:cubicBezTo>
                  <a:pt x="236" y="135"/>
                  <a:pt x="237" y="133"/>
                  <a:pt x="239" y="132"/>
                </a:cubicBezTo>
                <a:cubicBezTo>
                  <a:pt x="276" y="111"/>
                  <a:pt x="276" y="111"/>
                  <a:pt x="276" y="111"/>
                </a:cubicBezTo>
                <a:cubicBezTo>
                  <a:pt x="278" y="110"/>
                  <a:pt x="278" y="108"/>
                  <a:pt x="278" y="106"/>
                </a:cubicBezTo>
                <a:cubicBezTo>
                  <a:pt x="277" y="102"/>
                  <a:pt x="275" y="97"/>
                  <a:pt x="274" y="93"/>
                </a:cubicBezTo>
                <a:cubicBezTo>
                  <a:pt x="273" y="91"/>
                  <a:pt x="271" y="90"/>
                  <a:pt x="269" y="90"/>
                </a:cubicBezTo>
                <a:cubicBezTo>
                  <a:pt x="226" y="95"/>
                  <a:pt x="226" y="95"/>
                  <a:pt x="226" y="95"/>
                </a:cubicBezTo>
                <a:cubicBezTo>
                  <a:pt x="225" y="95"/>
                  <a:pt x="223" y="94"/>
                  <a:pt x="223" y="93"/>
                </a:cubicBezTo>
                <a:cubicBezTo>
                  <a:pt x="220" y="88"/>
                  <a:pt x="217" y="84"/>
                  <a:pt x="213" y="80"/>
                </a:cubicBezTo>
                <a:cubicBezTo>
                  <a:pt x="213" y="79"/>
                  <a:pt x="212" y="78"/>
                  <a:pt x="213" y="76"/>
                </a:cubicBezTo>
                <a:cubicBezTo>
                  <a:pt x="231" y="37"/>
                  <a:pt x="231" y="37"/>
                  <a:pt x="231" y="37"/>
                </a:cubicBezTo>
                <a:cubicBezTo>
                  <a:pt x="231" y="35"/>
                  <a:pt x="231" y="33"/>
                  <a:pt x="229" y="32"/>
                </a:cubicBezTo>
                <a:cubicBezTo>
                  <a:pt x="218" y="24"/>
                  <a:pt x="218" y="24"/>
                  <a:pt x="218" y="24"/>
                </a:cubicBezTo>
                <a:cubicBezTo>
                  <a:pt x="216" y="22"/>
                  <a:pt x="214" y="23"/>
                  <a:pt x="213" y="24"/>
                </a:cubicBezTo>
                <a:cubicBezTo>
                  <a:pt x="181" y="53"/>
                  <a:pt x="181" y="53"/>
                  <a:pt x="181" y="53"/>
                </a:cubicBezTo>
                <a:cubicBezTo>
                  <a:pt x="180" y="54"/>
                  <a:pt x="178" y="54"/>
                  <a:pt x="177" y="53"/>
                </a:cubicBezTo>
                <a:cubicBezTo>
                  <a:pt x="172" y="52"/>
                  <a:pt x="167" y="50"/>
                  <a:pt x="162" y="49"/>
                </a:cubicBezTo>
                <a:cubicBezTo>
                  <a:pt x="160" y="48"/>
                  <a:pt x="159" y="47"/>
                  <a:pt x="159" y="46"/>
                </a:cubicBezTo>
                <a:cubicBezTo>
                  <a:pt x="150" y="3"/>
                  <a:pt x="150" y="3"/>
                  <a:pt x="150" y="3"/>
                </a:cubicBezTo>
                <a:cubicBezTo>
                  <a:pt x="150" y="2"/>
                  <a:pt x="148" y="0"/>
                  <a:pt x="146" y="0"/>
                </a:cubicBezTo>
                <a:cubicBezTo>
                  <a:pt x="132" y="0"/>
                  <a:pt x="132" y="0"/>
                  <a:pt x="132" y="0"/>
                </a:cubicBezTo>
                <a:cubicBezTo>
                  <a:pt x="130" y="0"/>
                  <a:pt x="129" y="2"/>
                  <a:pt x="128" y="3"/>
                </a:cubicBezTo>
                <a:cubicBezTo>
                  <a:pt x="119" y="46"/>
                  <a:pt x="119" y="46"/>
                  <a:pt x="119" y="46"/>
                </a:cubicBezTo>
                <a:cubicBezTo>
                  <a:pt x="119" y="47"/>
                  <a:pt x="118" y="48"/>
                  <a:pt x="116" y="49"/>
                </a:cubicBezTo>
                <a:cubicBezTo>
                  <a:pt x="111" y="50"/>
                  <a:pt x="106" y="52"/>
                  <a:pt x="102" y="53"/>
                </a:cubicBezTo>
                <a:cubicBezTo>
                  <a:pt x="100" y="54"/>
                  <a:pt x="99" y="54"/>
                  <a:pt x="98" y="53"/>
                </a:cubicBezTo>
                <a:cubicBezTo>
                  <a:pt x="65" y="24"/>
                  <a:pt x="65" y="24"/>
                  <a:pt x="65" y="24"/>
                </a:cubicBezTo>
                <a:cubicBezTo>
                  <a:pt x="64" y="23"/>
                  <a:pt x="62" y="22"/>
                  <a:pt x="60" y="23"/>
                </a:cubicBezTo>
                <a:cubicBezTo>
                  <a:pt x="56" y="26"/>
                  <a:pt x="53" y="29"/>
                  <a:pt x="49" y="32"/>
                </a:cubicBezTo>
                <a:cubicBezTo>
                  <a:pt x="47" y="33"/>
                  <a:pt x="47" y="35"/>
                  <a:pt x="48" y="37"/>
                </a:cubicBezTo>
                <a:cubicBezTo>
                  <a:pt x="65" y="76"/>
                  <a:pt x="65" y="76"/>
                  <a:pt x="65" y="76"/>
                </a:cubicBezTo>
                <a:cubicBezTo>
                  <a:pt x="66" y="78"/>
                  <a:pt x="66" y="79"/>
                  <a:pt x="65" y="80"/>
                </a:cubicBezTo>
                <a:cubicBezTo>
                  <a:pt x="61" y="84"/>
                  <a:pt x="58" y="88"/>
                  <a:pt x="56" y="93"/>
                </a:cubicBezTo>
                <a:cubicBezTo>
                  <a:pt x="55" y="94"/>
                  <a:pt x="53" y="95"/>
                  <a:pt x="52" y="95"/>
                </a:cubicBezTo>
                <a:cubicBezTo>
                  <a:pt x="9" y="90"/>
                  <a:pt x="9" y="90"/>
                  <a:pt x="9" y="90"/>
                </a:cubicBezTo>
                <a:cubicBezTo>
                  <a:pt x="7" y="90"/>
                  <a:pt x="5" y="91"/>
                  <a:pt x="5" y="93"/>
                </a:cubicBezTo>
                <a:cubicBezTo>
                  <a:pt x="3" y="97"/>
                  <a:pt x="1" y="102"/>
                  <a:pt x="0" y="106"/>
                </a:cubicBezTo>
                <a:cubicBezTo>
                  <a:pt x="0" y="108"/>
                  <a:pt x="1" y="110"/>
                  <a:pt x="2" y="111"/>
                </a:cubicBezTo>
                <a:cubicBezTo>
                  <a:pt x="40" y="132"/>
                  <a:pt x="40" y="132"/>
                  <a:pt x="40" y="132"/>
                </a:cubicBezTo>
                <a:cubicBezTo>
                  <a:pt x="41" y="133"/>
                  <a:pt x="42" y="135"/>
                  <a:pt x="42" y="136"/>
                </a:cubicBezTo>
                <a:cubicBezTo>
                  <a:pt x="41" y="141"/>
                  <a:pt x="41" y="146"/>
                  <a:pt x="42" y="151"/>
                </a:cubicBezTo>
                <a:cubicBezTo>
                  <a:pt x="42" y="153"/>
                  <a:pt x="41" y="154"/>
                  <a:pt x="40" y="155"/>
                </a:cubicBezTo>
                <a:cubicBezTo>
                  <a:pt x="2" y="177"/>
                  <a:pt x="2" y="177"/>
                  <a:pt x="2" y="177"/>
                </a:cubicBezTo>
                <a:cubicBezTo>
                  <a:pt x="1" y="178"/>
                  <a:pt x="0" y="180"/>
                  <a:pt x="0" y="181"/>
                </a:cubicBezTo>
                <a:cubicBezTo>
                  <a:pt x="1" y="186"/>
                  <a:pt x="3" y="191"/>
                  <a:pt x="5" y="195"/>
                </a:cubicBezTo>
                <a:cubicBezTo>
                  <a:pt x="5" y="197"/>
                  <a:pt x="7" y="198"/>
                  <a:pt x="9" y="198"/>
                </a:cubicBezTo>
                <a:cubicBezTo>
                  <a:pt x="52" y="193"/>
                  <a:pt x="52" y="193"/>
                  <a:pt x="52" y="193"/>
                </a:cubicBezTo>
                <a:cubicBezTo>
                  <a:pt x="53" y="193"/>
                  <a:pt x="55" y="194"/>
                  <a:pt x="56" y="195"/>
                </a:cubicBezTo>
                <a:cubicBezTo>
                  <a:pt x="58" y="199"/>
                  <a:pt x="61" y="203"/>
                  <a:pt x="65" y="207"/>
                </a:cubicBezTo>
                <a:cubicBezTo>
                  <a:pt x="66" y="208"/>
                  <a:pt x="66" y="210"/>
                  <a:pt x="65" y="211"/>
                </a:cubicBezTo>
                <a:cubicBezTo>
                  <a:pt x="48" y="251"/>
                  <a:pt x="48" y="251"/>
                  <a:pt x="48" y="251"/>
                </a:cubicBezTo>
                <a:cubicBezTo>
                  <a:pt x="47" y="253"/>
                  <a:pt x="47" y="255"/>
                  <a:pt x="49" y="256"/>
                </a:cubicBezTo>
                <a:cubicBezTo>
                  <a:pt x="53" y="259"/>
                  <a:pt x="56" y="262"/>
                  <a:pt x="60" y="264"/>
                </a:cubicBezTo>
                <a:cubicBezTo>
                  <a:pt x="62" y="265"/>
                  <a:pt x="64" y="265"/>
                  <a:pt x="65" y="264"/>
                </a:cubicBezTo>
                <a:cubicBezTo>
                  <a:pt x="98" y="235"/>
                  <a:pt x="98" y="235"/>
                  <a:pt x="98" y="235"/>
                </a:cubicBezTo>
                <a:cubicBezTo>
                  <a:pt x="99" y="234"/>
                  <a:pt x="100" y="234"/>
                  <a:pt x="102" y="234"/>
                </a:cubicBezTo>
                <a:cubicBezTo>
                  <a:pt x="106" y="236"/>
                  <a:pt x="111" y="238"/>
                  <a:pt x="116" y="239"/>
                </a:cubicBezTo>
                <a:cubicBezTo>
                  <a:pt x="118" y="239"/>
                  <a:pt x="119" y="240"/>
                  <a:pt x="119" y="242"/>
                </a:cubicBezTo>
                <a:lnTo>
                  <a:pt x="128" y="284"/>
                </a:lnTo>
                <a:close/>
                <a:moveTo>
                  <a:pt x="70" y="144"/>
                </a:moveTo>
                <a:cubicBezTo>
                  <a:pt x="70" y="106"/>
                  <a:pt x="101" y="75"/>
                  <a:pt x="139" y="75"/>
                </a:cubicBezTo>
                <a:cubicBezTo>
                  <a:pt x="177" y="75"/>
                  <a:pt x="208" y="106"/>
                  <a:pt x="208" y="144"/>
                </a:cubicBezTo>
                <a:cubicBezTo>
                  <a:pt x="208" y="182"/>
                  <a:pt x="177" y="213"/>
                  <a:pt x="139" y="213"/>
                </a:cubicBezTo>
                <a:cubicBezTo>
                  <a:pt x="101" y="213"/>
                  <a:pt x="70" y="182"/>
                  <a:pt x="70" y="144"/>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33" name="Text Box 38"/>
          <p:cNvSpPr txBox="1">
            <a:spLocks noChangeArrowheads="1"/>
          </p:cNvSpPr>
          <p:nvPr/>
        </p:nvSpPr>
        <p:spPr bwMode="auto">
          <a:xfrm>
            <a:off x="5602222" y="1842127"/>
            <a:ext cx="6222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bg1"/>
                </a:solidFill>
                <a:latin typeface="Impact" pitchFamily="34" charset="0"/>
                <a:ea typeface="微软雅黑" pitchFamily="34" charset="-122"/>
              </a:rPr>
              <a:t>03</a:t>
            </a:r>
            <a:endParaRPr lang="zh-CN" altLang="zh-CN" sz="3200" dirty="0">
              <a:ln w="6350">
                <a:noFill/>
              </a:ln>
              <a:solidFill>
                <a:schemeClr val="bg1"/>
              </a:solidFill>
              <a:latin typeface="Impact" pitchFamily="34" charset="0"/>
              <a:ea typeface="微软雅黑" pitchFamily="34" charset="-122"/>
            </a:endParaRPr>
          </a:p>
        </p:txBody>
      </p:sp>
      <p:sp>
        <p:nvSpPr>
          <p:cNvPr id="34" name="Rectangle 34"/>
          <p:cNvSpPr>
            <a:spLocks noChangeArrowheads="1"/>
          </p:cNvSpPr>
          <p:nvPr/>
        </p:nvSpPr>
        <p:spPr bwMode="auto">
          <a:xfrm>
            <a:off x="6444208" y="1826738"/>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5" name="Text Box 38"/>
          <p:cNvSpPr txBox="1">
            <a:spLocks noChangeArrowheads="1"/>
          </p:cNvSpPr>
          <p:nvPr/>
        </p:nvSpPr>
        <p:spPr bwMode="auto">
          <a:xfrm>
            <a:off x="5602222" y="2955310"/>
            <a:ext cx="609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bg1"/>
                </a:solidFill>
                <a:latin typeface="Impact" pitchFamily="34" charset="0"/>
                <a:ea typeface="微软雅黑" pitchFamily="34" charset="-122"/>
              </a:rPr>
              <a:t>04</a:t>
            </a:r>
            <a:endParaRPr lang="zh-CN" altLang="zh-CN" sz="3200" dirty="0">
              <a:ln w="6350">
                <a:noFill/>
              </a:ln>
              <a:solidFill>
                <a:schemeClr val="bg1"/>
              </a:solidFill>
              <a:latin typeface="Impact" pitchFamily="34" charset="0"/>
              <a:ea typeface="微软雅黑" pitchFamily="34" charset="-122"/>
            </a:endParaRPr>
          </a:p>
        </p:txBody>
      </p:sp>
      <p:sp>
        <p:nvSpPr>
          <p:cNvPr id="36" name="Rectangle 34"/>
          <p:cNvSpPr>
            <a:spLocks noChangeArrowheads="1"/>
          </p:cNvSpPr>
          <p:nvPr/>
        </p:nvSpPr>
        <p:spPr bwMode="auto">
          <a:xfrm>
            <a:off x="6444208" y="293992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7" name="Text Box 38"/>
          <p:cNvSpPr txBox="1">
            <a:spLocks noChangeArrowheads="1"/>
          </p:cNvSpPr>
          <p:nvPr/>
        </p:nvSpPr>
        <p:spPr bwMode="auto">
          <a:xfrm>
            <a:off x="2983226" y="1842127"/>
            <a:ext cx="5613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dirty="0">
                <a:ln w="6350">
                  <a:noFill/>
                </a:ln>
                <a:solidFill>
                  <a:schemeClr val="bg1"/>
                </a:solidFill>
                <a:latin typeface="Impact" pitchFamily="34" charset="0"/>
                <a:ea typeface="微软雅黑" pitchFamily="34" charset="-122"/>
              </a:rPr>
              <a:t>01</a:t>
            </a:r>
          </a:p>
        </p:txBody>
      </p:sp>
      <p:sp>
        <p:nvSpPr>
          <p:cNvPr id="38" name="Text Box 38"/>
          <p:cNvSpPr txBox="1">
            <a:spLocks noChangeArrowheads="1"/>
          </p:cNvSpPr>
          <p:nvPr/>
        </p:nvSpPr>
        <p:spPr bwMode="auto">
          <a:xfrm>
            <a:off x="2983226" y="2955310"/>
            <a:ext cx="6110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bg1"/>
                </a:solidFill>
                <a:latin typeface="Impact" pitchFamily="34" charset="0"/>
                <a:ea typeface="微软雅黑" pitchFamily="34" charset="-122"/>
              </a:rPr>
              <a:t>02</a:t>
            </a:r>
            <a:endParaRPr lang="zh-CN" altLang="zh-CN" sz="3200" dirty="0">
              <a:ln w="6350">
                <a:noFill/>
              </a:ln>
              <a:solidFill>
                <a:schemeClr val="bg1"/>
              </a:solidFill>
              <a:latin typeface="Impact" pitchFamily="34" charset="0"/>
              <a:ea typeface="微软雅黑" pitchFamily="34" charset="-122"/>
            </a:endParaRPr>
          </a:p>
        </p:txBody>
      </p:sp>
      <p:sp>
        <p:nvSpPr>
          <p:cNvPr id="39" name="Rectangle 34"/>
          <p:cNvSpPr>
            <a:spLocks noChangeArrowheads="1"/>
          </p:cNvSpPr>
          <p:nvPr/>
        </p:nvSpPr>
        <p:spPr bwMode="auto">
          <a:xfrm>
            <a:off x="611560" y="1826738"/>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40" name="Rectangle 34"/>
          <p:cNvSpPr>
            <a:spLocks noChangeArrowheads="1"/>
          </p:cNvSpPr>
          <p:nvPr/>
        </p:nvSpPr>
        <p:spPr bwMode="auto">
          <a:xfrm>
            <a:off x="611560" y="293992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27" name="矩形 26"/>
          <p:cNvSpPr/>
          <p:nvPr/>
        </p:nvSpPr>
        <p:spPr>
          <a:xfrm>
            <a:off x="4069298" y="2202408"/>
            <a:ext cx="1005403" cy="416974"/>
          </a:xfrm>
          <a:prstGeom prst="rect">
            <a:avLst/>
          </a:prstGeom>
        </p:spPr>
        <p:txBody>
          <a:bodyPr wrap="none">
            <a:spAutoFit/>
          </a:bodyPr>
          <a:lstStyle/>
          <a:p>
            <a:pPr algn="ctr">
              <a:lnSpc>
                <a:spcPct val="150000"/>
              </a:lnSpc>
            </a:pPr>
            <a:r>
              <a:rPr lang="zh-CN" altLang="en-US" sz="1600" b="1" dirty="0">
                <a:ln w="6350">
                  <a:noFill/>
                </a:ln>
                <a:solidFill>
                  <a:srgbClr val="03CCCE"/>
                </a:solidFill>
                <a:latin typeface="Impact" pitchFamily="34" charset="0"/>
                <a:ea typeface="微软雅黑" pitchFamily="34" charset="-122"/>
              </a:rPr>
              <a:t>主要创新</a:t>
            </a:r>
          </a:p>
        </p:txBody>
      </p:sp>
      <p:sp>
        <p:nvSpPr>
          <p:cNvPr id="32" name="圆角矩形 3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1" name="圆角矩形 40"/>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2" name="圆角矩形 4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3" name="圆角矩形 4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4" name="圆角矩形 4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9" name="矩形 28"/>
          <p:cNvSpPr/>
          <p:nvPr/>
        </p:nvSpPr>
        <p:spPr>
          <a:xfrm>
            <a:off x="293606" y="378109"/>
            <a:ext cx="1261884"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主要贡献与创新</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50"/>
                                        <p:tgtEl>
                                          <p:spTgt spid="28"/>
                                        </p:tgtEl>
                                      </p:cBhvr>
                                    </p:animEffect>
                                    <p:anim calcmode="lin" valueType="num">
                                      <p:cBhvr>
                                        <p:cTn id="8" dur="750" fill="hold"/>
                                        <p:tgtEl>
                                          <p:spTgt spid="28"/>
                                        </p:tgtEl>
                                        <p:attrNameLst>
                                          <p:attrName>ppt_x</p:attrName>
                                        </p:attrNameLst>
                                      </p:cBhvr>
                                      <p:tavLst>
                                        <p:tav tm="0">
                                          <p:val>
                                            <p:strVal val="#ppt_x"/>
                                          </p:val>
                                        </p:tav>
                                        <p:tav tm="100000">
                                          <p:val>
                                            <p:strVal val="#ppt_x"/>
                                          </p:val>
                                        </p:tav>
                                      </p:tavLst>
                                    </p:anim>
                                    <p:anim calcmode="lin" valueType="num">
                                      <p:cBhvr>
                                        <p:cTn id="9" dur="750" fill="hold"/>
                                        <p:tgtEl>
                                          <p:spTgt spid="28"/>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27"/>
                                        </p:tgtEl>
                                        <p:attrNameLst>
                                          <p:attrName>style.visibility</p:attrName>
                                        </p:attrNameLst>
                                      </p:cBhvr>
                                      <p:to>
                                        <p:strVal val="visible"/>
                                      </p:to>
                                    </p:set>
                                    <p:anim calcmode="lin" valueType="num">
                                      <p:cBhvr>
                                        <p:cTn id="12" dur="300" fill="hold"/>
                                        <p:tgtEl>
                                          <p:spTgt spid="27"/>
                                        </p:tgtEl>
                                        <p:attrNameLst>
                                          <p:attrName>ppt_w</p:attrName>
                                        </p:attrNameLst>
                                      </p:cBhvr>
                                      <p:tavLst>
                                        <p:tav tm="0">
                                          <p:val>
                                            <p:fltVal val="0"/>
                                          </p:val>
                                        </p:tav>
                                        <p:tav tm="100000">
                                          <p:val>
                                            <p:strVal val="#ppt_w"/>
                                          </p:val>
                                        </p:tav>
                                      </p:tavLst>
                                    </p:anim>
                                    <p:anim calcmode="lin" valueType="num">
                                      <p:cBhvr>
                                        <p:cTn id="13" dur="300" fill="hold"/>
                                        <p:tgtEl>
                                          <p:spTgt spid="27"/>
                                        </p:tgtEl>
                                        <p:attrNameLst>
                                          <p:attrName>ppt_h</p:attrName>
                                        </p:attrNameLst>
                                      </p:cBhvr>
                                      <p:tavLst>
                                        <p:tav tm="0">
                                          <p:val>
                                            <p:fltVal val="0"/>
                                          </p:val>
                                        </p:tav>
                                        <p:tav tm="100000">
                                          <p:val>
                                            <p:strVal val="#ppt_h"/>
                                          </p:val>
                                        </p:tav>
                                      </p:tavLst>
                                    </p:anim>
                                    <p:animEffect transition="in" filter="fade">
                                      <p:cBhvr>
                                        <p:cTn id="14" dur="300"/>
                                        <p:tgtEl>
                                          <p:spTgt spid="27"/>
                                        </p:tgtEl>
                                      </p:cBhvr>
                                    </p:animEffect>
                                  </p:childTnLst>
                                </p:cTn>
                              </p:par>
                              <p:par>
                                <p:cTn id="15" presetID="6" presetClass="emph" presetSubtype="0" autoRev="1" fill="hold" grpId="1" nodeType="withEffect">
                                  <p:stCondLst>
                                    <p:cond delay="800"/>
                                  </p:stCondLst>
                                  <p:childTnLst>
                                    <p:animScale>
                                      <p:cBhvr>
                                        <p:cTn id="16" dur="150" fill="hold"/>
                                        <p:tgtEl>
                                          <p:spTgt spid="27"/>
                                        </p:tgtEl>
                                      </p:cBhvr>
                                      <p:by x="110000" y="110000"/>
                                    </p:animScale>
                                  </p:childTnLst>
                                </p:cTn>
                              </p:par>
                              <p:par>
                                <p:cTn id="17" presetID="53" presetClass="entr" presetSubtype="16" fill="hold" grpId="0" nodeType="withEffect">
                                  <p:stCondLst>
                                    <p:cond delay="800"/>
                                  </p:stCondLst>
                                  <p:childTnLst>
                                    <p:set>
                                      <p:cBhvr>
                                        <p:cTn id="18" dur="1" fill="hold">
                                          <p:stCondLst>
                                            <p:cond delay="0"/>
                                          </p:stCondLst>
                                        </p:cTn>
                                        <p:tgtEl>
                                          <p:spTgt spid="23"/>
                                        </p:tgtEl>
                                        <p:attrNameLst>
                                          <p:attrName>style.visibility</p:attrName>
                                        </p:attrNameLst>
                                      </p:cBhvr>
                                      <p:to>
                                        <p:strVal val="visible"/>
                                      </p:to>
                                    </p:set>
                                    <p:anim calcmode="lin" valueType="num">
                                      <p:cBhvr>
                                        <p:cTn id="19" dur="300" fill="hold"/>
                                        <p:tgtEl>
                                          <p:spTgt spid="23"/>
                                        </p:tgtEl>
                                        <p:attrNameLst>
                                          <p:attrName>ppt_w</p:attrName>
                                        </p:attrNameLst>
                                      </p:cBhvr>
                                      <p:tavLst>
                                        <p:tav tm="0">
                                          <p:val>
                                            <p:fltVal val="0"/>
                                          </p:val>
                                        </p:tav>
                                        <p:tav tm="100000">
                                          <p:val>
                                            <p:strVal val="#ppt_w"/>
                                          </p:val>
                                        </p:tav>
                                      </p:tavLst>
                                    </p:anim>
                                    <p:anim calcmode="lin" valueType="num">
                                      <p:cBhvr>
                                        <p:cTn id="20" dur="300" fill="hold"/>
                                        <p:tgtEl>
                                          <p:spTgt spid="23"/>
                                        </p:tgtEl>
                                        <p:attrNameLst>
                                          <p:attrName>ppt_h</p:attrName>
                                        </p:attrNameLst>
                                      </p:cBhvr>
                                      <p:tavLst>
                                        <p:tav tm="0">
                                          <p:val>
                                            <p:fltVal val="0"/>
                                          </p:val>
                                        </p:tav>
                                        <p:tav tm="100000">
                                          <p:val>
                                            <p:strVal val="#ppt_h"/>
                                          </p:val>
                                        </p:tav>
                                      </p:tavLst>
                                    </p:anim>
                                    <p:animEffect transition="in" filter="fade">
                                      <p:cBhvr>
                                        <p:cTn id="21" dur="300"/>
                                        <p:tgtEl>
                                          <p:spTgt spid="23"/>
                                        </p:tgtEl>
                                      </p:cBhvr>
                                    </p:animEffect>
                                  </p:childTnLst>
                                </p:cTn>
                              </p:par>
                              <p:par>
                                <p:cTn id="22" presetID="6" presetClass="emph" presetSubtype="0" autoRev="1" fill="hold" grpId="1" nodeType="withEffect">
                                  <p:stCondLst>
                                    <p:cond delay="1100"/>
                                  </p:stCondLst>
                                  <p:childTnLst>
                                    <p:animScale>
                                      <p:cBhvr>
                                        <p:cTn id="23" dur="150" fill="hold"/>
                                        <p:tgtEl>
                                          <p:spTgt spid="23"/>
                                        </p:tgtEl>
                                      </p:cBhvr>
                                      <p:by x="110000" y="110000"/>
                                    </p:animScale>
                                  </p:childTnLst>
                                </p:cTn>
                              </p:par>
                              <p:par>
                                <p:cTn id="24" presetID="12" presetClass="entr" presetSubtype="2" fill="hold" grpId="0" nodeType="withEffect">
                                  <p:stCondLst>
                                    <p:cond delay="70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par>
                                <p:cTn id="28" presetID="12" presetClass="entr" presetSubtype="8" fill="hold" grpId="0" nodeType="withEffect">
                                  <p:stCondLst>
                                    <p:cond delay="7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p:tgtEl>
                                          <p:spTgt spid="15"/>
                                        </p:tgtEl>
                                        <p:attrNameLst>
                                          <p:attrName>ppt_x</p:attrName>
                                        </p:attrNameLst>
                                      </p:cBhvr>
                                      <p:tavLst>
                                        <p:tav tm="0">
                                          <p:val>
                                            <p:strVal val="#ppt_x-#ppt_w*1.125000"/>
                                          </p:val>
                                        </p:tav>
                                        <p:tav tm="100000">
                                          <p:val>
                                            <p:strVal val="#ppt_x"/>
                                          </p:val>
                                        </p:tav>
                                      </p:tavLst>
                                    </p:anim>
                                    <p:animEffect transition="in" filter="wipe(right)">
                                      <p:cBhvr>
                                        <p:cTn id="31" dur="500"/>
                                        <p:tgtEl>
                                          <p:spTgt spid="15"/>
                                        </p:tgtEl>
                                      </p:cBhvr>
                                    </p:animEffect>
                                  </p:childTnLst>
                                </p:cTn>
                              </p:par>
                              <p:par>
                                <p:cTn id="32" presetID="12" presetClass="entr" presetSubtype="8" fill="hold" grpId="0" nodeType="withEffect">
                                  <p:stCondLst>
                                    <p:cond delay="7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par>
                                <p:cTn id="36" presetID="12" presetClass="entr" presetSubtype="2" fill="hold" grpId="0" nodeType="withEffect">
                                  <p:stCondLst>
                                    <p:cond delay="7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left)">
                                      <p:cBhvr>
                                        <p:cTn id="39" dur="500"/>
                                        <p:tgtEl>
                                          <p:spTgt spid="16"/>
                                        </p:tgtEl>
                                      </p:cBhvr>
                                    </p:animEffect>
                                  </p:childTnLst>
                                </p:cTn>
                              </p:par>
                              <p:par>
                                <p:cTn id="40" presetID="53" presetClass="entr" presetSubtype="16" fill="hold" grpId="0" nodeType="withEffect">
                                  <p:stCondLst>
                                    <p:cond delay="11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300" fill="hold"/>
                                        <p:tgtEl>
                                          <p:spTgt spid="37"/>
                                        </p:tgtEl>
                                        <p:attrNameLst>
                                          <p:attrName>ppt_w</p:attrName>
                                        </p:attrNameLst>
                                      </p:cBhvr>
                                      <p:tavLst>
                                        <p:tav tm="0">
                                          <p:val>
                                            <p:fltVal val="0"/>
                                          </p:val>
                                        </p:tav>
                                        <p:tav tm="100000">
                                          <p:val>
                                            <p:strVal val="#ppt_w"/>
                                          </p:val>
                                        </p:tav>
                                      </p:tavLst>
                                    </p:anim>
                                    <p:anim calcmode="lin" valueType="num">
                                      <p:cBhvr>
                                        <p:cTn id="43" dur="300" fill="hold"/>
                                        <p:tgtEl>
                                          <p:spTgt spid="37"/>
                                        </p:tgtEl>
                                        <p:attrNameLst>
                                          <p:attrName>ppt_h</p:attrName>
                                        </p:attrNameLst>
                                      </p:cBhvr>
                                      <p:tavLst>
                                        <p:tav tm="0">
                                          <p:val>
                                            <p:fltVal val="0"/>
                                          </p:val>
                                        </p:tav>
                                        <p:tav tm="100000">
                                          <p:val>
                                            <p:strVal val="#ppt_h"/>
                                          </p:val>
                                        </p:tav>
                                      </p:tavLst>
                                    </p:anim>
                                    <p:animEffect transition="in" filter="fade">
                                      <p:cBhvr>
                                        <p:cTn id="44" dur="300"/>
                                        <p:tgtEl>
                                          <p:spTgt spid="37"/>
                                        </p:tgtEl>
                                      </p:cBhvr>
                                    </p:animEffect>
                                  </p:childTnLst>
                                </p:cTn>
                              </p:par>
                              <p:par>
                                <p:cTn id="45" presetID="6" presetClass="emph" presetSubtype="0" autoRev="1" fill="hold" grpId="1" nodeType="withEffect">
                                  <p:stCondLst>
                                    <p:cond delay="1400"/>
                                  </p:stCondLst>
                                  <p:childTnLst>
                                    <p:animScale>
                                      <p:cBhvr>
                                        <p:cTn id="46" dur="150" fill="hold"/>
                                        <p:tgtEl>
                                          <p:spTgt spid="37"/>
                                        </p:tgtEl>
                                      </p:cBhvr>
                                      <p:by x="110000" y="110000"/>
                                    </p:animScale>
                                  </p:childTnLst>
                                </p:cTn>
                              </p:par>
                              <p:par>
                                <p:cTn id="47" presetID="53" presetClass="entr" presetSubtype="16" fill="hold" grpId="0" nodeType="withEffect">
                                  <p:stCondLst>
                                    <p:cond delay="1100"/>
                                  </p:stCondLst>
                                  <p:childTnLst>
                                    <p:set>
                                      <p:cBhvr>
                                        <p:cTn id="48" dur="1" fill="hold">
                                          <p:stCondLst>
                                            <p:cond delay="0"/>
                                          </p:stCondLst>
                                        </p:cTn>
                                        <p:tgtEl>
                                          <p:spTgt spid="38"/>
                                        </p:tgtEl>
                                        <p:attrNameLst>
                                          <p:attrName>style.visibility</p:attrName>
                                        </p:attrNameLst>
                                      </p:cBhvr>
                                      <p:to>
                                        <p:strVal val="visible"/>
                                      </p:to>
                                    </p:set>
                                    <p:anim calcmode="lin" valueType="num">
                                      <p:cBhvr>
                                        <p:cTn id="49" dur="300" fill="hold"/>
                                        <p:tgtEl>
                                          <p:spTgt spid="38"/>
                                        </p:tgtEl>
                                        <p:attrNameLst>
                                          <p:attrName>ppt_w</p:attrName>
                                        </p:attrNameLst>
                                      </p:cBhvr>
                                      <p:tavLst>
                                        <p:tav tm="0">
                                          <p:val>
                                            <p:fltVal val="0"/>
                                          </p:val>
                                        </p:tav>
                                        <p:tav tm="100000">
                                          <p:val>
                                            <p:strVal val="#ppt_w"/>
                                          </p:val>
                                        </p:tav>
                                      </p:tavLst>
                                    </p:anim>
                                    <p:anim calcmode="lin" valueType="num">
                                      <p:cBhvr>
                                        <p:cTn id="50" dur="300" fill="hold"/>
                                        <p:tgtEl>
                                          <p:spTgt spid="38"/>
                                        </p:tgtEl>
                                        <p:attrNameLst>
                                          <p:attrName>ppt_h</p:attrName>
                                        </p:attrNameLst>
                                      </p:cBhvr>
                                      <p:tavLst>
                                        <p:tav tm="0">
                                          <p:val>
                                            <p:fltVal val="0"/>
                                          </p:val>
                                        </p:tav>
                                        <p:tav tm="100000">
                                          <p:val>
                                            <p:strVal val="#ppt_h"/>
                                          </p:val>
                                        </p:tav>
                                      </p:tavLst>
                                    </p:anim>
                                    <p:animEffect transition="in" filter="fade">
                                      <p:cBhvr>
                                        <p:cTn id="51" dur="300"/>
                                        <p:tgtEl>
                                          <p:spTgt spid="38"/>
                                        </p:tgtEl>
                                      </p:cBhvr>
                                    </p:animEffect>
                                  </p:childTnLst>
                                </p:cTn>
                              </p:par>
                              <p:par>
                                <p:cTn id="52" presetID="6" presetClass="emph" presetSubtype="0" autoRev="1" fill="hold" grpId="1" nodeType="withEffect">
                                  <p:stCondLst>
                                    <p:cond delay="1400"/>
                                  </p:stCondLst>
                                  <p:childTnLst>
                                    <p:animScale>
                                      <p:cBhvr>
                                        <p:cTn id="53" dur="150" fill="hold"/>
                                        <p:tgtEl>
                                          <p:spTgt spid="38"/>
                                        </p:tgtEl>
                                      </p:cBhvr>
                                      <p:by x="110000" y="110000"/>
                                    </p:animScale>
                                  </p:childTnLst>
                                </p:cTn>
                              </p:par>
                              <p:par>
                                <p:cTn id="54" presetID="53" presetClass="entr" presetSubtype="16" fill="hold" grpId="0" nodeType="withEffect">
                                  <p:stCondLst>
                                    <p:cond delay="1100"/>
                                  </p:stCondLst>
                                  <p:childTnLst>
                                    <p:set>
                                      <p:cBhvr>
                                        <p:cTn id="55" dur="1" fill="hold">
                                          <p:stCondLst>
                                            <p:cond delay="0"/>
                                          </p:stCondLst>
                                        </p:cTn>
                                        <p:tgtEl>
                                          <p:spTgt spid="35"/>
                                        </p:tgtEl>
                                        <p:attrNameLst>
                                          <p:attrName>style.visibility</p:attrName>
                                        </p:attrNameLst>
                                      </p:cBhvr>
                                      <p:to>
                                        <p:strVal val="visible"/>
                                      </p:to>
                                    </p:set>
                                    <p:anim calcmode="lin" valueType="num">
                                      <p:cBhvr>
                                        <p:cTn id="56" dur="300" fill="hold"/>
                                        <p:tgtEl>
                                          <p:spTgt spid="35"/>
                                        </p:tgtEl>
                                        <p:attrNameLst>
                                          <p:attrName>ppt_w</p:attrName>
                                        </p:attrNameLst>
                                      </p:cBhvr>
                                      <p:tavLst>
                                        <p:tav tm="0">
                                          <p:val>
                                            <p:fltVal val="0"/>
                                          </p:val>
                                        </p:tav>
                                        <p:tav tm="100000">
                                          <p:val>
                                            <p:strVal val="#ppt_w"/>
                                          </p:val>
                                        </p:tav>
                                      </p:tavLst>
                                    </p:anim>
                                    <p:anim calcmode="lin" valueType="num">
                                      <p:cBhvr>
                                        <p:cTn id="57" dur="300" fill="hold"/>
                                        <p:tgtEl>
                                          <p:spTgt spid="35"/>
                                        </p:tgtEl>
                                        <p:attrNameLst>
                                          <p:attrName>ppt_h</p:attrName>
                                        </p:attrNameLst>
                                      </p:cBhvr>
                                      <p:tavLst>
                                        <p:tav tm="0">
                                          <p:val>
                                            <p:fltVal val="0"/>
                                          </p:val>
                                        </p:tav>
                                        <p:tav tm="100000">
                                          <p:val>
                                            <p:strVal val="#ppt_h"/>
                                          </p:val>
                                        </p:tav>
                                      </p:tavLst>
                                    </p:anim>
                                    <p:animEffect transition="in" filter="fade">
                                      <p:cBhvr>
                                        <p:cTn id="58" dur="300"/>
                                        <p:tgtEl>
                                          <p:spTgt spid="35"/>
                                        </p:tgtEl>
                                      </p:cBhvr>
                                    </p:animEffect>
                                  </p:childTnLst>
                                </p:cTn>
                              </p:par>
                              <p:par>
                                <p:cTn id="59" presetID="6" presetClass="emph" presetSubtype="0" autoRev="1" fill="hold" grpId="1" nodeType="withEffect">
                                  <p:stCondLst>
                                    <p:cond delay="1400"/>
                                  </p:stCondLst>
                                  <p:childTnLst>
                                    <p:animScale>
                                      <p:cBhvr>
                                        <p:cTn id="60" dur="150" fill="hold"/>
                                        <p:tgtEl>
                                          <p:spTgt spid="35"/>
                                        </p:tgtEl>
                                      </p:cBhvr>
                                      <p:by x="110000" y="110000"/>
                                    </p:animScale>
                                  </p:childTnLst>
                                </p:cTn>
                              </p:par>
                              <p:par>
                                <p:cTn id="61" presetID="53" presetClass="entr" presetSubtype="16" fill="hold" grpId="0" nodeType="withEffect">
                                  <p:stCondLst>
                                    <p:cond delay="1100"/>
                                  </p:stCondLst>
                                  <p:childTnLst>
                                    <p:set>
                                      <p:cBhvr>
                                        <p:cTn id="62" dur="1" fill="hold">
                                          <p:stCondLst>
                                            <p:cond delay="0"/>
                                          </p:stCondLst>
                                        </p:cTn>
                                        <p:tgtEl>
                                          <p:spTgt spid="33"/>
                                        </p:tgtEl>
                                        <p:attrNameLst>
                                          <p:attrName>style.visibility</p:attrName>
                                        </p:attrNameLst>
                                      </p:cBhvr>
                                      <p:to>
                                        <p:strVal val="visible"/>
                                      </p:to>
                                    </p:set>
                                    <p:anim calcmode="lin" valueType="num">
                                      <p:cBhvr>
                                        <p:cTn id="63" dur="300" fill="hold"/>
                                        <p:tgtEl>
                                          <p:spTgt spid="33"/>
                                        </p:tgtEl>
                                        <p:attrNameLst>
                                          <p:attrName>ppt_w</p:attrName>
                                        </p:attrNameLst>
                                      </p:cBhvr>
                                      <p:tavLst>
                                        <p:tav tm="0">
                                          <p:val>
                                            <p:fltVal val="0"/>
                                          </p:val>
                                        </p:tav>
                                        <p:tav tm="100000">
                                          <p:val>
                                            <p:strVal val="#ppt_w"/>
                                          </p:val>
                                        </p:tav>
                                      </p:tavLst>
                                    </p:anim>
                                    <p:anim calcmode="lin" valueType="num">
                                      <p:cBhvr>
                                        <p:cTn id="64" dur="300" fill="hold"/>
                                        <p:tgtEl>
                                          <p:spTgt spid="33"/>
                                        </p:tgtEl>
                                        <p:attrNameLst>
                                          <p:attrName>ppt_h</p:attrName>
                                        </p:attrNameLst>
                                      </p:cBhvr>
                                      <p:tavLst>
                                        <p:tav tm="0">
                                          <p:val>
                                            <p:fltVal val="0"/>
                                          </p:val>
                                        </p:tav>
                                        <p:tav tm="100000">
                                          <p:val>
                                            <p:strVal val="#ppt_h"/>
                                          </p:val>
                                        </p:tav>
                                      </p:tavLst>
                                    </p:anim>
                                    <p:animEffect transition="in" filter="fade">
                                      <p:cBhvr>
                                        <p:cTn id="65" dur="300"/>
                                        <p:tgtEl>
                                          <p:spTgt spid="33"/>
                                        </p:tgtEl>
                                      </p:cBhvr>
                                    </p:animEffect>
                                  </p:childTnLst>
                                </p:cTn>
                              </p:par>
                              <p:par>
                                <p:cTn id="66" presetID="6" presetClass="emph" presetSubtype="0" autoRev="1" fill="hold" grpId="1" nodeType="withEffect">
                                  <p:stCondLst>
                                    <p:cond delay="1400"/>
                                  </p:stCondLst>
                                  <p:childTnLst>
                                    <p:animScale>
                                      <p:cBhvr>
                                        <p:cTn id="67" dur="150" fill="hold"/>
                                        <p:tgtEl>
                                          <p:spTgt spid="33"/>
                                        </p:tgtEl>
                                      </p:cBhvr>
                                      <p:by x="110000" y="110000"/>
                                    </p:animScale>
                                  </p:childTnLst>
                                </p:cTn>
                              </p:par>
                              <p:par>
                                <p:cTn id="68" presetID="55" presetClass="entr" presetSubtype="0" fill="hold" grpId="0" nodeType="withEffect">
                                  <p:stCondLst>
                                    <p:cond delay="1500"/>
                                  </p:stCondLst>
                                  <p:childTnLst>
                                    <p:set>
                                      <p:cBhvr>
                                        <p:cTn id="69" dur="1" fill="hold">
                                          <p:stCondLst>
                                            <p:cond delay="0"/>
                                          </p:stCondLst>
                                        </p:cTn>
                                        <p:tgtEl>
                                          <p:spTgt spid="34"/>
                                        </p:tgtEl>
                                        <p:attrNameLst>
                                          <p:attrName>style.visibility</p:attrName>
                                        </p:attrNameLst>
                                      </p:cBhvr>
                                      <p:to>
                                        <p:strVal val="visible"/>
                                      </p:to>
                                    </p:set>
                                    <p:anim calcmode="lin" valueType="num">
                                      <p:cBhvr>
                                        <p:cTn id="70" dur="500" fill="hold"/>
                                        <p:tgtEl>
                                          <p:spTgt spid="34"/>
                                        </p:tgtEl>
                                        <p:attrNameLst>
                                          <p:attrName>ppt_w</p:attrName>
                                        </p:attrNameLst>
                                      </p:cBhvr>
                                      <p:tavLst>
                                        <p:tav tm="0">
                                          <p:val>
                                            <p:strVal val="#ppt_w*0.70"/>
                                          </p:val>
                                        </p:tav>
                                        <p:tav tm="100000">
                                          <p:val>
                                            <p:strVal val="#ppt_w"/>
                                          </p:val>
                                        </p:tav>
                                      </p:tavLst>
                                    </p:anim>
                                    <p:anim calcmode="lin" valueType="num">
                                      <p:cBhvr>
                                        <p:cTn id="71" dur="500" fill="hold"/>
                                        <p:tgtEl>
                                          <p:spTgt spid="34"/>
                                        </p:tgtEl>
                                        <p:attrNameLst>
                                          <p:attrName>ppt_h</p:attrName>
                                        </p:attrNameLst>
                                      </p:cBhvr>
                                      <p:tavLst>
                                        <p:tav tm="0">
                                          <p:val>
                                            <p:strVal val="#ppt_h"/>
                                          </p:val>
                                        </p:tav>
                                        <p:tav tm="100000">
                                          <p:val>
                                            <p:strVal val="#ppt_h"/>
                                          </p:val>
                                        </p:tav>
                                      </p:tavLst>
                                    </p:anim>
                                    <p:animEffect transition="in" filter="fade">
                                      <p:cBhvr>
                                        <p:cTn id="72" dur="500"/>
                                        <p:tgtEl>
                                          <p:spTgt spid="34"/>
                                        </p:tgtEl>
                                      </p:cBhvr>
                                    </p:animEffect>
                                  </p:childTnLst>
                                </p:cTn>
                              </p:par>
                              <p:par>
                                <p:cTn id="73" presetID="55" presetClass="entr" presetSubtype="0" fill="hold" grpId="0" nodeType="withEffect">
                                  <p:stCondLst>
                                    <p:cond delay="150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strVal val="#ppt_w*0.70"/>
                                          </p:val>
                                        </p:tav>
                                        <p:tav tm="100000">
                                          <p:val>
                                            <p:strVal val="#ppt_w"/>
                                          </p:val>
                                        </p:tav>
                                      </p:tavLst>
                                    </p:anim>
                                    <p:anim calcmode="lin" valueType="num">
                                      <p:cBhvr>
                                        <p:cTn id="76" dur="500" fill="hold"/>
                                        <p:tgtEl>
                                          <p:spTgt spid="36"/>
                                        </p:tgtEl>
                                        <p:attrNameLst>
                                          <p:attrName>ppt_h</p:attrName>
                                        </p:attrNameLst>
                                      </p:cBhvr>
                                      <p:tavLst>
                                        <p:tav tm="0">
                                          <p:val>
                                            <p:strVal val="#ppt_h"/>
                                          </p:val>
                                        </p:tav>
                                        <p:tav tm="100000">
                                          <p:val>
                                            <p:strVal val="#ppt_h"/>
                                          </p:val>
                                        </p:tav>
                                      </p:tavLst>
                                    </p:anim>
                                    <p:animEffect transition="in" filter="fade">
                                      <p:cBhvr>
                                        <p:cTn id="77" dur="500"/>
                                        <p:tgtEl>
                                          <p:spTgt spid="36"/>
                                        </p:tgtEl>
                                      </p:cBhvr>
                                    </p:animEffect>
                                  </p:childTnLst>
                                </p:cTn>
                              </p:par>
                              <p:par>
                                <p:cTn id="78" presetID="55" presetClass="entr" presetSubtype="0" fill="hold" grpId="0" nodeType="withEffect">
                                  <p:stCondLst>
                                    <p:cond delay="150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strVal val="#ppt_w*0.70"/>
                                          </p:val>
                                        </p:tav>
                                        <p:tav tm="100000">
                                          <p:val>
                                            <p:strVal val="#ppt_w"/>
                                          </p:val>
                                        </p:tav>
                                      </p:tavLst>
                                    </p:anim>
                                    <p:anim calcmode="lin" valueType="num">
                                      <p:cBhvr>
                                        <p:cTn id="81" dur="500" fill="hold"/>
                                        <p:tgtEl>
                                          <p:spTgt spid="39"/>
                                        </p:tgtEl>
                                        <p:attrNameLst>
                                          <p:attrName>ppt_h</p:attrName>
                                        </p:attrNameLst>
                                      </p:cBhvr>
                                      <p:tavLst>
                                        <p:tav tm="0">
                                          <p:val>
                                            <p:strVal val="#ppt_h"/>
                                          </p:val>
                                        </p:tav>
                                        <p:tav tm="100000">
                                          <p:val>
                                            <p:strVal val="#ppt_h"/>
                                          </p:val>
                                        </p:tav>
                                      </p:tavLst>
                                    </p:anim>
                                    <p:animEffect transition="in" filter="fade">
                                      <p:cBhvr>
                                        <p:cTn id="82" dur="500"/>
                                        <p:tgtEl>
                                          <p:spTgt spid="39"/>
                                        </p:tgtEl>
                                      </p:cBhvr>
                                    </p:animEffect>
                                  </p:childTnLst>
                                </p:cTn>
                              </p:par>
                              <p:par>
                                <p:cTn id="83" presetID="55" presetClass="entr" presetSubtype="0" fill="hold" grpId="0" nodeType="withEffect">
                                  <p:stCondLst>
                                    <p:cond delay="1500"/>
                                  </p:stCondLst>
                                  <p:childTnLst>
                                    <p:set>
                                      <p:cBhvr>
                                        <p:cTn id="84" dur="1" fill="hold">
                                          <p:stCondLst>
                                            <p:cond delay="0"/>
                                          </p:stCondLst>
                                        </p:cTn>
                                        <p:tgtEl>
                                          <p:spTgt spid="40"/>
                                        </p:tgtEl>
                                        <p:attrNameLst>
                                          <p:attrName>style.visibility</p:attrName>
                                        </p:attrNameLst>
                                      </p:cBhvr>
                                      <p:to>
                                        <p:strVal val="visible"/>
                                      </p:to>
                                    </p:set>
                                    <p:anim calcmode="lin" valueType="num">
                                      <p:cBhvr>
                                        <p:cTn id="85" dur="500" fill="hold"/>
                                        <p:tgtEl>
                                          <p:spTgt spid="40"/>
                                        </p:tgtEl>
                                        <p:attrNameLst>
                                          <p:attrName>ppt_w</p:attrName>
                                        </p:attrNameLst>
                                      </p:cBhvr>
                                      <p:tavLst>
                                        <p:tav tm="0">
                                          <p:val>
                                            <p:strVal val="#ppt_w*0.70"/>
                                          </p:val>
                                        </p:tav>
                                        <p:tav tm="100000">
                                          <p:val>
                                            <p:strVal val="#ppt_w"/>
                                          </p:val>
                                        </p:tav>
                                      </p:tavLst>
                                    </p:anim>
                                    <p:anim calcmode="lin" valueType="num">
                                      <p:cBhvr>
                                        <p:cTn id="86" dur="500" fill="hold"/>
                                        <p:tgtEl>
                                          <p:spTgt spid="40"/>
                                        </p:tgtEl>
                                        <p:attrNameLst>
                                          <p:attrName>ppt_h</p:attrName>
                                        </p:attrNameLst>
                                      </p:cBhvr>
                                      <p:tavLst>
                                        <p:tav tm="0">
                                          <p:val>
                                            <p:strVal val="#ppt_h"/>
                                          </p:val>
                                        </p:tav>
                                        <p:tav tm="100000">
                                          <p:val>
                                            <p:strVal val="#ppt_h"/>
                                          </p:val>
                                        </p:tav>
                                      </p:tavLst>
                                    </p:anim>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3" grpId="0" animBg="1"/>
      <p:bldP spid="23" grpId="1" animBg="1"/>
      <p:bldP spid="33" grpId="0"/>
      <p:bldP spid="33" grpId="1"/>
      <p:bldP spid="34" grpId="0"/>
      <p:bldP spid="35" grpId="0"/>
      <p:bldP spid="35" grpId="1"/>
      <p:bldP spid="36" grpId="0"/>
      <p:bldP spid="37" grpId="0"/>
      <p:bldP spid="37" grpId="1"/>
      <p:bldP spid="38" grpId="0"/>
      <p:bldP spid="38" grpId="1"/>
      <p:bldP spid="39" grpId="0"/>
      <p:bldP spid="40" grpId="0"/>
      <p:bldP spid="27" grpId="0"/>
      <p:bldP spid="2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p:cNvSpPr>
            <a:spLocks noEditPoints="1"/>
          </p:cNvSpPr>
          <p:nvPr/>
        </p:nvSpPr>
        <p:spPr bwMode="auto">
          <a:xfrm>
            <a:off x="0" y="1216695"/>
            <a:ext cx="3926075" cy="3925218"/>
          </a:xfrm>
          <a:custGeom>
            <a:avLst/>
            <a:gdLst>
              <a:gd name="T0" fmla="*/ 664 w 2291"/>
              <a:gd name="T1" fmla="*/ 482 h 2291"/>
              <a:gd name="T2" fmla="*/ 482 w 2291"/>
              <a:gd name="T3" fmla="*/ 664 h 2291"/>
              <a:gd name="T4" fmla="*/ 451 w 2291"/>
              <a:gd name="T5" fmla="*/ 853 h 2291"/>
              <a:gd name="T6" fmla="*/ 576 w 2291"/>
              <a:gd name="T7" fmla="*/ 729 h 2291"/>
              <a:gd name="T8" fmla="*/ 729 w 2291"/>
              <a:gd name="T9" fmla="*/ 577 h 2291"/>
              <a:gd name="T10" fmla="*/ 853 w 2291"/>
              <a:gd name="T11" fmla="*/ 450 h 2291"/>
              <a:gd name="T12" fmla="*/ 2254 w 2291"/>
              <a:gd name="T13" fmla="*/ 2118 h 2291"/>
              <a:gd name="T14" fmla="*/ 1841 w 2291"/>
              <a:gd name="T15" fmla="*/ 1706 h 2291"/>
              <a:gd name="T16" fmla="*/ 2083 w 2291"/>
              <a:gd name="T17" fmla="*/ 1040 h 2291"/>
              <a:gd name="T18" fmla="*/ 2003 w 2291"/>
              <a:gd name="T19" fmla="*/ 643 h 2291"/>
              <a:gd name="T20" fmla="*/ 1777 w 2291"/>
              <a:gd name="T21" fmla="*/ 305 h 2291"/>
              <a:gd name="T22" fmla="*/ 1041 w 2291"/>
              <a:gd name="T23" fmla="*/ 0 h 2291"/>
              <a:gd name="T24" fmla="*/ 79 w 2291"/>
              <a:gd name="T25" fmla="*/ 643 h 2291"/>
              <a:gd name="T26" fmla="*/ 77 w 2291"/>
              <a:gd name="T27" fmla="*/ 1433 h 2291"/>
              <a:gd name="T28" fmla="*/ 304 w 2291"/>
              <a:gd name="T29" fmla="*/ 1776 h 2291"/>
              <a:gd name="T30" fmla="*/ 643 w 2291"/>
              <a:gd name="T31" fmla="*/ 2003 h 2291"/>
              <a:gd name="T32" fmla="*/ 643 w 2291"/>
              <a:gd name="T33" fmla="*/ 2003 h 2291"/>
              <a:gd name="T34" fmla="*/ 1439 w 2291"/>
              <a:gd name="T35" fmla="*/ 2003 h 2291"/>
              <a:gd name="T36" fmla="*/ 2119 w 2291"/>
              <a:gd name="T37" fmla="*/ 2255 h 2291"/>
              <a:gd name="T38" fmla="*/ 2254 w 2291"/>
              <a:gd name="T39" fmla="*/ 2118 h 2291"/>
              <a:gd name="T40" fmla="*/ 1643 w 2291"/>
              <a:gd name="T41" fmla="*/ 1642 h 2291"/>
              <a:gd name="T42" fmla="*/ 1366 w 2291"/>
              <a:gd name="T43" fmla="*/ 1826 h 2291"/>
              <a:gd name="T44" fmla="*/ 716 w 2291"/>
              <a:gd name="T45" fmla="*/ 1826 h 2291"/>
              <a:gd name="T46" fmla="*/ 440 w 2291"/>
              <a:gd name="T47" fmla="*/ 1642 h 2291"/>
              <a:gd name="T48" fmla="*/ 440 w 2291"/>
              <a:gd name="T49" fmla="*/ 1642 h 2291"/>
              <a:gd name="T50" fmla="*/ 253 w 2291"/>
              <a:gd name="T51" fmla="*/ 1361 h 2291"/>
              <a:gd name="T52" fmla="*/ 255 w 2291"/>
              <a:gd name="T53" fmla="*/ 715 h 2291"/>
              <a:gd name="T54" fmla="*/ 1041 w 2291"/>
              <a:gd name="T55" fmla="*/ 191 h 2291"/>
              <a:gd name="T56" fmla="*/ 1642 w 2291"/>
              <a:gd name="T57" fmla="*/ 440 h 2291"/>
              <a:gd name="T58" fmla="*/ 1828 w 2291"/>
              <a:gd name="T59" fmla="*/ 715 h 2291"/>
              <a:gd name="T60" fmla="*/ 1891 w 2291"/>
              <a:gd name="T61" fmla="*/ 1040 h 2291"/>
              <a:gd name="T62" fmla="*/ 1643 w 2291"/>
              <a:gd name="T63" fmla="*/ 1642 h 2291"/>
              <a:gd name="T64" fmla="*/ 1657 w 2291"/>
              <a:gd name="T65" fmla="*/ 984 h 2291"/>
              <a:gd name="T66" fmla="*/ 1557 w 2291"/>
              <a:gd name="T67" fmla="*/ 1254 h 2291"/>
              <a:gd name="T68" fmla="*/ 1437 w 2291"/>
              <a:gd name="T69" fmla="*/ 1435 h 2291"/>
              <a:gd name="T70" fmla="*/ 1041 w 2291"/>
              <a:gd name="T71" fmla="*/ 1600 h 2291"/>
              <a:gd name="T72" fmla="*/ 1041 w 2291"/>
              <a:gd name="T73" fmla="*/ 1715 h 2291"/>
              <a:gd name="T74" fmla="*/ 1518 w 2291"/>
              <a:gd name="T75" fmla="*/ 1517 h 2291"/>
              <a:gd name="T76" fmla="*/ 1663 w 2291"/>
              <a:gd name="T77" fmla="*/ 1298 h 2291"/>
              <a:gd name="T78" fmla="*/ 1657 w 2291"/>
              <a:gd name="T79" fmla="*/ 98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1" h="2291">
                <a:moveTo>
                  <a:pt x="778" y="420"/>
                </a:moveTo>
                <a:cubicBezTo>
                  <a:pt x="738" y="438"/>
                  <a:pt x="700" y="457"/>
                  <a:pt x="664" y="482"/>
                </a:cubicBezTo>
                <a:cubicBezTo>
                  <a:pt x="629" y="506"/>
                  <a:pt x="594" y="534"/>
                  <a:pt x="564" y="564"/>
                </a:cubicBezTo>
                <a:cubicBezTo>
                  <a:pt x="533" y="596"/>
                  <a:pt x="506" y="629"/>
                  <a:pt x="482" y="664"/>
                </a:cubicBezTo>
                <a:cubicBezTo>
                  <a:pt x="459" y="700"/>
                  <a:pt x="437" y="738"/>
                  <a:pt x="420" y="778"/>
                </a:cubicBezTo>
                <a:cubicBezTo>
                  <a:pt x="409" y="807"/>
                  <a:pt x="422" y="841"/>
                  <a:pt x="451" y="853"/>
                </a:cubicBezTo>
                <a:cubicBezTo>
                  <a:pt x="480" y="866"/>
                  <a:pt x="513" y="852"/>
                  <a:pt x="525" y="824"/>
                </a:cubicBezTo>
                <a:cubicBezTo>
                  <a:pt x="540" y="791"/>
                  <a:pt x="558" y="759"/>
                  <a:pt x="576" y="729"/>
                </a:cubicBezTo>
                <a:cubicBezTo>
                  <a:pt x="597" y="698"/>
                  <a:pt x="620" y="669"/>
                  <a:pt x="645" y="645"/>
                </a:cubicBezTo>
                <a:cubicBezTo>
                  <a:pt x="672" y="619"/>
                  <a:pt x="699" y="596"/>
                  <a:pt x="729" y="577"/>
                </a:cubicBezTo>
                <a:cubicBezTo>
                  <a:pt x="759" y="556"/>
                  <a:pt x="790" y="539"/>
                  <a:pt x="823" y="525"/>
                </a:cubicBezTo>
                <a:cubicBezTo>
                  <a:pt x="852" y="513"/>
                  <a:pt x="866" y="479"/>
                  <a:pt x="853" y="450"/>
                </a:cubicBezTo>
                <a:cubicBezTo>
                  <a:pt x="841" y="421"/>
                  <a:pt x="807" y="408"/>
                  <a:pt x="778" y="420"/>
                </a:cubicBezTo>
                <a:close/>
                <a:moveTo>
                  <a:pt x="2254" y="2118"/>
                </a:moveTo>
                <a:cubicBezTo>
                  <a:pt x="2254" y="2118"/>
                  <a:pt x="2254" y="2118"/>
                  <a:pt x="2254" y="2118"/>
                </a:cubicBezTo>
                <a:cubicBezTo>
                  <a:pt x="1841" y="1706"/>
                  <a:pt x="1841" y="1706"/>
                  <a:pt x="1841" y="1706"/>
                </a:cubicBezTo>
                <a:cubicBezTo>
                  <a:pt x="1908" y="1626"/>
                  <a:pt x="1963" y="1536"/>
                  <a:pt x="2003" y="1440"/>
                </a:cubicBezTo>
                <a:cubicBezTo>
                  <a:pt x="2054" y="1315"/>
                  <a:pt x="2083" y="1182"/>
                  <a:pt x="2083" y="1040"/>
                </a:cubicBezTo>
                <a:cubicBezTo>
                  <a:pt x="2083" y="902"/>
                  <a:pt x="2054" y="769"/>
                  <a:pt x="2005" y="648"/>
                </a:cubicBezTo>
                <a:cubicBezTo>
                  <a:pt x="2003" y="643"/>
                  <a:pt x="2003" y="643"/>
                  <a:pt x="2003" y="643"/>
                </a:cubicBezTo>
                <a:cubicBezTo>
                  <a:pt x="1950" y="518"/>
                  <a:pt x="1876" y="404"/>
                  <a:pt x="1781" y="309"/>
                </a:cubicBezTo>
                <a:cubicBezTo>
                  <a:pt x="1777" y="305"/>
                  <a:pt x="1777" y="305"/>
                  <a:pt x="1777" y="305"/>
                </a:cubicBezTo>
                <a:cubicBezTo>
                  <a:pt x="1681" y="208"/>
                  <a:pt x="1567" y="131"/>
                  <a:pt x="1439" y="78"/>
                </a:cubicBezTo>
                <a:cubicBezTo>
                  <a:pt x="1315" y="28"/>
                  <a:pt x="1181" y="0"/>
                  <a:pt x="1041" y="0"/>
                </a:cubicBezTo>
                <a:cubicBezTo>
                  <a:pt x="753" y="0"/>
                  <a:pt x="493" y="115"/>
                  <a:pt x="304" y="305"/>
                </a:cubicBezTo>
                <a:cubicBezTo>
                  <a:pt x="208" y="400"/>
                  <a:pt x="132" y="515"/>
                  <a:pt x="79" y="643"/>
                </a:cubicBezTo>
                <a:cubicBezTo>
                  <a:pt x="27" y="766"/>
                  <a:pt x="0" y="901"/>
                  <a:pt x="0" y="1040"/>
                </a:cubicBezTo>
                <a:cubicBezTo>
                  <a:pt x="0" y="1179"/>
                  <a:pt x="27" y="1312"/>
                  <a:pt x="77" y="1433"/>
                </a:cubicBezTo>
                <a:cubicBezTo>
                  <a:pt x="79" y="1440"/>
                  <a:pt x="79" y="1440"/>
                  <a:pt x="79" y="1440"/>
                </a:cubicBezTo>
                <a:cubicBezTo>
                  <a:pt x="132" y="1566"/>
                  <a:pt x="208" y="1680"/>
                  <a:pt x="304" y="1776"/>
                </a:cubicBezTo>
                <a:cubicBezTo>
                  <a:pt x="305" y="1776"/>
                  <a:pt x="305" y="1776"/>
                  <a:pt x="305" y="1776"/>
                </a:cubicBezTo>
                <a:cubicBezTo>
                  <a:pt x="401" y="1872"/>
                  <a:pt x="515" y="1950"/>
                  <a:pt x="643" y="2003"/>
                </a:cubicBezTo>
                <a:cubicBezTo>
                  <a:pt x="643" y="2002"/>
                  <a:pt x="643" y="2002"/>
                  <a:pt x="643" y="2002"/>
                </a:cubicBezTo>
                <a:cubicBezTo>
                  <a:pt x="643" y="2003"/>
                  <a:pt x="643" y="2003"/>
                  <a:pt x="643" y="2003"/>
                </a:cubicBezTo>
                <a:cubicBezTo>
                  <a:pt x="767" y="2053"/>
                  <a:pt x="901" y="2082"/>
                  <a:pt x="1041" y="2082"/>
                </a:cubicBezTo>
                <a:cubicBezTo>
                  <a:pt x="1181" y="2082"/>
                  <a:pt x="1315" y="2053"/>
                  <a:pt x="1439" y="2003"/>
                </a:cubicBezTo>
                <a:cubicBezTo>
                  <a:pt x="1536" y="1963"/>
                  <a:pt x="1627" y="1906"/>
                  <a:pt x="1706" y="1840"/>
                </a:cubicBezTo>
                <a:cubicBezTo>
                  <a:pt x="2119" y="2255"/>
                  <a:pt x="2119" y="2255"/>
                  <a:pt x="2119" y="2255"/>
                </a:cubicBezTo>
                <a:cubicBezTo>
                  <a:pt x="2157" y="2291"/>
                  <a:pt x="2217" y="2291"/>
                  <a:pt x="2254" y="2253"/>
                </a:cubicBezTo>
                <a:cubicBezTo>
                  <a:pt x="2291" y="2215"/>
                  <a:pt x="2291" y="2156"/>
                  <a:pt x="2254" y="2118"/>
                </a:cubicBezTo>
                <a:close/>
                <a:moveTo>
                  <a:pt x="1643" y="1642"/>
                </a:moveTo>
                <a:cubicBezTo>
                  <a:pt x="1643" y="1642"/>
                  <a:pt x="1643" y="1642"/>
                  <a:pt x="1643" y="1642"/>
                </a:cubicBezTo>
                <a:cubicBezTo>
                  <a:pt x="1640" y="1644"/>
                  <a:pt x="1640" y="1644"/>
                  <a:pt x="1640" y="1644"/>
                </a:cubicBezTo>
                <a:cubicBezTo>
                  <a:pt x="1563" y="1721"/>
                  <a:pt x="1469" y="1784"/>
                  <a:pt x="1366" y="1826"/>
                </a:cubicBezTo>
                <a:cubicBezTo>
                  <a:pt x="1266" y="1868"/>
                  <a:pt x="1156" y="1890"/>
                  <a:pt x="1041" y="1890"/>
                </a:cubicBezTo>
                <a:cubicBezTo>
                  <a:pt x="925" y="1890"/>
                  <a:pt x="816" y="1868"/>
                  <a:pt x="716" y="1826"/>
                </a:cubicBezTo>
                <a:cubicBezTo>
                  <a:pt x="716" y="1826"/>
                  <a:pt x="716" y="1826"/>
                  <a:pt x="716" y="1826"/>
                </a:cubicBezTo>
                <a:cubicBezTo>
                  <a:pt x="611" y="1784"/>
                  <a:pt x="518" y="1720"/>
                  <a:pt x="440" y="1642"/>
                </a:cubicBezTo>
                <a:cubicBezTo>
                  <a:pt x="440" y="1642"/>
                  <a:pt x="440" y="1642"/>
                  <a:pt x="440" y="1642"/>
                </a:cubicBezTo>
                <a:cubicBezTo>
                  <a:pt x="440" y="1642"/>
                  <a:pt x="440" y="1642"/>
                  <a:pt x="440" y="1642"/>
                </a:cubicBezTo>
                <a:cubicBezTo>
                  <a:pt x="362" y="1562"/>
                  <a:pt x="299" y="1468"/>
                  <a:pt x="255" y="1366"/>
                </a:cubicBezTo>
                <a:cubicBezTo>
                  <a:pt x="253" y="1361"/>
                  <a:pt x="253" y="1361"/>
                  <a:pt x="253" y="1361"/>
                </a:cubicBezTo>
                <a:cubicBezTo>
                  <a:pt x="213" y="1263"/>
                  <a:pt x="191" y="1154"/>
                  <a:pt x="191" y="1040"/>
                </a:cubicBezTo>
                <a:cubicBezTo>
                  <a:pt x="191" y="925"/>
                  <a:pt x="215" y="815"/>
                  <a:pt x="255" y="715"/>
                </a:cubicBezTo>
                <a:cubicBezTo>
                  <a:pt x="297" y="612"/>
                  <a:pt x="361" y="518"/>
                  <a:pt x="440" y="440"/>
                </a:cubicBezTo>
                <a:cubicBezTo>
                  <a:pt x="593" y="286"/>
                  <a:pt x="805" y="191"/>
                  <a:pt x="1041" y="191"/>
                </a:cubicBezTo>
                <a:cubicBezTo>
                  <a:pt x="1156" y="191"/>
                  <a:pt x="1267" y="213"/>
                  <a:pt x="1366" y="255"/>
                </a:cubicBezTo>
                <a:cubicBezTo>
                  <a:pt x="1469" y="299"/>
                  <a:pt x="1563" y="361"/>
                  <a:pt x="1642" y="440"/>
                </a:cubicBezTo>
                <a:cubicBezTo>
                  <a:pt x="1647" y="444"/>
                  <a:pt x="1647" y="444"/>
                  <a:pt x="1647" y="444"/>
                </a:cubicBezTo>
                <a:cubicBezTo>
                  <a:pt x="1722" y="521"/>
                  <a:pt x="1783" y="613"/>
                  <a:pt x="1828" y="715"/>
                </a:cubicBezTo>
                <a:cubicBezTo>
                  <a:pt x="1829" y="719"/>
                  <a:pt x="1829" y="719"/>
                  <a:pt x="1829" y="719"/>
                </a:cubicBezTo>
                <a:cubicBezTo>
                  <a:pt x="1869" y="820"/>
                  <a:pt x="1891" y="927"/>
                  <a:pt x="1891" y="1040"/>
                </a:cubicBezTo>
                <a:cubicBezTo>
                  <a:pt x="1891" y="1156"/>
                  <a:pt x="1868" y="1266"/>
                  <a:pt x="1828" y="1366"/>
                </a:cubicBezTo>
                <a:cubicBezTo>
                  <a:pt x="1783" y="1469"/>
                  <a:pt x="1720" y="1563"/>
                  <a:pt x="1643" y="1642"/>
                </a:cubicBezTo>
                <a:close/>
                <a:moveTo>
                  <a:pt x="1657" y="984"/>
                </a:moveTo>
                <a:cubicBezTo>
                  <a:pt x="1657" y="984"/>
                  <a:pt x="1657" y="984"/>
                  <a:pt x="1657" y="984"/>
                </a:cubicBezTo>
                <a:cubicBezTo>
                  <a:pt x="1625" y="984"/>
                  <a:pt x="1601" y="1009"/>
                  <a:pt x="1601" y="1040"/>
                </a:cubicBezTo>
                <a:cubicBezTo>
                  <a:pt x="1601" y="1114"/>
                  <a:pt x="1585" y="1187"/>
                  <a:pt x="1557" y="1254"/>
                </a:cubicBezTo>
                <a:cubicBezTo>
                  <a:pt x="1556" y="1256"/>
                  <a:pt x="1556" y="1256"/>
                  <a:pt x="1556" y="1256"/>
                </a:cubicBezTo>
                <a:cubicBezTo>
                  <a:pt x="1529" y="1322"/>
                  <a:pt x="1489" y="1383"/>
                  <a:pt x="1437" y="1435"/>
                </a:cubicBezTo>
                <a:cubicBezTo>
                  <a:pt x="1383" y="1490"/>
                  <a:pt x="1322" y="1530"/>
                  <a:pt x="1255" y="1557"/>
                </a:cubicBezTo>
                <a:cubicBezTo>
                  <a:pt x="1187" y="1586"/>
                  <a:pt x="1113" y="1600"/>
                  <a:pt x="1041" y="1600"/>
                </a:cubicBezTo>
                <a:cubicBezTo>
                  <a:pt x="1010" y="1600"/>
                  <a:pt x="983" y="1625"/>
                  <a:pt x="983" y="1657"/>
                </a:cubicBezTo>
                <a:cubicBezTo>
                  <a:pt x="983" y="1688"/>
                  <a:pt x="1010" y="1715"/>
                  <a:pt x="1041" y="1715"/>
                </a:cubicBezTo>
                <a:cubicBezTo>
                  <a:pt x="1129" y="1715"/>
                  <a:pt x="1216" y="1697"/>
                  <a:pt x="1298" y="1662"/>
                </a:cubicBezTo>
                <a:cubicBezTo>
                  <a:pt x="1378" y="1629"/>
                  <a:pt x="1453" y="1581"/>
                  <a:pt x="1518" y="1517"/>
                </a:cubicBezTo>
                <a:cubicBezTo>
                  <a:pt x="1581" y="1454"/>
                  <a:pt x="1629" y="1379"/>
                  <a:pt x="1663" y="1300"/>
                </a:cubicBezTo>
                <a:cubicBezTo>
                  <a:pt x="1663" y="1298"/>
                  <a:pt x="1663" y="1298"/>
                  <a:pt x="1663" y="1298"/>
                </a:cubicBezTo>
                <a:cubicBezTo>
                  <a:pt x="1697" y="1216"/>
                  <a:pt x="1715" y="1129"/>
                  <a:pt x="1715" y="1040"/>
                </a:cubicBezTo>
                <a:cubicBezTo>
                  <a:pt x="1715" y="1009"/>
                  <a:pt x="1688" y="984"/>
                  <a:pt x="1657" y="984"/>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 name="矩形 2"/>
          <p:cNvSpPr/>
          <p:nvPr/>
        </p:nvSpPr>
        <p:spPr>
          <a:xfrm>
            <a:off x="2576488" y="1881356"/>
            <a:ext cx="1212191"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0 2</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226607"/>
            <a:ext cx="1511952" cy="687111"/>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研究思路</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研究方法</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研究方案可行性说明</a:t>
            </a: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TWO</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2" name="组合 2111"/>
          <p:cNvGrpSpPr/>
          <p:nvPr/>
        </p:nvGrpSpPr>
        <p:grpSpPr>
          <a:xfrm>
            <a:off x="522610" y="1568768"/>
            <a:ext cx="3846134" cy="3579813"/>
            <a:chOff x="974092" y="1272064"/>
            <a:chExt cx="3736975" cy="3478213"/>
          </a:xfrm>
          <a:solidFill>
            <a:srgbClr val="EAEAEA"/>
          </a:solidFill>
        </p:grpSpPr>
        <p:sp>
          <p:nvSpPr>
            <p:cNvPr id="6"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138560" y="2251393"/>
            <a:ext cx="2582863" cy="2897188"/>
            <a:chOff x="1138560" y="2251393"/>
            <a:chExt cx="2582863" cy="2897188"/>
          </a:xfrm>
        </p:grpSpPr>
        <p:sp>
          <p:nvSpPr>
            <p:cNvPr id="2106" name="Freeform 89"/>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03CCCE"/>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2110" name="组合 2109"/>
            <p:cNvGrpSpPr/>
            <p:nvPr/>
          </p:nvGrpSpPr>
          <p:grpSpPr>
            <a:xfrm>
              <a:off x="1399390" y="2514790"/>
              <a:ext cx="1856778" cy="1626658"/>
              <a:chOff x="1879447" y="2218086"/>
              <a:chExt cx="1856778" cy="1626658"/>
            </a:xfrm>
          </p:grpSpPr>
          <p:sp>
            <p:nvSpPr>
              <p:cNvPr id="2107" name="Freeform 90"/>
              <p:cNvSpPr/>
              <p:nvPr/>
            </p:nvSpPr>
            <p:spPr bwMode="auto">
              <a:xfrm>
                <a:off x="2525080" y="2397602"/>
                <a:ext cx="719138" cy="523875"/>
              </a:xfrm>
              <a:custGeom>
                <a:avLst/>
                <a:gdLst>
                  <a:gd name="T0" fmla="*/ 149 w 241"/>
                  <a:gd name="T1" fmla="*/ 150 h 176"/>
                  <a:gd name="T2" fmla="*/ 84 w 241"/>
                  <a:gd name="T3" fmla="*/ 163 h 176"/>
                  <a:gd name="T4" fmla="*/ 43 w 241"/>
                  <a:gd name="T5" fmla="*/ 148 h 176"/>
                  <a:gd name="T6" fmla="*/ 1 w 241"/>
                  <a:gd name="T7" fmla="*/ 71 h 176"/>
                  <a:gd name="T8" fmla="*/ 60 w 241"/>
                  <a:gd name="T9" fmla="*/ 8 h 176"/>
                  <a:gd name="T10" fmla="*/ 124 w 241"/>
                  <a:gd name="T11" fmla="*/ 39 h 176"/>
                  <a:gd name="T12" fmla="*/ 132 w 241"/>
                  <a:gd name="T13" fmla="*/ 43 h 176"/>
                  <a:gd name="T14" fmla="*/ 140 w 241"/>
                  <a:gd name="T15" fmla="*/ 40 h 176"/>
                  <a:gd name="T16" fmla="*/ 198 w 241"/>
                  <a:gd name="T17" fmla="*/ 32 h 176"/>
                  <a:gd name="T18" fmla="*/ 241 w 241"/>
                  <a:gd name="T19" fmla="*/ 76 h 176"/>
                  <a:gd name="T20" fmla="*/ 236 w 241"/>
                  <a:gd name="T21" fmla="*/ 80 h 176"/>
                  <a:gd name="T22" fmla="*/ 186 w 241"/>
                  <a:gd name="T23" fmla="*/ 176 h 176"/>
                  <a:gd name="T24" fmla="*/ 149 w 241"/>
                  <a:gd name="T25" fmla="*/ 1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3C41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8" name="Freeform 91"/>
              <p:cNvSpPr/>
              <p:nvPr/>
            </p:nvSpPr>
            <p:spPr bwMode="auto">
              <a:xfrm>
                <a:off x="1879447" y="2218086"/>
                <a:ext cx="1856778" cy="1626658"/>
              </a:xfrm>
              <a:custGeom>
                <a:avLst/>
                <a:gdLst>
                  <a:gd name="T0" fmla="*/ 48 w 656"/>
                  <a:gd name="T1" fmla="*/ 205 h 588"/>
                  <a:gd name="T2" fmla="*/ 204 w 656"/>
                  <a:gd name="T3" fmla="*/ 82 h 588"/>
                  <a:gd name="T4" fmla="*/ 531 w 656"/>
                  <a:gd name="T5" fmla="*/ 119 h 588"/>
                  <a:gd name="T6" fmla="*/ 486 w 656"/>
                  <a:gd name="T7" fmla="*/ 359 h 588"/>
                  <a:gd name="T8" fmla="*/ 466 w 656"/>
                  <a:gd name="T9" fmla="*/ 195 h 588"/>
                  <a:gd name="T10" fmla="*/ 555 w 656"/>
                  <a:gd name="T11" fmla="*/ 247 h 588"/>
                  <a:gd name="T12" fmla="*/ 497 w 656"/>
                  <a:gd name="T13" fmla="*/ 268 h 588"/>
                  <a:gd name="T14" fmla="*/ 490 w 656"/>
                  <a:gd name="T15" fmla="*/ 285 h 588"/>
                  <a:gd name="T16" fmla="*/ 573 w 656"/>
                  <a:gd name="T17" fmla="*/ 254 h 588"/>
                  <a:gd name="T18" fmla="*/ 478 w 656"/>
                  <a:gd name="T19" fmla="*/ 168 h 588"/>
                  <a:gd name="T20" fmla="*/ 353 w 656"/>
                  <a:gd name="T21" fmla="*/ 120 h 588"/>
                  <a:gd name="T22" fmla="*/ 217 w 656"/>
                  <a:gd name="T23" fmla="*/ 124 h 588"/>
                  <a:gd name="T24" fmla="*/ 101 w 656"/>
                  <a:gd name="T25" fmla="*/ 191 h 588"/>
                  <a:gd name="T26" fmla="*/ 59 w 656"/>
                  <a:gd name="T27" fmla="*/ 339 h 588"/>
                  <a:gd name="T28" fmla="*/ 169 w 656"/>
                  <a:gd name="T29" fmla="*/ 374 h 588"/>
                  <a:gd name="T30" fmla="*/ 347 w 656"/>
                  <a:gd name="T31" fmla="*/ 402 h 588"/>
                  <a:gd name="T32" fmla="*/ 382 w 656"/>
                  <a:gd name="T33" fmla="*/ 374 h 588"/>
                  <a:gd name="T34" fmla="*/ 365 w 656"/>
                  <a:gd name="T35" fmla="*/ 366 h 588"/>
                  <a:gd name="T36" fmla="*/ 295 w 656"/>
                  <a:gd name="T37" fmla="*/ 358 h 588"/>
                  <a:gd name="T38" fmla="*/ 99 w 656"/>
                  <a:gd name="T39" fmla="*/ 366 h 588"/>
                  <a:gd name="T40" fmla="*/ 97 w 656"/>
                  <a:gd name="T41" fmla="*/ 279 h 588"/>
                  <a:gd name="T42" fmla="*/ 114 w 656"/>
                  <a:gd name="T43" fmla="*/ 203 h 588"/>
                  <a:gd name="T44" fmla="*/ 244 w 656"/>
                  <a:gd name="T45" fmla="*/ 247 h 588"/>
                  <a:gd name="T46" fmla="*/ 172 w 656"/>
                  <a:gd name="T47" fmla="*/ 302 h 588"/>
                  <a:gd name="T48" fmla="*/ 298 w 656"/>
                  <a:gd name="T49" fmla="*/ 281 h 588"/>
                  <a:gd name="T50" fmla="*/ 364 w 656"/>
                  <a:gd name="T51" fmla="*/ 268 h 588"/>
                  <a:gd name="T52" fmla="*/ 408 w 656"/>
                  <a:gd name="T53" fmla="*/ 319 h 588"/>
                  <a:gd name="T54" fmla="*/ 477 w 656"/>
                  <a:gd name="T55" fmla="*/ 404 h 588"/>
                  <a:gd name="T56" fmla="*/ 343 w 656"/>
                  <a:gd name="T57" fmla="*/ 491 h 588"/>
                  <a:gd name="T58" fmla="*/ 211 w 656"/>
                  <a:gd name="T59" fmla="*/ 441 h 588"/>
                  <a:gd name="T60" fmla="*/ 232 w 656"/>
                  <a:gd name="T61" fmla="*/ 415 h 588"/>
                  <a:gd name="T62" fmla="*/ 194 w 656"/>
                  <a:gd name="T63" fmla="*/ 435 h 588"/>
                  <a:gd name="T64" fmla="*/ 205 w 656"/>
                  <a:gd name="T65" fmla="*/ 491 h 588"/>
                  <a:gd name="T66" fmla="*/ 336 w 656"/>
                  <a:gd name="T67" fmla="*/ 513 h 588"/>
                  <a:gd name="T68" fmla="*/ 143 w 656"/>
                  <a:gd name="T69" fmla="*/ 543 h 588"/>
                  <a:gd name="T70" fmla="*/ 3 w 656"/>
                  <a:gd name="T71" fmla="*/ 310 h 588"/>
                  <a:gd name="connsiteX0" fmla="*/ 3 w 9486"/>
                  <a:gd name="connsiteY0" fmla="*/ 4594 h 9273"/>
                  <a:gd name="connsiteX1" fmla="*/ 689 w 9486"/>
                  <a:gd name="connsiteY1" fmla="*/ 2808 h 9273"/>
                  <a:gd name="connsiteX2" fmla="*/ 1268 w 9486"/>
                  <a:gd name="connsiteY2" fmla="*/ 1516 h 9273"/>
                  <a:gd name="connsiteX3" fmla="*/ 3067 w 9486"/>
                  <a:gd name="connsiteY3" fmla="*/ 717 h 9273"/>
                  <a:gd name="connsiteX4" fmla="*/ 5689 w 9486"/>
                  <a:gd name="connsiteY4" fmla="*/ 393 h 9273"/>
                  <a:gd name="connsiteX5" fmla="*/ 8052 w 9486"/>
                  <a:gd name="connsiteY5" fmla="*/ 1346 h 9273"/>
                  <a:gd name="connsiteX6" fmla="*/ 9195 w 9486"/>
                  <a:gd name="connsiteY6" fmla="*/ 4322 h 9273"/>
                  <a:gd name="connsiteX7" fmla="*/ 7366 w 9486"/>
                  <a:gd name="connsiteY7" fmla="*/ 5427 h 9273"/>
                  <a:gd name="connsiteX8" fmla="*/ 6405 w 9486"/>
                  <a:gd name="connsiteY8" fmla="*/ 4492 h 9273"/>
                  <a:gd name="connsiteX9" fmla="*/ 7061 w 9486"/>
                  <a:gd name="connsiteY9" fmla="*/ 2638 h 9273"/>
                  <a:gd name="connsiteX10" fmla="*/ 8234 w 9486"/>
                  <a:gd name="connsiteY10" fmla="*/ 2604 h 9273"/>
                  <a:gd name="connsiteX11" fmla="*/ 8417 w 9486"/>
                  <a:gd name="connsiteY11" fmla="*/ 3523 h 9273"/>
                  <a:gd name="connsiteX12" fmla="*/ 8128 w 9486"/>
                  <a:gd name="connsiteY12" fmla="*/ 3897 h 9273"/>
                  <a:gd name="connsiteX13" fmla="*/ 7533 w 9486"/>
                  <a:gd name="connsiteY13" fmla="*/ 3880 h 9273"/>
                  <a:gd name="connsiteX14" fmla="*/ 7350 w 9486"/>
                  <a:gd name="connsiteY14" fmla="*/ 3965 h 9273"/>
                  <a:gd name="connsiteX15" fmla="*/ 7427 w 9486"/>
                  <a:gd name="connsiteY15" fmla="*/ 4169 h 9273"/>
                  <a:gd name="connsiteX16" fmla="*/ 8219 w 9486"/>
                  <a:gd name="connsiteY16" fmla="*/ 4186 h 9273"/>
                  <a:gd name="connsiteX17" fmla="*/ 8692 w 9486"/>
                  <a:gd name="connsiteY17" fmla="*/ 3642 h 9273"/>
                  <a:gd name="connsiteX18" fmla="*/ 8402 w 9486"/>
                  <a:gd name="connsiteY18" fmla="*/ 2349 h 9273"/>
                  <a:gd name="connsiteX19" fmla="*/ 7244 w 9486"/>
                  <a:gd name="connsiteY19" fmla="*/ 2179 h 9273"/>
                  <a:gd name="connsiteX20" fmla="*/ 6375 w 9486"/>
                  <a:gd name="connsiteY20" fmla="*/ 1261 h 9273"/>
                  <a:gd name="connsiteX21" fmla="*/ 5338 w 9486"/>
                  <a:gd name="connsiteY21" fmla="*/ 1363 h 9273"/>
                  <a:gd name="connsiteX22" fmla="*/ 4164 w 9486"/>
                  <a:gd name="connsiteY22" fmla="*/ 836 h 9273"/>
                  <a:gd name="connsiteX23" fmla="*/ 3265 w 9486"/>
                  <a:gd name="connsiteY23" fmla="*/ 1431 h 9273"/>
                  <a:gd name="connsiteX24" fmla="*/ 3036 w 9486"/>
                  <a:gd name="connsiteY24" fmla="*/ 2111 h 9273"/>
                  <a:gd name="connsiteX25" fmla="*/ 1497 w 9486"/>
                  <a:gd name="connsiteY25" fmla="*/ 2570 h 9273"/>
                  <a:gd name="connsiteX26" fmla="*/ 1192 w 9486"/>
                  <a:gd name="connsiteY26" fmla="*/ 3897 h 9273"/>
                  <a:gd name="connsiteX27" fmla="*/ 856 w 9486"/>
                  <a:gd name="connsiteY27" fmla="*/ 5087 h 9273"/>
                  <a:gd name="connsiteX28" fmla="*/ 1344 w 9486"/>
                  <a:gd name="connsiteY28" fmla="*/ 5836 h 9273"/>
                  <a:gd name="connsiteX29" fmla="*/ 2533 w 9486"/>
                  <a:gd name="connsiteY29" fmla="*/ 5683 h 9273"/>
                  <a:gd name="connsiteX30" fmla="*/ 4286 w 9486"/>
                  <a:gd name="connsiteY30" fmla="*/ 5649 h 9273"/>
                  <a:gd name="connsiteX31" fmla="*/ 5247 w 9486"/>
                  <a:gd name="connsiteY31" fmla="*/ 6159 h 9273"/>
                  <a:gd name="connsiteX32" fmla="*/ 5323 w 9486"/>
                  <a:gd name="connsiteY32" fmla="*/ 6159 h 9273"/>
                  <a:gd name="connsiteX33" fmla="*/ 5780 w 9486"/>
                  <a:gd name="connsiteY33" fmla="*/ 5683 h 9273"/>
                  <a:gd name="connsiteX34" fmla="*/ 5704 w 9486"/>
                  <a:gd name="connsiteY34" fmla="*/ 5478 h 9273"/>
                  <a:gd name="connsiteX35" fmla="*/ 5521 w 9486"/>
                  <a:gd name="connsiteY35" fmla="*/ 5546 h 9273"/>
                  <a:gd name="connsiteX36" fmla="*/ 5262 w 9486"/>
                  <a:gd name="connsiteY36" fmla="*/ 5853 h 9273"/>
                  <a:gd name="connsiteX37" fmla="*/ 4454 w 9486"/>
                  <a:gd name="connsiteY37" fmla="*/ 5410 h 9273"/>
                  <a:gd name="connsiteX38" fmla="*/ 2381 w 9486"/>
                  <a:gd name="connsiteY38" fmla="*/ 5427 h 9273"/>
                  <a:gd name="connsiteX39" fmla="*/ 1466 w 9486"/>
                  <a:gd name="connsiteY39" fmla="*/ 5546 h 9273"/>
                  <a:gd name="connsiteX40" fmla="*/ 1146 w 9486"/>
                  <a:gd name="connsiteY40" fmla="*/ 5036 h 9273"/>
                  <a:gd name="connsiteX41" fmla="*/ 1436 w 9486"/>
                  <a:gd name="connsiteY41" fmla="*/ 4067 h 9273"/>
                  <a:gd name="connsiteX42" fmla="*/ 1481 w 9486"/>
                  <a:gd name="connsiteY42" fmla="*/ 3897 h 9273"/>
                  <a:gd name="connsiteX43" fmla="*/ 1695 w 9486"/>
                  <a:gd name="connsiteY43" fmla="*/ 2774 h 9273"/>
                  <a:gd name="connsiteX44" fmla="*/ 2975 w 9486"/>
                  <a:gd name="connsiteY44" fmla="*/ 2417 h 9273"/>
                  <a:gd name="connsiteX45" fmla="*/ 3677 w 9486"/>
                  <a:gd name="connsiteY45" fmla="*/ 3523 h 9273"/>
                  <a:gd name="connsiteX46" fmla="*/ 2564 w 9486"/>
                  <a:gd name="connsiteY46" fmla="*/ 4237 h 9273"/>
                  <a:gd name="connsiteX47" fmla="*/ 2579 w 9486"/>
                  <a:gd name="connsiteY47" fmla="*/ 4458 h 9273"/>
                  <a:gd name="connsiteX48" fmla="*/ 2777 w 9486"/>
                  <a:gd name="connsiteY48" fmla="*/ 4424 h 9273"/>
                  <a:gd name="connsiteX49" fmla="*/ 4500 w 9486"/>
                  <a:gd name="connsiteY49" fmla="*/ 4101 h 9273"/>
                  <a:gd name="connsiteX50" fmla="*/ 4683 w 9486"/>
                  <a:gd name="connsiteY50" fmla="*/ 4101 h 9273"/>
                  <a:gd name="connsiteX51" fmla="*/ 5506 w 9486"/>
                  <a:gd name="connsiteY51" fmla="*/ 3880 h 9273"/>
                  <a:gd name="connsiteX52" fmla="*/ 6055 w 9486"/>
                  <a:gd name="connsiteY52" fmla="*/ 4611 h 9273"/>
                  <a:gd name="connsiteX53" fmla="*/ 6177 w 9486"/>
                  <a:gd name="connsiteY53" fmla="*/ 4747 h 9273"/>
                  <a:gd name="connsiteX54" fmla="*/ 7183 w 9486"/>
                  <a:gd name="connsiteY54" fmla="*/ 6057 h 9273"/>
                  <a:gd name="connsiteX55" fmla="*/ 7021 w 9486"/>
                  <a:gd name="connsiteY55" fmla="*/ 6777 h 9273"/>
                  <a:gd name="connsiteX56" fmla="*/ 5201 w 9486"/>
                  <a:gd name="connsiteY56" fmla="*/ 7621 h 9273"/>
                  <a:gd name="connsiteX57" fmla="*/ 5186 w 9486"/>
                  <a:gd name="connsiteY57" fmla="*/ 7672 h 9273"/>
                  <a:gd name="connsiteX58" fmla="*/ 3311 w 9486"/>
                  <a:gd name="connsiteY58" fmla="*/ 7468 h 9273"/>
                  <a:gd name="connsiteX59" fmla="*/ 3173 w 9486"/>
                  <a:gd name="connsiteY59" fmla="*/ 6822 h 9273"/>
                  <a:gd name="connsiteX60" fmla="*/ 3402 w 9486"/>
                  <a:gd name="connsiteY60" fmla="*/ 6567 h 9273"/>
                  <a:gd name="connsiteX61" fmla="*/ 3494 w 9486"/>
                  <a:gd name="connsiteY61" fmla="*/ 6380 h 9273"/>
                  <a:gd name="connsiteX62" fmla="*/ 3311 w 9486"/>
                  <a:gd name="connsiteY62" fmla="*/ 6278 h 9273"/>
                  <a:gd name="connsiteX63" fmla="*/ 2914 w 9486"/>
                  <a:gd name="connsiteY63" fmla="*/ 6720 h 9273"/>
                  <a:gd name="connsiteX64" fmla="*/ 3082 w 9486"/>
                  <a:gd name="connsiteY64" fmla="*/ 7655 h 9273"/>
                  <a:gd name="connsiteX65" fmla="*/ 3082 w 9486"/>
                  <a:gd name="connsiteY65" fmla="*/ 7672 h 9273"/>
                  <a:gd name="connsiteX66" fmla="*/ 4439 w 9486"/>
                  <a:gd name="connsiteY66" fmla="*/ 8183 h 9273"/>
                  <a:gd name="connsiteX67" fmla="*/ 5079 w 9486"/>
                  <a:gd name="connsiteY67" fmla="*/ 8046 h 9273"/>
                  <a:gd name="connsiteX68" fmla="*/ 3219 w 9486"/>
                  <a:gd name="connsiteY68" fmla="*/ 9271 h 9273"/>
                  <a:gd name="connsiteX69" fmla="*/ 2137 w 9486"/>
                  <a:gd name="connsiteY69" fmla="*/ 8557 h 9273"/>
                  <a:gd name="connsiteX70" fmla="*/ 1161 w 9486"/>
                  <a:gd name="connsiteY70" fmla="*/ 6618 h 9273"/>
                  <a:gd name="connsiteX71" fmla="*/ 3 w 9486"/>
                  <a:gd name="connsiteY71" fmla="*/ 4594 h 9273"/>
                  <a:gd name="connsiteX0-1" fmla="*/ 3 w 10000"/>
                  <a:gd name="connsiteY0-2" fmla="*/ 4954 h 10000"/>
                  <a:gd name="connsiteX1-3" fmla="*/ 726 w 10000"/>
                  <a:gd name="connsiteY1-4" fmla="*/ 3028 h 10000"/>
                  <a:gd name="connsiteX2-5" fmla="*/ 1337 w 10000"/>
                  <a:gd name="connsiteY2-6" fmla="*/ 1635 h 10000"/>
                  <a:gd name="connsiteX3-7" fmla="*/ 3233 w 10000"/>
                  <a:gd name="connsiteY3-8" fmla="*/ 773 h 10000"/>
                  <a:gd name="connsiteX4-9" fmla="*/ 5997 w 10000"/>
                  <a:gd name="connsiteY4-10" fmla="*/ 424 h 10000"/>
                  <a:gd name="connsiteX5-11" fmla="*/ 8488 w 10000"/>
                  <a:gd name="connsiteY5-12" fmla="*/ 1452 h 10000"/>
                  <a:gd name="connsiteX6-13" fmla="*/ 9693 w 10000"/>
                  <a:gd name="connsiteY6-14" fmla="*/ 4661 h 10000"/>
                  <a:gd name="connsiteX7-15" fmla="*/ 7765 w 10000"/>
                  <a:gd name="connsiteY7-16" fmla="*/ 5852 h 10000"/>
                  <a:gd name="connsiteX8-17" fmla="*/ 6752 w 10000"/>
                  <a:gd name="connsiteY8-18" fmla="*/ 4844 h 10000"/>
                  <a:gd name="connsiteX9-19" fmla="*/ 7444 w 10000"/>
                  <a:gd name="connsiteY9-20" fmla="*/ 2845 h 10000"/>
                  <a:gd name="connsiteX10-21" fmla="*/ 8680 w 10000"/>
                  <a:gd name="connsiteY10-22" fmla="*/ 2808 h 10000"/>
                  <a:gd name="connsiteX11-23" fmla="*/ 8873 w 10000"/>
                  <a:gd name="connsiteY11-24" fmla="*/ 3799 h 10000"/>
                  <a:gd name="connsiteX12-25" fmla="*/ 8568 w 10000"/>
                  <a:gd name="connsiteY12-26" fmla="*/ 4203 h 10000"/>
                  <a:gd name="connsiteX13-27" fmla="*/ 7941 w 10000"/>
                  <a:gd name="connsiteY13-28" fmla="*/ 4184 h 10000"/>
                  <a:gd name="connsiteX14-29" fmla="*/ 7748 w 10000"/>
                  <a:gd name="connsiteY14-30" fmla="*/ 4276 h 10000"/>
                  <a:gd name="connsiteX15-31" fmla="*/ 7829 w 10000"/>
                  <a:gd name="connsiteY15-32" fmla="*/ 4496 h 10000"/>
                  <a:gd name="connsiteX16-33" fmla="*/ 8664 w 10000"/>
                  <a:gd name="connsiteY16-34" fmla="*/ 4514 h 10000"/>
                  <a:gd name="connsiteX17-35" fmla="*/ 9163 w 10000"/>
                  <a:gd name="connsiteY17-36" fmla="*/ 3928 h 10000"/>
                  <a:gd name="connsiteX18-37" fmla="*/ 8857 w 10000"/>
                  <a:gd name="connsiteY18-38" fmla="*/ 2533 h 10000"/>
                  <a:gd name="connsiteX19-39" fmla="*/ 7637 w 10000"/>
                  <a:gd name="connsiteY19-40" fmla="*/ 2350 h 10000"/>
                  <a:gd name="connsiteX20-41" fmla="*/ 6720 w 10000"/>
                  <a:gd name="connsiteY20-42" fmla="*/ 1360 h 10000"/>
                  <a:gd name="connsiteX21-43" fmla="*/ 5627 w 10000"/>
                  <a:gd name="connsiteY21-44" fmla="*/ 1470 h 10000"/>
                  <a:gd name="connsiteX22-45" fmla="*/ 4390 w 10000"/>
                  <a:gd name="connsiteY22-46" fmla="*/ 902 h 10000"/>
                  <a:gd name="connsiteX23-47" fmla="*/ 3442 w 10000"/>
                  <a:gd name="connsiteY23-48" fmla="*/ 1543 h 10000"/>
                  <a:gd name="connsiteX24-49" fmla="*/ 3201 w 10000"/>
                  <a:gd name="connsiteY24-50" fmla="*/ 2277 h 10000"/>
                  <a:gd name="connsiteX25-51" fmla="*/ 1578 w 10000"/>
                  <a:gd name="connsiteY25-52" fmla="*/ 2771 h 10000"/>
                  <a:gd name="connsiteX26-53" fmla="*/ 1257 w 10000"/>
                  <a:gd name="connsiteY26-54" fmla="*/ 4203 h 10000"/>
                  <a:gd name="connsiteX27-55" fmla="*/ 902 w 10000"/>
                  <a:gd name="connsiteY27-56" fmla="*/ 5486 h 10000"/>
                  <a:gd name="connsiteX28-57" fmla="*/ 1417 w 10000"/>
                  <a:gd name="connsiteY28-58" fmla="*/ 6294 h 10000"/>
                  <a:gd name="connsiteX29-59" fmla="*/ 2670 w 10000"/>
                  <a:gd name="connsiteY29-60" fmla="*/ 6129 h 10000"/>
                  <a:gd name="connsiteX30-61" fmla="*/ 4518 w 10000"/>
                  <a:gd name="connsiteY30-62" fmla="*/ 6092 h 10000"/>
                  <a:gd name="connsiteX31-63" fmla="*/ 5531 w 10000"/>
                  <a:gd name="connsiteY31-64" fmla="*/ 6642 h 10000"/>
                  <a:gd name="connsiteX32-65" fmla="*/ 5611 w 10000"/>
                  <a:gd name="connsiteY32-66" fmla="*/ 6642 h 10000"/>
                  <a:gd name="connsiteX33-67" fmla="*/ 6093 w 10000"/>
                  <a:gd name="connsiteY33-68" fmla="*/ 6129 h 10000"/>
                  <a:gd name="connsiteX34-69" fmla="*/ 6013 w 10000"/>
                  <a:gd name="connsiteY34-70" fmla="*/ 5907 h 10000"/>
                  <a:gd name="connsiteX35-71" fmla="*/ 5820 w 10000"/>
                  <a:gd name="connsiteY35-72" fmla="*/ 5981 h 10000"/>
                  <a:gd name="connsiteX36-73" fmla="*/ 5547 w 10000"/>
                  <a:gd name="connsiteY36-74" fmla="*/ 6312 h 10000"/>
                  <a:gd name="connsiteX37-75" fmla="*/ 4695 w 10000"/>
                  <a:gd name="connsiteY37-76" fmla="*/ 5834 h 10000"/>
                  <a:gd name="connsiteX38-77" fmla="*/ 2510 w 10000"/>
                  <a:gd name="connsiteY38-78" fmla="*/ 5852 h 10000"/>
                  <a:gd name="connsiteX39-79" fmla="*/ 1545 w 10000"/>
                  <a:gd name="connsiteY39-80" fmla="*/ 5981 h 10000"/>
                  <a:gd name="connsiteX40-81" fmla="*/ 1208 w 10000"/>
                  <a:gd name="connsiteY40-82" fmla="*/ 5431 h 10000"/>
                  <a:gd name="connsiteX41-83" fmla="*/ 1514 w 10000"/>
                  <a:gd name="connsiteY41-84" fmla="*/ 4386 h 10000"/>
                  <a:gd name="connsiteX42-85" fmla="*/ 1561 w 10000"/>
                  <a:gd name="connsiteY42-86" fmla="*/ 4203 h 10000"/>
                  <a:gd name="connsiteX43-87" fmla="*/ 1787 w 10000"/>
                  <a:gd name="connsiteY43-88" fmla="*/ 2991 h 10000"/>
                  <a:gd name="connsiteX44-89" fmla="*/ 3136 w 10000"/>
                  <a:gd name="connsiteY44-90" fmla="*/ 2606 h 10000"/>
                  <a:gd name="connsiteX45-91" fmla="*/ 3876 w 10000"/>
                  <a:gd name="connsiteY45-92" fmla="*/ 3799 h 10000"/>
                  <a:gd name="connsiteX46-93" fmla="*/ 2703 w 10000"/>
                  <a:gd name="connsiteY46-94" fmla="*/ 4569 h 10000"/>
                  <a:gd name="connsiteX47-95" fmla="*/ 2719 w 10000"/>
                  <a:gd name="connsiteY47-96" fmla="*/ 4808 h 10000"/>
                  <a:gd name="connsiteX48-97" fmla="*/ 2927 w 10000"/>
                  <a:gd name="connsiteY48-98" fmla="*/ 4771 h 10000"/>
                  <a:gd name="connsiteX49-99" fmla="*/ 4744 w 10000"/>
                  <a:gd name="connsiteY49-100" fmla="*/ 4423 h 10000"/>
                  <a:gd name="connsiteX50-101" fmla="*/ 4937 w 10000"/>
                  <a:gd name="connsiteY50-102" fmla="*/ 4423 h 10000"/>
                  <a:gd name="connsiteX51-103" fmla="*/ 5804 w 10000"/>
                  <a:gd name="connsiteY51-104" fmla="*/ 4184 h 10000"/>
                  <a:gd name="connsiteX52-105" fmla="*/ 6383 w 10000"/>
                  <a:gd name="connsiteY52-106" fmla="*/ 4973 h 10000"/>
                  <a:gd name="connsiteX53-107" fmla="*/ 6512 w 10000"/>
                  <a:gd name="connsiteY53-108" fmla="*/ 5119 h 10000"/>
                  <a:gd name="connsiteX54-109" fmla="*/ 7572 w 10000"/>
                  <a:gd name="connsiteY54-110" fmla="*/ 6532 h 10000"/>
                  <a:gd name="connsiteX55-111" fmla="*/ 7401 w 10000"/>
                  <a:gd name="connsiteY55-112" fmla="*/ 7308 h 10000"/>
                  <a:gd name="connsiteX56-113" fmla="*/ 5483 w 10000"/>
                  <a:gd name="connsiteY56-114" fmla="*/ 8218 h 10000"/>
                  <a:gd name="connsiteX57-115" fmla="*/ 5467 w 10000"/>
                  <a:gd name="connsiteY57-116" fmla="*/ 8273 h 10000"/>
                  <a:gd name="connsiteX58-117" fmla="*/ 3490 w 10000"/>
                  <a:gd name="connsiteY58-118" fmla="*/ 8053 h 10000"/>
                  <a:gd name="connsiteX59-119" fmla="*/ 3345 w 10000"/>
                  <a:gd name="connsiteY59-120" fmla="*/ 7357 h 10000"/>
                  <a:gd name="connsiteX60-121" fmla="*/ 3586 w 10000"/>
                  <a:gd name="connsiteY60-122" fmla="*/ 7082 h 10000"/>
                  <a:gd name="connsiteX61-123" fmla="*/ 3683 w 10000"/>
                  <a:gd name="connsiteY61-124" fmla="*/ 6880 h 10000"/>
                  <a:gd name="connsiteX62-125" fmla="*/ 3490 w 10000"/>
                  <a:gd name="connsiteY62-126" fmla="*/ 6770 h 10000"/>
                  <a:gd name="connsiteX63-127" fmla="*/ 3072 w 10000"/>
                  <a:gd name="connsiteY63-128" fmla="*/ 7247 h 10000"/>
                  <a:gd name="connsiteX64-129" fmla="*/ 3249 w 10000"/>
                  <a:gd name="connsiteY64-130" fmla="*/ 8255 h 10000"/>
                  <a:gd name="connsiteX65-131" fmla="*/ 3249 w 10000"/>
                  <a:gd name="connsiteY65-132" fmla="*/ 8273 h 10000"/>
                  <a:gd name="connsiteX66-133" fmla="*/ 4680 w 10000"/>
                  <a:gd name="connsiteY66-134" fmla="*/ 8825 h 10000"/>
                  <a:gd name="connsiteX67-135" fmla="*/ 5354 w 10000"/>
                  <a:gd name="connsiteY67-136" fmla="*/ 8677 h 10000"/>
                  <a:gd name="connsiteX68-137" fmla="*/ 3393 w 10000"/>
                  <a:gd name="connsiteY68-138" fmla="*/ 9998 h 10000"/>
                  <a:gd name="connsiteX69-139" fmla="*/ 2253 w 10000"/>
                  <a:gd name="connsiteY69-140" fmla="*/ 9228 h 10000"/>
                  <a:gd name="connsiteX70-141" fmla="*/ 1224 w 10000"/>
                  <a:gd name="connsiteY70-142" fmla="*/ 7137 h 10000"/>
                  <a:gd name="connsiteX71-143" fmla="*/ 3 w 10000"/>
                  <a:gd name="connsiteY71-144" fmla="*/ 4954 h 10000"/>
                  <a:gd name="connsiteX0-145" fmla="*/ 3 w 10000"/>
                  <a:gd name="connsiteY0-146" fmla="*/ 4954 h 10000"/>
                  <a:gd name="connsiteX1-147" fmla="*/ 726 w 10000"/>
                  <a:gd name="connsiteY1-148" fmla="*/ 3028 h 10000"/>
                  <a:gd name="connsiteX2-149" fmla="*/ 1337 w 10000"/>
                  <a:gd name="connsiteY2-150" fmla="*/ 1635 h 10000"/>
                  <a:gd name="connsiteX3-151" fmla="*/ 3233 w 10000"/>
                  <a:gd name="connsiteY3-152" fmla="*/ 773 h 10000"/>
                  <a:gd name="connsiteX4-153" fmla="*/ 5997 w 10000"/>
                  <a:gd name="connsiteY4-154" fmla="*/ 424 h 10000"/>
                  <a:gd name="connsiteX5-155" fmla="*/ 8488 w 10000"/>
                  <a:gd name="connsiteY5-156" fmla="*/ 1452 h 10000"/>
                  <a:gd name="connsiteX6-157" fmla="*/ 9693 w 10000"/>
                  <a:gd name="connsiteY6-158" fmla="*/ 4661 h 10000"/>
                  <a:gd name="connsiteX7-159" fmla="*/ 7765 w 10000"/>
                  <a:gd name="connsiteY7-160" fmla="*/ 5852 h 10000"/>
                  <a:gd name="connsiteX8-161" fmla="*/ 6752 w 10000"/>
                  <a:gd name="connsiteY8-162" fmla="*/ 4844 h 10000"/>
                  <a:gd name="connsiteX9-163" fmla="*/ 7444 w 10000"/>
                  <a:gd name="connsiteY9-164" fmla="*/ 2845 h 10000"/>
                  <a:gd name="connsiteX10-165" fmla="*/ 8680 w 10000"/>
                  <a:gd name="connsiteY10-166" fmla="*/ 2808 h 10000"/>
                  <a:gd name="connsiteX11-167" fmla="*/ 8873 w 10000"/>
                  <a:gd name="connsiteY11-168" fmla="*/ 3799 h 10000"/>
                  <a:gd name="connsiteX12-169" fmla="*/ 8568 w 10000"/>
                  <a:gd name="connsiteY12-170" fmla="*/ 4203 h 10000"/>
                  <a:gd name="connsiteX13-171" fmla="*/ 7941 w 10000"/>
                  <a:gd name="connsiteY13-172" fmla="*/ 4184 h 10000"/>
                  <a:gd name="connsiteX14-173" fmla="*/ 7748 w 10000"/>
                  <a:gd name="connsiteY14-174" fmla="*/ 4276 h 10000"/>
                  <a:gd name="connsiteX15-175" fmla="*/ 7829 w 10000"/>
                  <a:gd name="connsiteY15-176" fmla="*/ 4496 h 10000"/>
                  <a:gd name="connsiteX16-177" fmla="*/ 8664 w 10000"/>
                  <a:gd name="connsiteY16-178" fmla="*/ 4514 h 10000"/>
                  <a:gd name="connsiteX17-179" fmla="*/ 9163 w 10000"/>
                  <a:gd name="connsiteY17-180" fmla="*/ 3928 h 10000"/>
                  <a:gd name="connsiteX18-181" fmla="*/ 8857 w 10000"/>
                  <a:gd name="connsiteY18-182" fmla="*/ 2533 h 10000"/>
                  <a:gd name="connsiteX19-183" fmla="*/ 7637 w 10000"/>
                  <a:gd name="connsiteY19-184" fmla="*/ 2350 h 10000"/>
                  <a:gd name="connsiteX20-185" fmla="*/ 6720 w 10000"/>
                  <a:gd name="connsiteY20-186" fmla="*/ 1360 h 10000"/>
                  <a:gd name="connsiteX21-187" fmla="*/ 5627 w 10000"/>
                  <a:gd name="connsiteY21-188" fmla="*/ 1470 h 10000"/>
                  <a:gd name="connsiteX22-189" fmla="*/ 4390 w 10000"/>
                  <a:gd name="connsiteY22-190" fmla="*/ 902 h 10000"/>
                  <a:gd name="connsiteX23-191" fmla="*/ 3442 w 10000"/>
                  <a:gd name="connsiteY23-192" fmla="*/ 1543 h 10000"/>
                  <a:gd name="connsiteX24-193" fmla="*/ 3201 w 10000"/>
                  <a:gd name="connsiteY24-194" fmla="*/ 2277 h 10000"/>
                  <a:gd name="connsiteX25-195" fmla="*/ 1578 w 10000"/>
                  <a:gd name="connsiteY25-196" fmla="*/ 2771 h 10000"/>
                  <a:gd name="connsiteX26-197" fmla="*/ 1257 w 10000"/>
                  <a:gd name="connsiteY26-198" fmla="*/ 4203 h 10000"/>
                  <a:gd name="connsiteX27-199" fmla="*/ 902 w 10000"/>
                  <a:gd name="connsiteY27-200" fmla="*/ 5486 h 10000"/>
                  <a:gd name="connsiteX28-201" fmla="*/ 1417 w 10000"/>
                  <a:gd name="connsiteY28-202" fmla="*/ 6294 h 10000"/>
                  <a:gd name="connsiteX29-203" fmla="*/ 2670 w 10000"/>
                  <a:gd name="connsiteY29-204" fmla="*/ 6129 h 10000"/>
                  <a:gd name="connsiteX30-205" fmla="*/ 4518 w 10000"/>
                  <a:gd name="connsiteY30-206" fmla="*/ 6092 h 10000"/>
                  <a:gd name="connsiteX31-207" fmla="*/ 5531 w 10000"/>
                  <a:gd name="connsiteY31-208" fmla="*/ 6642 h 10000"/>
                  <a:gd name="connsiteX32-209" fmla="*/ 5611 w 10000"/>
                  <a:gd name="connsiteY32-210" fmla="*/ 6642 h 10000"/>
                  <a:gd name="connsiteX33-211" fmla="*/ 6093 w 10000"/>
                  <a:gd name="connsiteY33-212" fmla="*/ 6129 h 10000"/>
                  <a:gd name="connsiteX34-213" fmla="*/ 6013 w 10000"/>
                  <a:gd name="connsiteY34-214" fmla="*/ 5907 h 10000"/>
                  <a:gd name="connsiteX35-215" fmla="*/ 5820 w 10000"/>
                  <a:gd name="connsiteY35-216" fmla="*/ 5981 h 10000"/>
                  <a:gd name="connsiteX36-217" fmla="*/ 5547 w 10000"/>
                  <a:gd name="connsiteY36-218" fmla="*/ 6312 h 10000"/>
                  <a:gd name="connsiteX37-219" fmla="*/ 4695 w 10000"/>
                  <a:gd name="connsiteY37-220" fmla="*/ 5834 h 10000"/>
                  <a:gd name="connsiteX38-221" fmla="*/ 2510 w 10000"/>
                  <a:gd name="connsiteY38-222" fmla="*/ 5852 h 10000"/>
                  <a:gd name="connsiteX39-223" fmla="*/ 1545 w 10000"/>
                  <a:gd name="connsiteY39-224" fmla="*/ 5981 h 10000"/>
                  <a:gd name="connsiteX40-225" fmla="*/ 1208 w 10000"/>
                  <a:gd name="connsiteY40-226" fmla="*/ 5431 h 10000"/>
                  <a:gd name="connsiteX41-227" fmla="*/ 1514 w 10000"/>
                  <a:gd name="connsiteY41-228" fmla="*/ 4386 h 10000"/>
                  <a:gd name="connsiteX42-229" fmla="*/ 1561 w 10000"/>
                  <a:gd name="connsiteY42-230" fmla="*/ 4203 h 10000"/>
                  <a:gd name="connsiteX43-231" fmla="*/ 1787 w 10000"/>
                  <a:gd name="connsiteY43-232" fmla="*/ 2991 h 10000"/>
                  <a:gd name="connsiteX44-233" fmla="*/ 3136 w 10000"/>
                  <a:gd name="connsiteY44-234" fmla="*/ 2606 h 10000"/>
                  <a:gd name="connsiteX45-235" fmla="*/ 3876 w 10000"/>
                  <a:gd name="connsiteY45-236" fmla="*/ 3799 h 10000"/>
                  <a:gd name="connsiteX46-237" fmla="*/ 2703 w 10000"/>
                  <a:gd name="connsiteY46-238" fmla="*/ 4569 h 10000"/>
                  <a:gd name="connsiteX47-239" fmla="*/ 2719 w 10000"/>
                  <a:gd name="connsiteY47-240" fmla="*/ 4808 h 10000"/>
                  <a:gd name="connsiteX48-241" fmla="*/ 2927 w 10000"/>
                  <a:gd name="connsiteY48-242" fmla="*/ 4771 h 10000"/>
                  <a:gd name="connsiteX49-243" fmla="*/ 4744 w 10000"/>
                  <a:gd name="connsiteY49-244" fmla="*/ 4423 h 10000"/>
                  <a:gd name="connsiteX50-245" fmla="*/ 4937 w 10000"/>
                  <a:gd name="connsiteY50-246" fmla="*/ 4423 h 10000"/>
                  <a:gd name="connsiteX51-247" fmla="*/ 5804 w 10000"/>
                  <a:gd name="connsiteY51-248" fmla="*/ 4184 h 10000"/>
                  <a:gd name="connsiteX52-249" fmla="*/ 6383 w 10000"/>
                  <a:gd name="connsiteY52-250" fmla="*/ 4973 h 10000"/>
                  <a:gd name="connsiteX53-251" fmla="*/ 6512 w 10000"/>
                  <a:gd name="connsiteY53-252" fmla="*/ 5119 h 10000"/>
                  <a:gd name="connsiteX54-253" fmla="*/ 7572 w 10000"/>
                  <a:gd name="connsiteY54-254" fmla="*/ 6532 h 10000"/>
                  <a:gd name="connsiteX55-255" fmla="*/ 7401 w 10000"/>
                  <a:gd name="connsiteY55-256" fmla="*/ 7308 h 10000"/>
                  <a:gd name="connsiteX56-257" fmla="*/ 5483 w 10000"/>
                  <a:gd name="connsiteY56-258" fmla="*/ 8218 h 10000"/>
                  <a:gd name="connsiteX57-259" fmla="*/ 5467 w 10000"/>
                  <a:gd name="connsiteY57-260" fmla="*/ 8273 h 10000"/>
                  <a:gd name="connsiteX58-261" fmla="*/ 3490 w 10000"/>
                  <a:gd name="connsiteY58-262" fmla="*/ 8053 h 10000"/>
                  <a:gd name="connsiteX59-263" fmla="*/ 3345 w 10000"/>
                  <a:gd name="connsiteY59-264" fmla="*/ 7357 h 10000"/>
                  <a:gd name="connsiteX60-265" fmla="*/ 3586 w 10000"/>
                  <a:gd name="connsiteY60-266" fmla="*/ 7082 h 10000"/>
                  <a:gd name="connsiteX61-267" fmla="*/ 3683 w 10000"/>
                  <a:gd name="connsiteY61-268" fmla="*/ 6880 h 10000"/>
                  <a:gd name="connsiteX62-269" fmla="*/ 3490 w 10000"/>
                  <a:gd name="connsiteY62-270" fmla="*/ 6770 h 10000"/>
                  <a:gd name="connsiteX63-271" fmla="*/ 3072 w 10000"/>
                  <a:gd name="connsiteY63-272" fmla="*/ 7247 h 10000"/>
                  <a:gd name="connsiteX64-273" fmla="*/ 3249 w 10000"/>
                  <a:gd name="connsiteY64-274" fmla="*/ 8255 h 10000"/>
                  <a:gd name="connsiteX65-275" fmla="*/ 3249 w 10000"/>
                  <a:gd name="connsiteY65-276" fmla="*/ 8273 h 10000"/>
                  <a:gd name="connsiteX66-277" fmla="*/ 4680 w 10000"/>
                  <a:gd name="connsiteY66-278" fmla="*/ 8825 h 10000"/>
                  <a:gd name="connsiteX67-279" fmla="*/ 5354 w 10000"/>
                  <a:gd name="connsiteY67-280" fmla="*/ 8677 h 10000"/>
                  <a:gd name="connsiteX68-281" fmla="*/ 3393 w 10000"/>
                  <a:gd name="connsiteY68-282" fmla="*/ 9998 h 10000"/>
                  <a:gd name="connsiteX69-283" fmla="*/ 2253 w 10000"/>
                  <a:gd name="connsiteY69-284" fmla="*/ 9228 h 10000"/>
                  <a:gd name="connsiteX70-285" fmla="*/ 1224 w 10000"/>
                  <a:gd name="connsiteY70-286" fmla="*/ 7137 h 10000"/>
                  <a:gd name="connsiteX71-287" fmla="*/ 3 w 10000"/>
                  <a:gd name="connsiteY71-288" fmla="*/ 4954 h 10000"/>
                  <a:gd name="connsiteX0-289" fmla="*/ 3 w 10000"/>
                  <a:gd name="connsiteY0-290" fmla="*/ 4954 h 10000"/>
                  <a:gd name="connsiteX1-291" fmla="*/ 726 w 10000"/>
                  <a:gd name="connsiteY1-292" fmla="*/ 3028 h 10000"/>
                  <a:gd name="connsiteX2-293" fmla="*/ 1337 w 10000"/>
                  <a:gd name="connsiteY2-294" fmla="*/ 1635 h 10000"/>
                  <a:gd name="connsiteX3-295" fmla="*/ 3233 w 10000"/>
                  <a:gd name="connsiteY3-296" fmla="*/ 773 h 10000"/>
                  <a:gd name="connsiteX4-297" fmla="*/ 5997 w 10000"/>
                  <a:gd name="connsiteY4-298" fmla="*/ 424 h 10000"/>
                  <a:gd name="connsiteX5-299" fmla="*/ 8488 w 10000"/>
                  <a:gd name="connsiteY5-300" fmla="*/ 1452 h 10000"/>
                  <a:gd name="connsiteX6-301" fmla="*/ 9693 w 10000"/>
                  <a:gd name="connsiteY6-302" fmla="*/ 4661 h 10000"/>
                  <a:gd name="connsiteX7-303" fmla="*/ 7765 w 10000"/>
                  <a:gd name="connsiteY7-304" fmla="*/ 5852 h 10000"/>
                  <a:gd name="connsiteX8-305" fmla="*/ 6752 w 10000"/>
                  <a:gd name="connsiteY8-306" fmla="*/ 4844 h 10000"/>
                  <a:gd name="connsiteX9-307" fmla="*/ 7444 w 10000"/>
                  <a:gd name="connsiteY9-308" fmla="*/ 2845 h 10000"/>
                  <a:gd name="connsiteX10-309" fmla="*/ 8680 w 10000"/>
                  <a:gd name="connsiteY10-310" fmla="*/ 2808 h 10000"/>
                  <a:gd name="connsiteX11-311" fmla="*/ 8873 w 10000"/>
                  <a:gd name="connsiteY11-312" fmla="*/ 3799 h 10000"/>
                  <a:gd name="connsiteX12-313" fmla="*/ 8568 w 10000"/>
                  <a:gd name="connsiteY12-314" fmla="*/ 4203 h 10000"/>
                  <a:gd name="connsiteX13-315" fmla="*/ 7941 w 10000"/>
                  <a:gd name="connsiteY13-316" fmla="*/ 4184 h 10000"/>
                  <a:gd name="connsiteX14-317" fmla="*/ 7748 w 10000"/>
                  <a:gd name="connsiteY14-318" fmla="*/ 4276 h 10000"/>
                  <a:gd name="connsiteX15-319" fmla="*/ 7829 w 10000"/>
                  <a:gd name="connsiteY15-320" fmla="*/ 4496 h 10000"/>
                  <a:gd name="connsiteX16-321" fmla="*/ 8664 w 10000"/>
                  <a:gd name="connsiteY16-322" fmla="*/ 4514 h 10000"/>
                  <a:gd name="connsiteX17-323" fmla="*/ 9163 w 10000"/>
                  <a:gd name="connsiteY17-324" fmla="*/ 3928 h 10000"/>
                  <a:gd name="connsiteX18-325" fmla="*/ 8857 w 10000"/>
                  <a:gd name="connsiteY18-326" fmla="*/ 2533 h 10000"/>
                  <a:gd name="connsiteX19-327" fmla="*/ 7637 w 10000"/>
                  <a:gd name="connsiteY19-328" fmla="*/ 2350 h 10000"/>
                  <a:gd name="connsiteX20-329" fmla="*/ 6720 w 10000"/>
                  <a:gd name="connsiteY20-330" fmla="*/ 1360 h 10000"/>
                  <a:gd name="connsiteX21-331" fmla="*/ 5627 w 10000"/>
                  <a:gd name="connsiteY21-332" fmla="*/ 1470 h 10000"/>
                  <a:gd name="connsiteX22-333" fmla="*/ 4390 w 10000"/>
                  <a:gd name="connsiteY22-334" fmla="*/ 902 h 10000"/>
                  <a:gd name="connsiteX23-335" fmla="*/ 3442 w 10000"/>
                  <a:gd name="connsiteY23-336" fmla="*/ 1543 h 10000"/>
                  <a:gd name="connsiteX24-337" fmla="*/ 3201 w 10000"/>
                  <a:gd name="connsiteY24-338" fmla="*/ 2277 h 10000"/>
                  <a:gd name="connsiteX25-339" fmla="*/ 1578 w 10000"/>
                  <a:gd name="connsiteY25-340" fmla="*/ 2771 h 10000"/>
                  <a:gd name="connsiteX26-341" fmla="*/ 1257 w 10000"/>
                  <a:gd name="connsiteY26-342" fmla="*/ 4203 h 10000"/>
                  <a:gd name="connsiteX27-343" fmla="*/ 902 w 10000"/>
                  <a:gd name="connsiteY27-344" fmla="*/ 5486 h 10000"/>
                  <a:gd name="connsiteX28-345" fmla="*/ 1417 w 10000"/>
                  <a:gd name="connsiteY28-346" fmla="*/ 6294 h 10000"/>
                  <a:gd name="connsiteX29-347" fmla="*/ 2670 w 10000"/>
                  <a:gd name="connsiteY29-348" fmla="*/ 6129 h 10000"/>
                  <a:gd name="connsiteX30-349" fmla="*/ 4518 w 10000"/>
                  <a:gd name="connsiteY30-350" fmla="*/ 6092 h 10000"/>
                  <a:gd name="connsiteX31-351" fmla="*/ 5531 w 10000"/>
                  <a:gd name="connsiteY31-352" fmla="*/ 6642 h 10000"/>
                  <a:gd name="connsiteX32-353" fmla="*/ 5611 w 10000"/>
                  <a:gd name="connsiteY32-354" fmla="*/ 6642 h 10000"/>
                  <a:gd name="connsiteX33-355" fmla="*/ 6093 w 10000"/>
                  <a:gd name="connsiteY33-356" fmla="*/ 6129 h 10000"/>
                  <a:gd name="connsiteX34-357" fmla="*/ 6013 w 10000"/>
                  <a:gd name="connsiteY34-358" fmla="*/ 5907 h 10000"/>
                  <a:gd name="connsiteX35-359" fmla="*/ 5820 w 10000"/>
                  <a:gd name="connsiteY35-360" fmla="*/ 5981 h 10000"/>
                  <a:gd name="connsiteX36-361" fmla="*/ 5547 w 10000"/>
                  <a:gd name="connsiteY36-362" fmla="*/ 6312 h 10000"/>
                  <a:gd name="connsiteX37-363" fmla="*/ 4695 w 10000"/>
                  <a:gd name="connsiteY37-364" fmla="*/ 5834 h 10000"/>
                  <a:gd name="connsiteX38-365" fmla="*/ 2510 w 10000"/>
                  <a:gd name="connsiteY38-366" fmla="*/ 5852 h 10000"/>
                  <a:gd name="connsiteX39-367" fmla="*/ 1545 w 10000"/>
                  <a:gd name="connsiteY39-368" fmla="*/ 5981 h 10000"/>
                  <a:gd name="connsiteX40-369" fmla="*/ 1208 w 10000"/>
                  <a:gd name="connsiteY40-370" fmla="*/ 5431 h 10000"/>
                  <a:gd name="connsiteX41-371" fmla="*/ 1514 w 10000"/>
                  <a:gd name="connsiteY41-372" fmla="*/ 4386 h 10000"/>
                  <a:gd name="connsiteX42-373" fmla="*/ 1561 w 10000"/>
                  <a:gd name="connsiteY42-374" fmla="*/ 4203 h 10000"/>
                  <a:gd name="connsiteX43-375" fmla="*/ 1787 w 10000"/>
                  <a:gd name="connsiteY43-376" fmla="*/ 2991 h 10000"/>
                  <a:gd name="connsiteX44-377" fmla="*/ 3136 w 10000"/>
                  <a:gd name="connsiteY44-378" fmla="*/ 2606 h 10000"/>
                  <a:gd name="connsiteX45-379" fmla="*/ 3876 w 10000"/>
                  <a:gd name="connsiteY45-380" fmla="*/ 3799 h 10000"/>
                  <a:gd name="connsiteX46-381" fmla="*/ 2703 w 10000"/>
                  <a:gd name="connsiteY46-382" fmla="*/ 4569 h 10000"/>
                  <a:gd name="connsiteX47-383" fmla="*/ 2719 w 10000"/>
                  <a:gd name="connsiteY47-384" fmla="*/ 4808 h 10000"/>
                  <a:gd name="connsiteX48-385" fmla="*/ 2927 w 10000"/>
                  <a:gd name="connsiteY48-386" fmla="*/ 4771 h 10000"/>
                  <a:gd name="connsiteX49-387" fmla="*/ 4744 w 10000"/>
                  <a:gd name="connsiteY49-388" fmla="*/ 4423 h 10000"/>
                  <a:gd name="connsiteX50-389" fmla="*/ 4937 w 10000"/>
                  <a:gd name="connsiteY50-390" fmla="*/ 4423 h 10000"/>
                  <a:gd name="connsiteX51-391" fmla="*/ 5804 w 10000"/>
                  <a:gd name="connsiteY51-392" fmla="*/ 4184 h 10000"/>
                  <a:gd name="connsiteX52-393" fmla="*/ 6383 w 10000"/>
                  <a:gd name="connsiteY52-394" fmla="*/ 4973 h 10000"/>
                  <a:gd name="connsiteX53-395" fmla="*/ 6512 w 10000"/>
                  <a:gd name="connsiteY53-396" fmla="*/ 5119 h 10000"/>
                  <a:gd name="connsiteX54-397" fmla="*/ 7572 w 10000"/>
                  <a:gd name="connsiteY54-398" fmla="*/ 6532 h 10000"/>
                  <a:gd name="connsiteX55-399" fmla="*/ 7401 w 10000"/>
                  <a:gd name="connsiteY55-400" fmla="*/ 7308 h 10000"/>
                  <a:gd name="connsiteX56-401" fmla="*/ 5483 w 10000"/>
                  <a:gd name="connsiteY56-402" fmla="*/ 8218 h 10000"/>
                  <a:gd name="connsiteX57-403" fmla="*/ 5467 w 10000"/>
                  <a:gd name="connsiteY57-404" fmla="*/ 8273 h 10000"/>
                  <a:gd name="connsiteX58-405" fmla="*/ 3490 w 10000"/>
                  <a:gd name="connsiteY58-406" fmla="*/ 8053 h 10000"/>
                  <a:gd name="connsiteX59-407" fmla="*/ 3345 w 10000"/>
                  <a:gd name="connsiteY59-408" fmla="*/ 7357 h 10000"/>
                  <a:gd name="connsiteX60-409" fmla="*/ 3586 w 10000"/>
                  <a:gd name="connsiteY60-410" fmla="*/ 7082 h 10000"/>
                  <a:gd name="connsiteX61-411" fmla="*/ 3683 w 10000"/>
                  <a:gd name="connsiteY61-412" fmla="*/ 6880 h 10000"/>
                  <a:gd name="connsiteX62-413" fmla="*/ 3490 w 10000"/>
                  <a:gd name="connsiteY62-414" fmla="*/ 6770 h 10000"/>
                  <a:gd name="connsiteX63-415" fmla="*/ 3072 w 10000"/>
                  <a:gd name="connsiteY63-416" fmla="*/ 7247 h 10000"/>
                  <a:gd name="connsiteX64-417" fmla="*/ 3249 w 10000"/>
                  <a:gd name="connsiteY64-418" fmla="*/ 8255 h 10000"/>
                  <a:gd name="connsiteX65-419" fmla="*/ 3249 w 10000"/>
                  <a:gd name="connsiteY65-420" fmla="*/ 8273 h 10000"/>
                  <a:gd name="connsiteX66-421" fmla="*/ 4680 w 10000"/>
                  <a:gd name="connsiteY66-422" fmla="*/ 8825 h 10000"/>
                  <a:gd name="connsiteX67-423" fmla="*/ 5354 w 10000"/>
                  <a:gd name="connsiteY67-424" fmla="*/ 8677 h 10000"/>
                  <a:gd name="connsiteX68-425" fmla="*/ 3393 w 10000"/>
                  <a:gd name="connsiteY68-426" fmla="*/ 9998 h 10000"/>
                  <a:gd name="connsiteX69-427" fmla="*/ 2253 w 10000"/>
                  <a:gd name="connsiteY69-428" fmla="*/ 9228 h 10000"/>
                  <a:gd name="connsiteX70-429" fmla="*/ 1224 w 10000"/>
                  <a:gd name="connsiteY70-430" fmla="*/ 7137 h 10000"/>
                  <a:gd name="connsiteX71-431" fmla="*/ 3 w 10000"/>
                  <a:gd name="connsiteY71-432" fmla="*/ 4954 h 10000"/>
                  <a:gd name="connsiteX0-433" fmla="*/ 3 w 10000"/>
                  <a:gd name="connsiteY0-434" fmla="*/ 4954 h 10000"/>
                  <a:gd name="connsiteX1-435" fmla="*/ 726 w 10000"/>
                  <a:gd name="connsiteY1-436" fmla="*/ 3028 h 10000"/>
                  <a:gd name="connsiteX2-437" fmla="*/ 1337 w 10000"/>
                  <a:gd name="connsiteY2-438" fmla="*/ 1635 h 10000"/>
                  <a:gd name="connsiteX3-439" fmla="*/ 3233 w 10000"/>
                  <a:gd name="connsiteY3-440" fmla="*/ 773 h 10000"/>
                  <a:gd name="connsiteX4-441" fmla="*/ 5997 w 10000"/>
                  <a:gd name="connsiteY4-442" fmla="*/ 424 h 10000"/>
                  <a:gd name="connsiteX5-443" fmla="*/ 8488 w 10000"/>
                  <a:gd name="connsiteY5-444" fmla="*/ 1452 h 10000"/>
                  <a:gd name="connsiteX6-445" fmla="*/ 9693 w 10000"/>
                  <a:gd name="connsiteY6-446" fmla="*/ 4661 h 10000"/>
                  <a:gd name="connsiteX7-447" fmla="*/ 7765 w 10000"/>
                  <a:gd name="connsiteY7-448" fmla="*/ 5852 h 10000"/>
                  <a:gd name="connsiteX8-449" fmla="*/ 6752 w 10000"/>
                  <a:gd name="connsiteY8-450" fmla="*/ 4844 h 10000"/>
                  <a:gd name="connsiteX9-451" fmla="*/ 7444 w 10000"/>
                  <a:gd name="connsiteY9-452" fmla="*/ 2845 h 10000"/>
                  <a:gd name="connsiteX10-453" fmla="*/ 8680 w 10000"/>
                  <a:gd name="connsiteY10-454" fmla="*/ 2808 h 10000"/>
                  <a:gd name="connsiteX11-455" fmla="*/ 8873 w 10000"/>
                  <a:gd name="connsiteY11-456" fmla="*/ 3799 h 10000"/>
                  <a:gd name="connsiteX12-457" fmla="*/ 8568 w 10000"/>
                  <a:gd name="connsiteY12-458" fmla="*/ 4203 h 10000"/>
                  <a:gd name="connsiteX13-459" fmla="*/ 7941 w 10000"/>
                  <a:gd name="connsiteY13-460" fmla="*/ 4184 h 10000"/>
                  <a:gd name="connsiteX14-461" fmla="*/ 7748 w 10000"/>
                  <a:gd name="connsiteY14-462" fmla="*/ 4276 h 10000"/>
                  <a:gd name="connsiteX15-463" fmla="*/ 7829 w 10000"/>
                  <a:gd name="connsiteY15-464" fmla="*/ 4496 h 10000"/>
                  <a:gd name="connsiteX16-465" fmla="*/ 8664 w 10000"/>
                  <a:gd name="connsiteY16-466" fmla="*/ 4514 h 10000"/>
                  <a:gd name="connsiteX17-467" fmla="*/ 9163 w 10000"/>
                  <a:gd name="connsiteY17-468" fmla="*/ 3928 h 10000"/>
                  <a:gd name="connsiteX18-469" fmla="*/ 8857 w 10000"/>
                  <a:gd name="connsiteY18-470" fmla="*/ 2533 h 10000"/>
                  <a:gd name="connsiteX19-471" fmla="*/ 7637 w 10000"/>
                  <a:gd name="connsiteY19-472" fmla="*/ 2350 h 10000"/>
                  <a:gd name="connsiteX20-473" fmla="*/ 6720 w 10000"/>
                  <a:gd name="connsiteY20-474" fmla="*/ 1360 h 10000"/>
                  <a:gd name="connsiteX21-475" fmla="*/ 5627 w 10000"/>
                  <a:gd name="connsiteY21-476" fmla="*/ 1470 h 10000"/>
                  <a:gd name="connsiteX22-477" fmla="*/ 4390 w 10000"/>
                  <a:gd name="connsiteY22-478" fmla="*/ 902 h 10000"/>
                  <a:gd name="connsiteX23-479" fmla="*/ 3442 w 10000"/>
                  <a:gd name="connsiteY23-480" fmla="*/ 1543 h 10000"/>
                  <a:gd name="connsiteX24-481" fmla="*/ 3201 w 10000"/>
                  <a:gd name="connsiteY24-482" fmla="*/ 2277 h 10000"/>
                  <a:gd name="connsiteX25-483" fmla="*/ 1578 w 10000"/>
                  <a:gd name="connsiteY25-484" fmla="*/ 2771 h 10000"/>
                  <a:gd name="connsiteX26-485" fmla="*/ 1257 w 10000"/>
                  <a:gd name="connsiteY26-486" fmla="*/ 4203 h 10000"/>
                  <a:gd name="connsiteX27-487" fmla="*/ 902 w 10000"/>
                  <a:gd name="connsiteY27-488" fmla="*/ 5486 h 10000"/>
                  <a:gd name="connsiteX28-489" fmla="*/ 1417 w 10000"/>
                  <a:gd name="connsiteY28-490" fmla="*/ 6294 h 10000"/>
                  <a:gd name="connsiteX29-491" fmla="*/ 2670 w 10000"/>
                  <a:gd name="connsiteY29-492" fmla="*/ 6129 h 10000"/>
                  <a:gd name="connsiteX30-493" fmla="*/ 4518 w 10000"/>
                  <a:gd name="connsiteY30-494" fmla="*/ 6092 h 10000"/>
                  <a:gd name="connsiteX31-495" fmla="*/ 5531 w 10000"/>
                  <a:gd name="connsiteY31-496" fmla="*/ 6642 h 10000"/>
                  <a:gd name="connsiteX32-497" fmla="*/ 5611 w 10000"/>
                  <a:gd name="connsiteY32-498" fmla="*/ 6642 h 10000"/>
                  <a:gd name="connsiteX33-499" fmla="*/ 6093 w 10000"/>
                  <a:gd name="connsiteY33-500" fmla="*/ 6129 h 10000"/>
                  <a:gd name="connsiteX34-501" fmla="*/ 6013 w 10000"/>
                  <a:gd name="connsiteY34-502" fmla="*/ 5907 h 10000"/>
                  <a:gd name="connsiteX35-503" fmla="*/ 5820 w 10000"/>
                  <a:gd name="connsiteY35-504" fmla="*/ 5981 h 10000"/>
                  <a:gd name="connsiteX36-505" fmla="*/ 5547 w 10000"/>
                  <a:gd name="connsiteY36-506" fmla="*/ 6312 h 10000"/>
                  <a:gd name="connsiteX37-507" fmla="*/ 4695 w 10000"/>
                  <a:gd name="connsiteY37-508" fmla="*/ 5834 h 10000"/>
                  <a:gd name="connsiteX38-509" fmla="*/ 2510 w 10000"/>
                  <a:gd name="connsiteY38-510" fmla="*/ 5852 h 10000"/>
                  <a:gd name="connsiteX39-511" fmla="*/ 1545 w 10000"/>
                  <a:gd name="connsiteY39-512" fmla="*/ 5981 h 10000"/>
                  <a:gd name="connsiteX40-513" fmla="*/ 1208 w 10000"/>
                  <a:gd name="connsiteY40-514" fmla="*/ 5431 h 10000"/>
                  <a:gd name="connsiteX41-515" fmla="*/ 1514 w 10000"/>
                  <a:gd name="connsiteY41-516" fmla="*/ 4386 h 10000"/>
                  <a:gd name="connsiteX42-517" fmla="*/ 1561 w 10000"/>
                  <a:gd name="connsiteY42-518" fmla="*/ 4203 h 10000"/>
                  <a:gd name="connsiteX43-519" fmla="*/ 1787 w 10000"/>
                  <a:gd name="connsiteY43-520" fmla="*/ 2991 h 10000"/>
                  <a:gd name="connsiteX44-521" fmla="*/ 3136 w 10000"/>
                  <a:gd name="connsiteY44-522" fmla="*/ 2606 h 10000"/>
                  <a:gd name="connsiteX45-523" fmla="*/ 3876 w 10000"/>
                  <a:gd name="connsiteY45-524" fmla="*/ 3799 h 10000"/>
                  <a:gd name="connsiteX46-525" fmla="*/ 2703 w 10000"/>
                  <a:gd name="connsiteY46-526" fmla="*/ 4569 h 10000"/>
                  <a:gd name="connsiteX47-527" fmla="*/ 2719 w 10000"/>
                  <a:gd name="connsiteY47-528" fmla="*/ 4808 h 10000"/>
                  <a:gd name="connsiteX48-529" fmla="*/ 2927 w 10000"/>
                  <a:gd name="connsiteY48-530" fmla="*/ 4771 h 10000"/>
                  <a:gd name="connsiteX49-531" fmla="*/ 4744 w 10000"/>
                  <a:gd name="connsiteY49-532" fmla="*/ 4423 h 10000"/>
                  <a:gd name="connsiteX50-533" fmla="*/ 4937 w 10000"/>
                  <a:gd name="connsiteY50-534" fmla="*/ 4423 h 10000"/>
                  <a:gd name="connsiteX51-535" fmla="*/ 5804 w 10000"/>
                  <a:gd name="connsiteY51-536" fmla="*/ 4184 h 10000"/>
                  <a:gd name="connsiteX52-537" fmla="*/ 6383 w 10000"/>
                  <a:gd name="connsiteY52-538" fmla="*/ 4973 h 10000"/>
                  <a:gd name="connsiteX53-539" fmla="*/ 6512 w 10000"/>
                  <a:gd name="connsiteY53-540" fmla="*/ 5119 h 10000"/>
                  <a:gd name="connsiteX54-541" fmla="*/ 7572 w 10000"/>
                  <a:gd name="connsiteY54-542" fmla="*/ 6532 h 10000"/>
                  <a:gd name="connsiteX55-543" fmla="*/ 7414 w 10000"/>
                  <a:gd name="connsiteY55-544" fmla="*/ 7630 h 10000"/>
                  <a:gd name="connsiteX56-545" fmla="*/ 5483 w 10000"/>
                  <a:gd name="connsiteY56-546" fmla="*/ 8218 h 10000"/>
                  <a:gd name="connsiteX57-547" fmla="*/ 5467 w 10000"/>
                  <a:gd name="connsiteY57-548" fmla="*/ 8273 h 10000"/>
                  <a:gd name="connsiteX58-549" fmla="*/ 3490 w 10000"/>
                  <a:gd name="connsiteY58-550" fmla="*/ 8053 h 10000"/>
                  <a:gd name="connsiteX59-551" fmla="*/ 3345 w 10000"/>
                  <a:gd name="connsiteY59-552" fmla="*/ 7357 h 10000"/>
                  <a:gd name="connsiteX60-553" fmla="*/ 3586 w 10000"/>
                  <a:gd name="connsiteY60-554" fmla="*/ 7082 h 10000"/>
                  <a:gd name="connsiteX61-555" fmla="*/ 3683 w 10000"/>
                  <a:gd name="connsiteY61-556" fmla="*/ 6880 h 10000"/>
                  <a:gd name="connsiteX62-557" fmla="*/ 3490 w 10000"/>
                  <a:gd name="connsiteY62-558" fmla="*/ 6770 h 10000"/>
                  <a:gd name="connsiteX63-559" fmla="*/ 3072 w 10000"/>
                  <a:gd name="connsiteY63-560" fmla="*/ 7247 h 10000"/>
                  <a:gd name="connsiteX64-561" fmla="*/ 3249 w 10000"/>
                  <a:gd name="connsiteY64-562" fmla="*/ 8255 h 10000"/>
                  <a:gd name="connsiteX65-563" fmla="*/ 3249 w 10000"/>
                  <a:gd name="connsiteY65-564" fmla="*/ 8273 h 10000"/>
                  <a:gd name="connsiteX66-565" fmla="*/ 4680 w 10000"/>
                  <a:gd name="connsiteY66-566" fmla="*/ 8825 h 10000"/>
                  <a:gd name="connsiteX67-567" fmla="*/ 5354 w 10000"/>
                  <a:gd name="connsiteY67-568" fmla="*/ 8677 h 10000"/>
                  <a:gd name="connsiteX68-569" fmla="*/ 3393 w 10000"/>
                  <a:gd name="connsiteY68-570" fmla="*/ 9998 h 10000"/>
                  <a:gd name="connsiteX69-571" fmla="*/ 2253 w 10000"/>
                  <a:gd name="connsiteY69-572" fmla="*/ 9228 h 10000"/>
                  <a:gd name="connsiteX70-573" fmla="*/ 1224 w 10000"/>
                  <a:gd name="connsiteY70-574" fmla="*/ 7137 h 10000"/>
                  <a:gd name="connsiteX71-575" fmla="*/ 3 w 10000"/>
                  <a:gd name="connsiteY71-576" fmla="*/ 4954 h 10000"/>
                  <a:gd name="connsiteX0-577" fmla="*/ 3 w 10000"/>
                  <a:gd name="connsiteY0-578" fmla="*/ 4954 h 10000"/>
                  <a:gd name="connsiteX1-579" fmla="*/ 726 w 10000"/>
                  <a:gd name="connsiteY1-580" fmla="*/ 3028 h 10000"/>
                  <a:gd name="connsiteX2-581" fmla="*/ 1337 w 10000"/>
                  <a:gd name="connsiteY2-582" fmla="*/ 1635 h 10000"/>
                  <a:gd name="connsiteX3-583" fmla="*/ 3233 w 10000"/>
                  <a:gd name="connsiteY3-584" fmla="*/ 773 h 10000"/>
                  <a:gd name="connsiteX4-585" fmla="*/ 5997 w 10000"/>
                  <a:gd name="connsiteY4-586" fmla="*/ 424 h 10000"/>
                  <a:gd name="connsiteX5-587" fmla="*/ 8488 w 10000"/>
                  <a:gd name="connsiteY5-588" fmla="*/ 1452 h 10000"/>
                  <a:gd name="connsiteX6-589" fmla="*/ 9693 w 10000"/>
                  <a:gd name="connsiteY6-590" fmla="*/ 4661 h 10000"/>
                  <a:gd name="connsiteX7-591" fmla="*/ 7765 w 10000"/>
                  <a:gd name="connsiteY7-592" fmla="*/ 5852 h 10000"/>
                  <a:gd name="connsiteX8-593" fmla="*/ 6752 w 10000"/>
                  <a:gd name="connsiteY8-594" fmla="*/ 4844 h 10000"/>
                  <a:gd name="connsiteX9-595" fmla="*/ 7444 w 10000"/>
                  <a:gd name="connsiteY9-596" fmla="*/ 2845 h 10000"/>
                  <a:gd name="connsiteX10-597" fmla="*/ 8680 w 10000"/>
                  <a:gd name="connsiteY10-598" fmla="*/ 2808 h 10000"/>
                  <a:gd name="connsiteX11-599" fmla="*/ 8873 w 10000"/>
                  <a:gd name="connsiteY11-600" fmla="*/ 3799 h 10000"/>
                  <a:gd name="connsiteX12-601" fmla="*/ 8568 w 10000"/>
                  <a:gd name="connsiteY12-602" fmla="*/ 4203 h 10000"/>
                  <a:gd name="connsiteX13-603" fmla="*/ 7941 w 10000"/>
                  <a:gd name="connsiteY13-604" fmla="*/ 4184 h 10000"/>
                  <a:gd name="connsiteX14-605" fmla="*/ 7748 w 10000"/>
                  <a:gd name="connsiteY14-606" fmla="*/ 4276 h 10000"/>
                  <a:gd name="connsiteX15-607" fmla="*/ 7829 w 10000"/>
                  <a:gd name="connsiteY15-608" fmla="*/ 4496 h 10000"/>
                  <a:gd name="connsiteX16-609" fmla="*/ 8664 w 10000"/>
                  <a:gd name="connsiteY16-610" fmla="*/ 4514 h 10000"/>
                  <a:gd name="connsiteX17-611" fmla="*/ 9163 w 10000"/>
                  <a:gd name="connsiteY17-612" fmla="*/ 3928 h 10000"/>
                  <a:gd name="connsiteX18-613" fmla="*/ 8857 w 10000"/>
                  <a:gd name="connsiteY18-614" fmla="*/ 2533 h 10000"/>
                  <a:gd name="connsiteX19-615" fmla="*/ 7637 w 10000"/>
                  <a:gd name="connsiteY19-616" fmla="*/ 2350 h 10000"/>
                  <a:gd name="connsiteX20-617" fmla="*/ 6720 w 10000"/>
                  <a:gd name="connsiteY20-618" fmla="*/ 1360 h 10000"/>
                  <a:gd name="connsiteX21-619" fmla="*/ 5627 w 10000"/>
                  <a:gd name="connsiteY21-620" fmla="*/ 1470 h 10000"/>
                  <a:gd name="connsiteX22-621" fmla="*/ 4390 w 10000"/>
                  <a:gd name="connsiteY22-622" fmla="*/ 902 h 10000"/>
                  <a:gd name="connsiteX23-623" fmla="*/ 3442 w 10000"/>
                  <a:gd name="connsiteY23-624" fmla="*/ 1543 h 10000"/>
                  <a:gd name="connsiteX24-625" fmla="*/ 3201 w 10000"/>
                  <a:gd name="connsiteY24-626" fmla="*/ 2277 h 10000"/>
                  <a:gd name="connsiteX25-627" fmla="*/ 1578 w 10000"/>
                  <a:gd name="connsiteY25-628" fmla="*/ 2771 h 10000"/>
                  <a:gd name="connsiteX26-629" fmla="*/ 1257 w 10000"/>
                  <a:gd name="connsiteY26-630" fmla="*/ 4203 h 10000"/>
                  <a:gd name="connsiteX27-631" fmla="*/ 902 w 10000"/>
                  <a:gd name="connsiteY27-632" fmla="*/ 5486 h 10000"/>
                  <a:gd name="connsiteX28-633" fmla="*/ 1417 w 10000"/>
                  <a:gd name="connsiteY28-634" fmla="*/ 6294 h 10000"/>
                  <a:gd name="connsiteX29-635" fmla="*/ 2670 w 10000"/>
                  <a:gd name="connsiteY29-636" fmla="*/ 6129 h 10000"/>
                  <a:gd name="connsiteX30-637" fmla="*/ 4518 w 10000"/>
                  <a:gd name="connsiteY30-638" fmla="*/ 6092 h 10000"/>
                  <a:gd name="connsiteX31-639" fmla="*/ 5531 w 10000"/>
                  <a:gd name="connsiteY31-640" fmla="*/ 6642 h 10000"/>
                  <a:gd name="connsiteX32-641" fmla="*/ 5611 w 10000"/>
                  <a:gd name="connsiteY32-642" fmla="*/ 6642 h 10000"/>
                  <a:gd name="connsiteX33-643" fmla="*/ 6093 w 10000"/>
                  <a:gd name="connsiteY33-644" fmla="*/ 6129 h 10000"/>
                  <a:gd name="connsiteX34-645" fmla="*/ 6013 w 10000"/>
                  <a:gd name="connsiteY34-646" fmla="*/ 5907 h 10000"/>
                  <a:gd name="connsiteX35-647" fmla="*/ 5820 w 10000"/>
                  <a:gd name="connsiteY35-648" fmla="*/ 5981 h 10000"/>
                  <a:gd name="connsiteX36-649" fmla="*/ 5547 w 10000"/>
                  <a:gd name="connsiteY36-650" fmla="*/ 6312 h 10000"/>
                  <a:gd name="connsiteX37-651" fmla="*/ 4695 w 10000"/>
                  <a:gd name="connsiteY37-652" fmla="*/ 5834 h 10000"/>
                  <a:gd name="connsiteX38-653" fmla="*/ 2510 w 10000"/>
                  <a:gd name="connsiteY38-654" fmla="*/ 5852 h 10000"/>
                  <a:gd name="connsiteX39-655" fmla="*/ 1545 w 10000"/>
                  <a:gd name="connsiteY39-656" fmla="*/ 5981 h 10000"/>
                  <a:gd name="connsiteX40-657" fmla="*/ 1208 w 10000"/>
                  <a:gd name="connsiteY40-658" fmla="*/ 5431 h 10000"/>
                  <a:gd name="connsiteX41-659" fmla="*/ 1514 w 10000"/>
                  <a:gd name="connsiteY41-660" fmla="*/ 4386 h 10000"/>
                  <a:gd name="connsiteX42-661" fmla="*/ 1561 w 10000"/>
                  <a:gd name="connsiteY42-662" fmla="*/ 4203 h 10000"/>
                  <a:gd name="connsiteX43-663" fmla="*/ 1787 w 10000"/>
                  <a:gd name="connsiteY43-664" fmla="*/ 2991 h 10000"/>
                  <a:gd name="connsiteX44-665" fmla="*/ 3136 w 10000"/>
                  <a:gd name="connsiteY44-666" fmla="*/ 2606 h 10000"/>
                  <a:gd name="connsiteX45-667" fmla="*/ 3876 w 10000"/>
                  <a:gd name="connsiteY45-668" fmla="*/ 3799 h 10000"/>
                  <a:gd name="connsiteX46-669" fmla="*/ 2703 w 10000"/>
                  <a:gd name="connsiteY46-670" fmla="*/ 4569 h 10000"/>
                  <a:gd name="connsiteX47-671" fmla="*/ 2719 w 10000"/>
                  <a:gd name="connsiteY47-672" fmla="*/ 4808 h 10000"/>
                  <a:gd name="connsiteX48-673" fmla="*/ 2927 w 10000"/>
                  <a:gd name="connsiteY48-674" fmla="*/ 4771 h 10000"/>
                  <a:gd name="connsiteX49-675" fmla="*/ 4744 w 10000"/>
                  <a:gd name="connsiteY49-676" fmla="*/ 4423 h 10000"/>
                  <a:gd name="connsiteX50-677" fmla="*/ 4937 w 10000"/>
                  <a:gd name="connsiteY50-678" fmla="*/ 4423 h 10000"/>
                  <a:gd name="connsiteX51-679" fmla="*/ 5804 w 10000"/>
                  <a:gd name="connsiteY51-680" fmla="*/ 4184 h 10000"/>
                  <a:gd name="connsiteX52-681" fmla="*/ 6383 w 10000"/>
                  <a:gd name="connsiteY52-682" fmla="*/ 4973 h 10000"/>
                  <a:gd name="connsiteX53-683" fmla="*/ 6512 w 10000"/>
                  <a:gd name="connsiteY53-684" fmla="*/ 5119 h 10000"/>
                  <a:gd name="connsiteX54-685" fmla="*/ 7572 w 10000"/>
                  <a:gd name="connsiteY54-686" fmla="*/ 6532 h 10000"/>
                  <a:gd name="connsiteX55-687" fmla="*/ 7414 w 10000"/>
                  <a:gd name="connsiteY55-688" fmla="*/ 7630 h 10000"/>
                  <a:gd name="connsiteX56-689" fmla="*/ 5483 w 10000"/>
                  <a:gd name="connsiteY56-690" fmla="*/ 8218 h 10000"/>
                  <a:gd name="connsiteX57-691" fmla="*/ 5467 w 10000"/>
                  <a:gd name="connsiteY57-692" fmla="*/ 8273 h 10000"/>
                  <a:gd name="connsiteX58-693" fmla="*/ 3490 w 10000"/>
                  <a:gd name="connsiteY58-694" fmla="*/ 8053 h 10000"/>
                  <a:gd name="connsiteX59-695" fmla="*/ 3345 w 10000"/>
                  <a:gd name="connsiteY59-696" fmla="*/ 7357 h 10000"/>
                  <a:gd name="connsiteX60-697" fmla="*/ 3586 w 10000"/>
                  <a:gd name="connsiteY60-698" fmla="*/ 7082 h 10000"/>
                  <a:gd name="connsiteX61-699" fmla="*/ 3683 w 10000"/>
                  <a:gd name="connsiteY61-700" fmla="*/ 6880 h 10000"/>
                  <a:gd name="connsiteX62-701" fmla="*/ 3490 w 10000"/>
                  <a:gd name="connsiteY62-702" fmla="*/ 6770 h 10000"/>
                  <a:gd name="connsiteX63-703" fmla="*/ 3072 w 10000"/>
                  <a:gd name="connsiteY63-704" fmla="*/ 7247 h 10000"/>
                  <a:gd name="connsiteX64-705" fmla="*/ 3249 w 10000"/>
                  <a:gd name="connsiteY64-706" fmla="*/ 8255 h 10000"/>
                  <a:gd name="connsiteX65-707" fmla="*/ 3249 w 10000"/>
                  <a:gd name="connsiteY65-708" fmla="*/ 8273 h 10000"/>
                  <a:gd name="connsiteX66-709" fmla="*/ 4680 w 10000"/>
                  <a:gd name="connsiteY66-710" fmla="*/ 8825 h 10000"/>
                  <a:gd name="connsiteX67-711" fmla="*/ 5354 w 10000"/>
                  <a:gd name="connsiteY67-712" fmla="*/ 8677 h 10000"/>
                  <a:gd name="connsiteX68-713" fmla="*/ 3393 w 10000"/>
                  <a:gd name="connsiteY68-714" fmla="*/ 9998 h 10000"/>
                  <a:gd name="connsiteX69-715" fmla="*/ 2253 w 10000"/>
                  <a:gd name="connsiteY69-716" fmla="*/ 9228 h 10000"/>
                  <a:gd name="connsiteX70-717" fmla="*/ 1224 w 10000"/>
                  <a:gd name="connsiteY70-718" fmla="*/ 7137 h 10000"/>
                  <a:gd name="connsiteX71-719" fmla="*/ 3 w 10000"/>
                  <a:gd name="connsiteY71-720" fmla="*/ 4954 h 10000"/>
                  <a:gd name="connsiteX0-721" fmla="*/ 3 w 10000"/>
                  <a:gd name="connsiteY0-722" fmla="*/ 4954 h 10000"/>
                  <a:gd name="connsiteX1-723" fmla="*/ 726 w 10000"/>
                  <a:gd name="connsiteY1-724" fmla="*/ 3028 h 10000"/>
                  <a:gd name="connsiteX2-725" fmla="*/ 1337 w 10000"/>
                  <a:gd name="connsiteY2-726" fmla="*/ 1635 h 10000"/>
                  <a:gd name="connsiteX3-727" fmla="*/ 3233 w 10000"/>
                  <a:gd name="connsiteY3-728" fmla="*/ 773 h 10000"/>
                  <a:gd name="connsiteX4-729" fmla="*/ 5997 w 10000"/>
                  <a:gd name="connsiteY4-730" fmla="*/ 424 h 10000"/>
                  <a:gd name="connsiteX5-731" fmla="*/ 8488 w 10000"/>
                  <a:gd name="connsiteY5-732" fmla="*/ 1452 h 10000"/>
                  <a:gd name="connsiteX6-733" fmla="*/ 9693 w 10000"/>
                  <a:gd name="connsiteY6-734" fmla="*/ 4661 h 10000"/>
                  <a:gd name="connsiteX7-735" fmla="*/ 7765 w 10000"/>
                  <a:gd name="connsiteY7-736" fmla="*/ 5852 h 10000"/>
                  <a:gd name="connsiteX8-737" fmla="*/ 6752 w 10000"/>
                  <a:gd name="connsiteY8-738" fmla="*/ 4844 h 10000"/>
                  <a:gd name="connsiteX9-739" fmla="*/ 7444 w 10000"/>
                  <a:gd name="connsiteY9-740" fmla="*/ 2845 h 10000"/>
                  <a:gd name="connsiteX10-741" fmla="*/ 8680 w 10000"/>
                  <a:gd name="connsiteY10-742" fmla="*/ 2808 h 10000"/>
                  <a:gd name="connsiteX11-743" fmla="*/ 8873 w 10000"/>
                  <a:gd name="connsiteY11-744" fmla="*/ 3799 h 10000"/>
                  <a:gd name="connsiteX12-745" fmla="*/ 8568 w 10000"/>
                  <a:gd name="connsiteY12-746" fmla="*/ 4203 h 10000"/>
                  <a:gd name="connsiteX13-747" fmla="*/ 7941 w 10000"/>
                  <a:gd name="connsiteY13-748" fmla="*/ 4184 h 10000"/>
                  <a:gd name="connsiteX14-749" fmla="*/ 7748 w 10000"/>
                  <a:gd name="connsiteY14-750" fmla="*/ 4276 h 10000"/>
                  <a:gd name="connsiteX15-751" fmla="*/ 7829 w 10000"/>
                  <a:gd name="connsiteY15-752" fmla="*/ 4496 h 10000"/>
                  <a:gd name="connsiteX16-753" fmla="*/ 8664 w 10000"/>
                  <a:gd name="connsiteY16-754" fmla="*/ 4514 h 10000"/>
                  <a:gd name="connsiteX17-755" fmla="*/ 9163 w 10000"/>
                  <a:gd name="connsiteY17-756" fmla="*/ 3928 h 10000"/>
                  <a:gd name="connsiteX18-757" fmla="*/ 8857 w 10000"/>
                  <a:gd name="connsiteY18-758" fmla="*/ 2533 h 10000"/>
                  <a:gd name="connsiteX19-759" fmla="*/ 7637 w 10000"/>
                  <a:gd name="connsiteY19-760" fmla="*/ 2350 h 10000"/>
                  <a:gd name="connsiteX20-761" fmla="*/ 6720 w 10000"/>
                  <a:gd name="connsiteY20-762" fmla="*/ 1360 h 10000"/>
                  <a:gd name="connsiteX21-763" fmla="*/ 5627 w 10000"/>
                  <a:gd name="connsiteY21-764" fmla="*/ 1470 h 10000"/>
                  <a:gd name="connsiteX22-765" fmla="*/ 4390 w 10000"/>
                  <a:gd name="connsiteY22-766" fmla="*/ 902 h 10000"/>
                  <a:gd name="connsiteX23-767" fmla="*/ 3442 w 10000"/>
                  <a:gd name="connsiteY23-768" fmla="*/ 1543 h 10000"/>
                  <a:gd name="connsiteX24-769" fmla="*/ 3201 w 10000"/>
                  <a:gd name="connsiteY24-770" fmla="*/ 2277 h 10000"/>
                  <a:gd name="connsiteX25-771" fmla="*/ 1578 w 10000"/>
                  <a:gd name="connsiteY25-772" fmla="*/ 2771 h 10000"/>
                  <a:gd name="connsiteX26-773" fmla="*/ 1257 w 10000"/>
                  <a:gd name="connsiteY26-774" fmla="*/ 4203 h 10000"/>
                  <a:gd name="connsiteX27-775" fmla="*/ 902 w 10000"/>
                  <a:gd name="connsiteY27-776" fmla="*/ 5486 h 10000"/>
                  <a:gd name="connsiteX28-777" fmla="*/ 1417 w 10000"/>
                  <a:gd name="connsiteY28-778" fmla="*/ 6294 h 10000"/>
                  <a:gd name="connsiteX29-779" fmla="*/ 2670 w 10000"/>
                  <a:gd name="connsiteY29-780" fmla="*/ 6129 h 10000"/>
                  <a:gd name="connsiteX30-781" fmla="*/ 4518 w 10000"/>
                  <a:gd name="connsiteY30-782" fmla="*/ 6092 h 10000"/>
                  <a:gd name="connsiteX31-783" fmla="*/ 5531 w 10000"/>
                  <a:gd name="connsiteY31-784" fmla="*/ 6642 h 10000"/>
                  <a:gd name="connsiteX32-785" fmla="*/ 5611 w 10000"/>
                  <a:gd name="connsiteY32-786" fmla="*/ 6642 h 10000"/>
                  <a:gd name="connsiteX33-787" fmla="*/ 6093 w 10000"/>
                  <a:gd name="connsiteY33-788" fmla="*/ 6129 h 10000"/>
                  <a:gd name="connsiteX34-789" fmla="*/ 6013 w 10000"/>
                  <a:gd name="connsiteY34-790" fmla="*/ 5907 h 10000"/>
                  <a:gd name="connsiteX35-791" fmla="*/ 5820 w 10000"/>
                  <a:gd name="connsiteY35-792" fmla="*/ 5981 h 10000"/>
                  <a:gd name="connsiteX36-793" fmla="*/ 5547 w 10000"/>
                  <a:gd name="connsiteY36-794" fmla="*/ 6312 h 10000"/>
                  <a:gd name="connsiteX37-795" fmla="*/ 4695 w 10000"/>
                  <a:gd name="connsiteY37-796" fmla="*/ 5834 h 10000"/>
                  <a:gd name="connsiteX38-797" fmla="*/ 2510 w 10000"/>
                  <a:gd name="connsiteY38-798" fmla="*/ 5852 h 10000"/>
                  <a:gd name="connsiteX39-799" fmla="*/ 1545 w 10000"/>
                  <a:gd name="connsiteY39-800" fmla="*/ 5981 h 10000"/>
                  <a:gd name="connsiteX40-801" fmla="*/ 1208 w 10000"/>
                  <a:gd name="connsiteY40-802" fmla="*/ 5431 h 10000"/>
                  <a:gd name="connsiteX41-803" fmla="*/ 1514 w 10000"/>
                  <a:gd name="connsiteY41-804" fmla="*/ 4386 h 10000"/>
                  <a:gd name="connsiteX42-805" fmla="*/ 1561 w 10000"/>
                  <a:gd name="connsiteY42-806" fmla="*/ 4203 h 10000"/>
                  <a:gd name="connsiteX43-807" fmla="*/ 1787 w 10000"/>
                  <a:gd name="connsiteY43-808" fmla="*/ 2991 h 10000"/>
                  <a:gd name="connsiteX44-809" fmla="*/ 3136 w 10000"/>
                  <a:gd name="connsiteY44-810" fmla="*/ 2606 h 10000"/>
                  <a:gd name="connsiteX45-811" fmla="*/ 3876 w 10000"/>
                  <a:gd name="connsiteY45-812" fmla="*/ 3799 h 10000"/>
                  <a:gd name="connsiteX46-813" fmla="*/ 2703 w 10000"/>
                  <a:gd name="connsiteY46-814" fmla="*/ 4569 h 10000"/>
                  <a:gd name="connsiteX47-815" fmla="*/ 2719 w 10000"/>
                  <a:gd name="connsiteY47-816" fmla="*/ 4808 h 10000"/>
                  <a:gd name="connsiteX48-817" fmla="*/ 2927 w 10000"/>
                  <a:gd name="connsiteY48-818" fmla="*/ 4771 h 10000"/>
                  <a:gd name="connsiteX49-819" fmla="*/ 4744 w 10000"/>
                  <a:gd name="connsiteY49-820" fmla="*/ 4423 h 10000"/>
                  <a:gd name="connsiteX50-821" fmla="*/ 4937 w 10000"/>
                  <a:gd name="connsiteY50-822" fmla="*/ 4423 h 10000"/>
                  <a:gd name="connsiteX51-823" fmla="*/ 5804 w 10000"/>
                  <a:gd name="connsiteY51-824" fmla="*/ 4184 h 10000"/>
                  <a:gd name="connsiteX52-825" fmla="*/ 6383 w 10000"/>
                  <a:gd name="connsiteY52-826" fmla="*/ 4973 h 10000"/>
                  <a:gd name="connsiteX53-827" fmla="*/ 6512 w 10000"/>
                  <a:gd name="connsiteY53-828" fmla="*/ 5119 h 10000"/>
                  <a:gd name="connsiteX54-829" fmla="*/ 7572 w 10000"/>
                  <a:gd name="connsiteY54-830" fmla="*/ 6532 h 10000"/>
                  <a:gd name="connsiteX55-831" fmla="*/ 7414 w 10000"/>
                  <a:gd name="connsiteY55-832" fmla="*/ 7630 h 10000"/>
                  <a:gd name="connsiteX56-833" fmla="*/ 5483 w 10000"/>
                  <a:gd name="connsiteY56-834" fmla="*/ 8218 h 10000"/>
                  <a:gd name="connsiteX57-835" fmla="*/ 5467 w 10000"/>
                  <a:gd name="connsiteY57-836" fmla="*/ 8273 h 10000"/>
                  <a:gd name="connsiteX58-837" fmla="*/ 3490 w 10000"/>
                  <a:gd name="connsiteY58-838" fmla="*/ 8053 h 10000"/>
                  <a:gd name="connsiteX59-839" fmla="*/ 3345 w 10000"/>
                  <a:gd name="connsiteY59-840" fmla="*/ 7357 h 10000"/>
                  <a:gd name="connsiteX60-841" fmla="*/ 3586 w 10000"/>
                  <a:gd name="connsiteY60-842" fmla="*/ 7082 h 10000"/>
                  <a:gd name="connsiteX61-843" fmla="*/ 3683 w 10000"/>
                  <a:gd name="connsiteY61-844" fmla="*/ 6880 h 10000"/>
                  <a:gd name="connsiteX62-845" fmla="*/ 3490 w 10000"/>
                  <a:gd name="connsiteY62-846" fmla="*/ 6770 h 10000"/>
                  <a:gd name="connsiteX63-847" fmla="*/ 3072 w 10000"/>
                  <a:gd name="connsiteY63-848" fmla="*/ 7247 h 10000"/>
                  <a:gd name="connsiteX64-849" fmla="*/ 3249 w 10000"/>
                  <a:gd name="connsiteY64-850" fmla="*/ 8255 h 10000"/>
                  <a:gd name="connsiteX65-851" fmla="*/ 3249 w 10000"/>
                  <a:gd name="connsiteY65-852" fmla="*/ 8273 h 10000"/>
                  <a:gd name="connsiteX66-853" fmla="*/ 4680 w 10000"/>
                  <a:gd name="connsiteY66-854" fmla="*/ 8825 h 10000"/>
                  <a:gd name="connsiteX67-855" fmla="*/ 5354 w 10000"/>
                  <a:gd name="connsiteY67-856" fmla="*/ 8677 h 10000"/>
                  <a:gd name="connsiteX68-857" fmla="*/ 3393 w 10000"/>
                  <a:gd name="connsiteY68-858" fmla="*/ 9998 h 10000"/>
                  <a:gd name="connsiteX69-859" fmla="*/ 2253 w 10000"/>
                  <a:gd name="connsiteY69-860" fmla="*/ 9228 h 10000"/>
                  <a:gd name="connsiteX70-861" fmla="*/ 1224 w 10000"/>
                  <a:gd name="connsiteY70-862" fmla="*/ 7137 h 10000"/>
                  <a:gd name="connsiteX71-863" fmla="*/ 3 w 10000"/>
                  <a:gd name="connsiteY71-864" fmla="*/ 4954 h 10000"/>
                  <a:gd name="connsiteX0-865" fmla="*/ 3 w 10000"/>
                  <a:gd name="connsiteY0-866" fmla="*/ 4954 h 10000"/>
                  <a:gd name="connsiteX1-867" fmla="*/ 726 w 10000"/>
                  <a:gd name="connsiteY1-868" fmla="*/ 3028 h 10000"/>
                  <a:gd name="connsiteX2-869" fmla="*/ 1337 w 10000"/>
                  <a:gd name="connsiteY2-870" fmla="*/ 1635 h 10000"/>
                  <a:gd name="connsiteX3-871" fmla="*/ 3233 w 10000"/>
                  <a:gd name="connsiteY3-872" fmla="*/ 773 h 10000"/>
                  <a:gd name="connsiteX4-873" fmla="*/ 5997 w 10000"/>
                  <a:gd name="connsiteY4-874" fmla="*/ 424 h 10000"/>
                  <a:gd name="connsiteX5-875" fmla="*/ 8488 w 10000"/>
                  <a:gd name="connsiteY5-876" fmla="*/ 1452 h 10000"/>
                  <a:gd name="connsiteX6-877" fmla="*/ 9693 w 10000"/>
                  <a:gd name="connsiteY6-878" fmla="*/ 4661 h 10000"/>
                  <a:gd name="connsiteX7-879" fmla="*/ 7765 w 10000"/>
                  <a:gd name="connsiteY7-880" fmla="*/ 5852 h 10000"/>
                  <a:gd name="connsiteX8-881" fmla="*/ 6752 w 10000"/>
                  <a:gd name="connsiteY8-882" fmla="*/ 4844 h 10000"/>
                  <a:gd name="connsiteX9-883" fmla="*/ 7444 w 10000"/>
                  <a:gd name="connsiteY9-884" fmla="*/ 2845 h 10000"/>
                  <a:gd name="connsiteX10-885" fmla="*/ 8680 w 10000"/>
                  <a:gd name="connsiteY10-886" fmla="*/ 2808 h 10000"/>
                  <a:gd name="connsiteX11-887" fmla="*/ 8873 w 10000"/>
                  <a:gd name="connsiteY11-888" fmla="*/ 3799 h 10000"/>
                  <a:gd name="connsiteX12-889" fmla="*/ 8568 w 10000"/>
                  <a:gd name="connsiteY12-890" fmla="*/ 4203 h 10000"/>
                  <a:gd name="connsiteX13-891" fmla="*/ 7941 w 10000"/>
                  <a:gd name="connsiteY13-892" fmla="*/ 4184 h 10000"/>
                  <a:gd name="connsiteX14-893" fmla="*/ 7748 w 10000"/>
                  <a:gd name="connsiteY14-894" fmla="*/ 4276 h 10000"/>
                  <a:gd name="connsiteX15-895" fmla="*/ 7829 w 10000"/>
                  <a:gd name="connsiteY15-896" fmla="*/ 4496 h 10000"/>
                  <a:gd name="connsiteX16-897" fmla="*/ 8664 w 10000"/>
                  <a:gd name="connsiteY16-898" fmla="*/ 4514 h 10000"/>
                  <a:gd name="connsiteX17-899" fmla="*/ 9163 w 10000"/>
                  <a:gd name="connsiteY17-900" fmla="*/ 3928 h 10000"/>
                  <a:gd name="connsiteX18-901" fmla="*/ 8857 w 10000"/>
                  <a:gd name="connsiteY18-902" fmla="*/ 2533 h 10000"/>
                  <a:gd name="connsiteX19-903" fmla="*/ 7637 w 10000"/>
                  <a:gd name="connsiteY19-904" fmla="*/ 2350 h 10000"/>
                  <a:gd name="connsiteX20-905" fmla="*/ 6720 w 10000"/>
                  <a:gd name="connsiteY20-906" fmla="*/ 1360 h 10000"/>
                  <a:gd name="connsiteX21-907" fmla="*/ 5627 w 10000"/>
                  <a:gd name="connsiteY21-908" fmla="*/ 1470 h 10000"/>
                  <a:gd name="connsiteX22-909" fmla="*/ 4390 w 10000"/>
                  <a:gd name="connsiteY22-910" fmla="*/ 902 h 10000"/>
                  <a:gd name="connsiteX23-911" fmla="*/ 3442 w 10000"/>
                  <a:gd name="connsiteY23-912" fmla="*/ 1543 h 10000"/>
                  <a:gd name="connsiteX24-913" fmla="*/ 3201 w 10000"/>
                  <a:gd name="connsiteY24-914" fmla="*/ 2277 h 10000"/>
                  <a:gd name="connsiteX25-915" fmla="*/ 1578 w 10000"/>
                  <a:gd name="connsiteY25-916" fmla="*/ 2771 h 10000"/>
                  <a:gd name="connsiteX26-917" fmla="*/ 1257 w 10000"/>
                  <a:gd name="connsiteY26-918" fmla="*/ 4203 h 10000"/>
                  <a:gd name="connsiteX27-919" fmla="*/ 902 w 10000"/>
                  <a:gd name="connsiteY27-920" fmla="*/ 5486 h 10000"/>
                  <a:gd name="connsiteX28-921" fmla="*/ 1417 w 10000"/>
                  <a:gd name="connsiteY28-922" fmla="*/ 6294 h 10000"/>
                  <a:gd name="connsiteX29-923" fmla="*/ 2670 w 10000"/>
                  <a:gd name="connsiteY29-924" fmla="*/ 6129 h 10000"/>
                  <a:gd name="connsiteX30-925" fmla="*/ 4518 w 10000"/>
                  <a:gd name="connsiteY30-926" fmla="*/ 6092 h 10000"/>
                  <a:gd name="connsiteX31-927" fmla="*/ 5531 w 10000"/>
                  <a:gd name="connsiteY31-928" fmla="*/ 6642 h 10000"/>
                  <a:gd name="connsiteX32-929" fmla="*/ 5611 w 10000"/>
                  <a:gd name="connsiteY32-930" fmla="*/ 6642 h 10000"/>
                  <a:gd name="connsiteX33-931" fmla="*/ 6093 w 10000"/>
                  <a:gd name="connsiteY33-932" fmla="*/ 6129 h 10000"/>
                  <a:gd name="connsiteX34-933" fmla="*/ 6013 w 10000"/>
                  <a:gd name="connsiteY34-934" fmla="*/ 5907 h 10000"/>
                  <a:gd name="connsiteX35-935" fmla="*/ 5820 w 10000"/>
                  <a:gd name="connsiteY35-936" fmla="*/ 5981 h 10000"/>
                  <a:gd name="connsiteX36-937" fmla="*/ 5547 w 10000"/>
                  <a:gd name="connsiteY36-938" fmla="*/ 6312 h 10000"/>
                  <a:gd name="connsiteX37-939" fmla="*/ 4695 w 10000"/>
                  <a:gd name="connsiteY37-940" fmla="*/ 5834 h 10000"/>
                  <a:gd name="connsiteX38-941" fmla="*/ 2510 w 10000"/>
                  <a:gd name="connsiteY38-942" fmla="*/ 5852 h 10000"/>
                  <a:gd name="connsiteX39-943" fmla="*/ 1545 w 10000"/>
                  <a:gd name="connsiteY39-944" fmla="*/ 5981 h 10000"/>
                  <a:gd name="connsiteX40-945" fmla="*/ 1208 w 10000"/>
                  <a:gd name="connsiteY40-946" fmla="*/ 5431 h 10000"/>
                  <a:gd name="connsiteX41-947" fmla="*/ 1514 w 10000"/>
                  <a:gd name="connsiteY41-948" fmla="*/ 4386 h 10000"/>
                  <a:gd name="connsiteX42-949" fmla="*/ 1561 w 10000"/>
                  <a:gd name="connsiteY42-950" fmla="*/ 4203 h 10000"/>
                  <a:gd name="connsiteX43-951" fmla="*/ 1787 w 10000"/>
                  <a:gd name="connsiteY43-952" fmla="*/ 2991 h 10000"/>
                  <a:gd name="connsiteX44-953" fmla="*/ 3136 w 10000"/>
                  <a:gd name="connsiteY44-954" fmla="*/ 2606 h 10000"/>
                  <a:gd name="connsiteX45-955" fmla="*/ 3876 w 10000"/>
                  <a:gd name="connsiteY45-956" fmla="*/ 3799 h 10000"/>
                  <a:gd name="connsiteX46-957" fmla="*/ 2703 w 10000"/>
                  <a:gd name="connsiteY46-958" fmla="*/ 4569 h 10000"/>
                  <a:gd name="connsiteX47-959" fmla="*/ 2719 w 10000"/>
                  <a:gd name="connsiteY47-960" fmla="*/ 4808 h 10000"/>
                  <a:gd name="connsiteX48-961" fmla="*/ 2927 w 10000"/>
                  <a:gd name="connsiteY48-962" fmla="*/ 4771 h 10000"/>
                  <a:gd name="connsiteX49-963" fmla="*/ 4744 w 10000"/>
                  <a:gd name="connsiteY49-964" fmla="*/ 4423 h 10000"/>
                  <a:gd name="connsiteX50-965" fmla="*/ 4937 w 10000"/>
                  <a:gd name="connsiteY50-966" fmla="*/ 4423 h 10000"/>
                  <a:gd name="connsiteX51-967" fmla="*/ 5804 w 10000"/>
                  <a:gd name="connsiteY51-968" fmla="*/ 4184 h 10000"/>
                  <a:gd name="connsiteX52-969" fmla="*/ 6383 w 10000"/>
                  <a:gd name="connsiteY52-970" fmla="*/ 4973 h 10000"/>
                  <a:gd name="connsiteX53-971" fmla="*/ 6512 w 10000"/>
                  <a:gd name="connsiteY53-972" fmla="*/ 5119 h 10000"/>
                  <a:gd name="connsiteX54-973" fmla="*/ 7572 w 10000"/>
                  <a:gd name="connsiteY54-974" fmla="*/ 6532 h 10000"/>
                  <a:gd name="connsiteX55-975" fmla="*/ 7247 w 10000"/>
                  <a:gd name="connsiteY55-976" fmla="*/ 7791 h 10000"/>
                  <a:gd name="connsiteX56-977" fmla="*/ 5483 w 10000"/>
                  <a:gd name="connsiteY56-978" fmla="*/ 8218 h 10000"/>
                  <a:gd name="connsiteX57-979" fmla="*/ 5467 w 10000"/>
                  <a:gd name="connsiteY57-980" fmla="*/ 8273 h 10000"/>
                  <a:gd name="connsiteX58-981" fmla="*/ 3490 w 10000"/>
                  <a:gd name="connsiteY58-982" fmla="*/ 8053 h 10000"/>
                  <a:gd name="connsiteX59-983" fmla="*/ 3345 w 10000"/>
                  <a:gd name="connsiteY59-984" fmla="*/ 7357 h 10000"/>
                  <a:gd name="connsiteX60-985" fmla="*/ 3586 w 10000"/>
                  <a:gd name="connsiteY60-986" fmla="*/ 7082 h 10000"/>
                  <a:gd name="connsiteX61-987" fmla="*/ 3683 w 10000"/>
                  <a:gd name="connsiteY61-988" fmla="*/ 6880 h 10000"/>
                  <a:gd name="connsiteX62-989" fmla="*/ 3490 w 10000"/>
                  <a:gd name="connsiteY62-990" fmla="*/ 6770 h 10000"/>
                  <a:gd name="connsiteX63-991" fmla="*/ 3072 w 10000"/>
                  <a:gd name="connsiteY63-992" fmla="*/ 7247 h 10000"/>
                  <a:gd name="connsiteX64-993" fmla="*/ 3249 w 10000"/>
                  <a:gd name="connsiteY64-994" fmla="*/ 8255 h 10000"/>
                  <a:gd name="connsiteX65-995" fmla="*/ 3249 w 10000"/>
                  <a:gd name="connsiteY65-996" fmla="*/ 8273 h 10000"/>
                  <a:gd name="connsiteX66-997" fmla="*/ 4680 w 10000"/>
                  <a:gd name="connsiteY66-998" fmla="*/ 8825 h 10000"/>
                  <a:gd name="connsiteX67-999" fmla="*/ 5354 w 10000"/>
                  <a:gd name="connsiteY67-1000" fmla="*/ 8677 h 10000"/>
                  <a:gd name="connsiteX68-1001" fmla="*/ 3393 w 10000"/>
                  <a:gd name="connsiteY68-1002" fmla="*/ 9998 h 10000"/>
                  <a:gd name="connsiteX69-1003" fmla="*/ 2253 w 10000"/>
                  <a:gd name="connsiteY69-1004" fmla="*/ 9228 h 10000"/>
                  <a:gd name="connsiteX70-1005" fmla="*/ 1224 w 10000"/>
                  <a:gd name="connsiteY70-1006" fmla="*/ 7137 h 10000"/>
                  <a:gd name="connsiteX71-1007" fmla="*/ 3 w 10000"/>
                  <a:gd name="connsiteY71-1008" fmla="*/ 4954 h 10000"/>
                  <a:gd name="connsiteX0-1009" fmla="*/ 3 w 10000"/>
                  <a:gd name="connsiteY0-1010" fmla="*/ 4954 h 10000"/>
                  <a:gd name="connsiteX1-1011" fmla="*/ 726 w 10000"/>
                  <a:gd name="connsiteY1-1012" fmla="*/ 3028 h 10000"/>
                  <a:gd name="connsiteX2-1013" fmla="*/ 1337 w 10000"/>
                  <a:gd name="connsiteY2-1014" fmla="*/ 1635 h 10000"/>
                  <a:gd name="connsiteX3-1015" fmla="*/ 3233 w 10000"/>
                  <a:gd name="connsiteY3-1016" fmla="*/ 773 h 10000"/>
                  <a:gd name="connsiteX4-1017" fmla="*/ 5997 w 10000"/>
                  <a:gd name="connsiteY4-1018" fmla="*/ 424 h 10000"/>
                  <a:gd name="connsiteX5-1019" fmla="*/ 8488 w 10000"/>
                  <a:gd name="connsiteY5-1020" fmla="*/ 1452 h 10000"/>
                  <a:gd name="connsiteX6-1021" fmla="*/ 9693 w 10000"/>
                  <a:gd name="connsiteY6-1022" fmla="*/ 4661 h 10000"/>
                  <a:gd name="connsiteX7-1023" fmla="*/ 7765 w 10000"/>
                  <a:gd name="connsiteY7-1024" fmla="*/ 5852 h 10000"/>
                  <a:gd name="connsiteX8-1025" fmla="*/ 6752 w 10000"/>
                  <a:gd name="connsiteY8-1026" fmla="*/ 4844 h 10000"/>
                  <a:gd name="connsiteX9-1027" fmla="*/ 7444 w 10000"/>
                  <a:gd name="connsiteY9-1028" fmla="*/ 2845 h 10000"/>
                  <a:gd name="connsiteX10-1029" fmla="*/ 8680 w 10000"/>
                  <a:gd name="connsiteY10-1030" fmla="*/ 2808 h 10000"/>
                  <a:gd name="connsiteX11-1031" fmla="*/ 8873 w 10000"/>
                  <a:gd name="connsiteY11-1032" fmla="*/ 3799 h 10000"/>
                  <a:gd name="connsiteX12-1033" fmla="*/ 8568 w 10000"/>
                  <a:gd name="connsiteY12-1034" fmla="*/ 4203 h 10000"/>
                  <a:gd name="connsiteX13-1035" fmla="*/ 7941 w 10000"/>
                  <a:gd name="connsiteY13-1036" fmla="*/ 4184 h 10000"/>
                  <a:gd name="connsiteX14-1037" fmla="*/ 7748 w 10000"/>
                  <a:gd name="connsiteY14-1038" fmla="*/ 4276 h 10000"/>
                  <a:gd name="connsiteX15-1039" fmla="*/ 7829 w 10000"/>
                  <a:gd name="connsiteY15-1040" fmla="*/ 4496 h 10000"/>
                  <a:gd name="connsiteX16-1041" fmla="*/ 8664 w 10000"/>
                  <a:gd name="connsiteY16-1042" fmla="*/ 4514 h 10000"/>
                  <a:gd name="connsiteX17-1043" fmla="*/ 9163 w 10000"/>
                  <a:gd name="connsiteY17-1044" fmla="*/ 3928 h 10000"/>
                  <a:gd name="connsiteX18-1045" fmla="*/ 8857 w 10000"/>
                  <a:gd name="connsiteY18-1046" fmla="*/ 2533 h 10000"/>
                  <a:gd name="connsiteX19-1047" fmla="*/ 7637 w 10000"/>
                  <a:gd name="connsiteY19-1048" fmla="*/ 2350 h 10000"/>
                  <a:gd name="connsiteX20-1049" fmla="*/ 6720 w 10000"/>
                  <a:gd name="connsiteY20-1050" fmla="*/ 1360 h 10000"/>
                  <a:gd name="connsiteX21-1051" fmla="*/ 5627 w 10000"/>
                  <a:gd name="connsiteY21-1052" fmla="*/ 1470 h 10000"/>
                  <a:gd name="connsiteX22-1053" fmla="*/ 4390 w 10000"/>
                  <a:gd name="connsiteY22-1054" fmla="*/ 902 h 10000"/>
                  <a:gd name="connsiteX23-1055" fmla="*/ 3442 w 10000"/>
                  <a:gd name="connsiteY23-1056" fmla="*/ 1543 h 10000"/>
                  <a:gd name="connsiteX24-1057" fmla="*/ 3201 w 10000"/>
                  <a:gd name="connsiteY24-1058" fmla="*/ 2277 h 10000"/>
                  <a:gd name="connsiteX25-1059" fmla="*/ 1578 w 10000"/>
                  <a:gd name="connsiteY25-1060" fmla="*/ 2771 h 10000"/>
                  <a:gd name="connsiteX26-1061" fmla="*/ 1257 w 10000"/>
                  <a:gd name="connsiteY26-1062" fmla="*/ 4203 h 10000"/>
                  <a:gd name="connsiteX27-1063" fmla="*/ 902 w 10000"/>
                  <a:gd name="connsiteY27-1064" fmla="*/ 5486 h 10000"/>
                  <a:gd name="connsiteX28-1065" fmla="*/ 1417 w 10000"/>
                  <a:gd name="connsiteY28-1066" fmla="*/ 6294 h 10000"/>
                  <a:gd name="connsiteX29-1067" fmla="*/ 2670 w 10000"/>
                  <a:gd name="connsiteY29-1068" fmla="*/ 6129 h 10000"/>
                  <a:gd name="connsiteX30-1069" fmla="*/ 4518 w 10000"/>
                  <a:gd name="connsiteY30-1070" fmla="*/ 6092 h 10000"/>
                  <a:gd name="connsiteX31-1071" fmla="*/ 5531 w 10000"/>
                  <a:gd name="connsiteY31-1072" fmla="*/ 6642 h 10000"/>
                  <a:gd name="connsiteX32-1073" fmla="*/ 5611 w 10000"/>
                  <a:gd name="connsiteY32-1074" fmla="*/ 6642 h 10000"/>
                  <a:gd name="connsiteX33-1075" fmla="*/ 6093 w 10000"/>
                  <a:gd name="connsiteY33-1076" fmla="*/ 6129 h 10000"/>
                  <a:gd name="connsiteX34-1077" fmla="*/ 6013 w 10000"/>
                  <a:gd name="connsiteY34-1078" fmla="*/ 5907 h 10000"/>
                  <a:gd name="connsiteX35-1079" fmla="*/ 5820 w 10000"/>
                  <a:gd name="connsiteY35-1080" fmla="*/ 5981 h 10000"/>
                  <a:gd name="connsiteX36-1081" fmla="*/ 5547 w 10000"/>
                  <a:gd name="connsiteY36-1082" fmla="*/ 6312 h 10000"/>
                  <a:gd name="connsiteX37-1083" fmla="*/ 4695 w 10000"/>
                  <a:gd name="connsiteY37-1084" fmla="*/ 5834 h 10000"/>
                  <a:gd name="connsiteX38-1085" fmla="*/ 2510 w 10000"/>
                  <a:gd name="connsiteY38-1086" fmla="*/ 5852 h 10000"/>
                  <a:gd name="connsiteX39-1087" fmla="*/ 1545 w 10000"/>
                  <a:gd name="connsiteY39-1088" fmla="*/ 5981 h 10000"/>
                  <a:gd name="connsiteX40-1089" fmla="*/ 1208 w 10000"/>
                  <a:gd name="connsiteY40-1090" fmla="*/ 5431 h 10000"/>
                  <a:gd name="connsiteX41-1091" fmla="*/ 1514 w 10000"/>
                  <a:gd name="connsiteY41-1092" fmla="*/ 4386 h 10000"/>
                  <a:gd name="connsiteX42-1093" fmla="*/ 1561 w 10000"/>
                  <a:gd name="connsiteY42-1094" fmla="*/ 4203 h 10000"/>
                  <a:gd name="connsiteX43-1095" fmla="*/ 1787 w 10000"/>
                  <a:gd name="connsiteY43-1096" fmla="*/ 2991 h 10000"/>
                  <a:gd name="connsiteX44-1097" fmla="*/ 3136 w 10000"/>
                  <a:gd name="connsiteY44-1098" fmla="*/ 2606 h 10000"/>
                  <a:gd name="connsiteX45-1099" fmla="*/ 3876 w 10000"/>
                  <a:gd name="connsiteY45-1100" fmla="*/ 3799 h 10000"/>
                  <a:gd name="connsiteX46-1101" fmla="*/ 2703 w 10000"/>
                  <a:gd name="connsiteY46-1102" fmla="*/ 4569 h 10000"/>
                  <a:gd name="connsiteX47-1103" fmla="*/ 2719 w 10000"/>
                  <a:gd name="connsiteY47-1104" fmla="*/ 4808 h 10000"/>
                  <a:gd name="connsiteX48-1105" fmla="*/ 2927 w 10000"/>
                  <a:gd name="connsiteY48-1106" fmla="*/ 4771 h 10000"/>
                  <a:gd name="connsiteX49-1107" fmla="*/ 4744 w 10000"/>
                  <a:gd name="connsiteY49-1108" fmla="*/ 4423 h 10000"/>
                  <a:gd name="connsiteX50-1109" fmla="*/ 4937 w 10000"/>
                  <a:gd name="connsiteY50-1110" fmla="*/ 4423 h 10000"/>
                  <a:gd name="connsiteX51-1111" fmla="*/ 5804 w 10000"/>
                  <a:gd name="connsiteY51-1112" fmla="*/ 4184 h 10000"/>
                  <a:gd name="connsiteX52-1113" fmla="*/ 6383 w 10000"/>
                  <a:gd name="connsiteY52-1114" fmla="*/ 4973 h 10000"/>
                  <a:gd name="connsiteX53-1115" fmla="*/ 6512 w 10000"/>
                  <a:gd name="connsiteY53-1116" fmla="*/ 5119 h 10000"/>
                  <a:gd name="connsiteX54-1117" fmla="*/ 7572 w 10000"/>
                  <a:gd name="connsiteY54-1118" fmla="*/ 6532 h 10000"/>
                  <a:gd name="connsiteX55-1119" fmla="*/ 7247 w 10000"/>
                  <a:gd name="connsiteY55-1120" fmla="*/ 7791 h 10000"/>
                  <a:gd name="connsiteX56-1121" fmla="*/ 5483 w 10000"/>
                  <a:gd name="connsiteY56-1122" fmla="*/ 8218 h 10000"/>
                  <a:gd name="connsiteX57-1123" fmla="*/ 5467 w 10000"/>
                  <a:gd name="connsiteY57-1124" fmla="*/ 8273 h 10000"/>
                  <a:gd name="connsiteX58-1125" fmla="*/ 3490 w 10000"/>
                  <a:gd name="connsiteY58-1126" fmla="*/ 8053 h 10000"/>
                  <a:gd name="connsiteX59-1127" fmla="*/ 3345 w 10000"/>
                  <a:gd name="connsiteY59-1128" fmla="*/ 7357 h 10000"/>
                  <a:gd name="connsiteX60-1129" fmla="*/ 3586 w 10000"/>
                  <a:gd name="connsiteY60-1130" fmla="*/ 7082 h 10000"/>
                  <a:gd name="connsiteX61-1131" fmla="*/ 3683 w 10000"/>
                  <a:gd name="connsiteY61-1132" fmla="*/ 6880 h 10000"/>
                  <a:gd name="connsiteX62-1133" fmla="*/ 3490 w 10000"/>
                  <a:gd name="connsiteY62-1134" fmla="*/ 6770 h 10000"/>
                  <a:gd name="connsiteX63-1135" fmla="*/ 3072 w 10000"/>
                  <a:gd name="connsiteY63-1136" fmla="*/ 7247 h 10000"/>
                  <a:gd name="connsiteX64-1137" fmla="*/ 3249 w 10000"/>
                  <a:gd name="connsiteY64-1138" fmla="*/ 8255 h 10000"/>
                  <a:gd name="connsiteX65-1139" fmla="*/ 3249 w 10000"/>
                  <a:gd name="connsiteY65-1140" fmla="*/ 8273 h 10000"/>
                  <a:gd name="connsiteX66-1141" fmla="*/ 4680 w 10000"/>
                  <a:gd name="connsiteY66-1142" fmla="*/ 8825 h 10000"/>
                  <a:gd name="connsiteX67-1143" fmla="*/ 5354 w 10000"/>
                  <a:gd name="connsiteY67-1144" fmla="*/ 8677 h 10000"/>
                  <a:gd name="connsiteX68-1145" fmla="*/ 3393 w 10000"/>
                  <a:gd name="connsiteY68-1146" fmla="*/ 9998 h 10000"/>
                  <a:gd name="connsiteX69-1147" fmla="*/ 2253 w 10000"/>
                  <a:gd name="connsiteY69-1148" fmla="*/ 9228 h 10000"/>
                  <a:gd name="connsiteX70-1149" fmla="*/ 1224 w 10000"/>
                  <a:gd name="connsiteY70-1150" fmla="*/ 7137 h 10000"/>
                  <a:gd name="connsiteX71-1151" fmla="*/ 3 w 10000"/>
                  <a:gd name="connsiteY71-1152" fmla="*/ 4954 h 10000"/>
                  <a:gd name="connsiteX0-1153" fmla="*/ 3 w 10000"/>
                  <a:gd name="connsiteY0-1154" fmla="*/ 4954 h 10000"/>
                  <a:gd name="connsiteX1-1155" fmla="*/ 726 w 10000"/>
                  <a:gd name="connsiteY1-1156" fmla="*/ 3028 h 10000"/>
                  <a:gd name="connsiteX2-1157" fmla="*/ 1337 w 10000"/>
                  <a:gd name="connsiteY2-1158" fmla="*/ 1635 h 10000"/>
                  <a:gd name="connsiteX3-1159" fmla="*/ 3233 w 10000"/>
                  <a:gd name="connsiteY3-1160" fmla="*/ 773 h 10000"/>
                  <a:gd name="connsiteX4-1161" fmla="*/ 5997 w 10000"/>
                  <a:gd name="connsiteY4-1162" fmla="*/ 424 h 10000"/>
                  <a:gd name="connsiteX5-1163" fmla="*/ 8488 w 10000"/>
                  <a:gd name="connsiteY5-1164" fmla="*/ 1452 h 10000"/>
                  <a:gd name="connsiteX6-1165" fmla="*/ 9693 w 10000"/>
                  <a:gd name="connsiteY6-1166" fmla="*/ 4661 h 10000"/>
                  <a:gd name="connsiteX7-1167" fmla="*/ 7765 w 10000"/>
                  <a:gd name="connsiteY7-1168" fmla="*/ 5852 h 10000"/>
                  <a:gd name="connsiteX8-1169" fmla="*/ 6752 w 10000"/>
                  <a:gd name="connsiteY8-1170" fmla="*/ 4844 h 10000"/>
                  <a:gd name="connsiteX9-1171" fmla="*/ 7444 w 10000"/>
                  <a:gd name="connsiteY9-1172" fmla="*/ 2845 h 10000"/>
                  <a:gd name="connsiteX10-1173" fmla="*/ 8680 w 10000"/>
                  <a:gd name="connsiteY10-1174" fmla="*/ 2808 h 10000"/>
                  <a:gd name="connsiteX11-1175" fmla="*/ 8873 w 10000"/>
                  <a:gd name="connsiteY11-1176" fmla="*/ 3799 h 10000"/>
                  <a:gd name="connsiteX12-1177" fmla="*/ 8568 w 10000"/>
                  <a:gd name="connsiteY12-1178" fmla="*/ 4203 h 10000"/>
                  <a:gd name="connsiteX13-1179" fmla="*/ 7941 w 10000"/>
                  <a:gd name="connsiteY13-1180" fmla="*/ 4184 h 10000"/>
                  <a:gd name="connsiteX14-1181" fmla="*/ 7748 w 10000"/>
                  <a:gd name="connsiteY14-1182" fmla="*/ 4276 h 10000"/>
                  <a:gd name="connsiteX15-1183" fmla="*/ 7829 w 10000"/>
                  <a:gd name="connsiteY15-1184" fmla="*/ 4496 h 10000"/>
                  <a:gd name="connsiteX16-1185" fmla="*/ 8664 w 10000"/>
                  <a:gd name="connsiteY16-1186" fmla="*/ 4514 h 10000"/>
                  <a:gd name="connsiteX17-1187" fmla="*/ 9163 w 10000"/>
                  <a:gd name="connsiteY17-1188" fmla="*/ 3928 h 10000"/>
                  <a:gd name="connsiteX18-1189" fmla="*/ 8857 w 10000"/>
                  <a:gd name="connsiteY18-1190" fmla="*/ 2533 h 10000"/>
                  <a:gd name="connsiteX19-1191" fmla="*/ 7637 w 10000"/>
                  <a:gd name="connsiteY19-1192" fmla="*/ 2350 h 10000"/>
                  <a:gd name="connsiteX20-1193" fmla="*/ 6720 w 10000"/>
                  <a:gd name="connsiteY20-1194" fmla="*/ 1360 h 10000"/>
                  <a:gd name="connsiteX21-1195" fmla="*/ 5627 w 10000"/>
                  <a:gd name="connsiteY21-1196" fmla="*/ 1470 h 10000"/>
                  <a:gd name="connsiteX22-1197" fmla="*/ 4390 w 10000"/>
                  <a:gd name="connsiteY22-1198" fmla="*/ 902 h 10000"/>
                  <a:gd name="connsiteX23-1199" fmla="*/ 3442 w 10000"/>
                  <a:gd name="connsiteY23-1200" fmla="*/ 1543 h 10000"/>
                  <a:gd name="connsiteX24-1201" fmla="*/ 3201 w 10000"/>
                  <a:gd name="connsiteY24-1202" fmla="*/ 2277 h 10000"/>
                  <a:gd name="connsiteX25-1203" fmla="*/ 1578 w 10000"/>
                  <a:gd name="connsiteY25-1204" fmla="*/ 2771 h 10000"/>
                  <a:gd name="connsiteX26-1205" fmla="*/ 1257 w 10000"/>
                  <a:gd name="connsiteY26-1206" fmla="*/ 4203 h 10000"/>
                  <a:gd name="connsiteX27-1207" fmla="*/ 902 w 10000"/>
                  <a:gd name="connsiteY27-1208" fmla="*/ 5486 h 10000"/>
                  <a:gd name="connsiteX28-1209" fmla="*/ 1417 w 10000"/>
                  <a:gd name="connsiteY28-1210" fmla="*/ 6294 h 10000"/>
                  <a:gd name="connsiteX29-1211" fmla="*/ 2670 w 10000"/>
                  <a:gd name="connsiteY29-1212" fmla="*/ 6129 h 10000"/>
                  <a:gd name="connsiteX30-1213" fmla="*/ 4518 w 10000"/>
                  <a:gd name="connsiteY30-1214" fmla="*/ 6092 h 10000"/>
                  <a:gd name="connsiteX31-1215" fmla="*/ 5531 w 10000"/>
                  <a:gd name="connsiteY31-1216" fmla="*/ 6642 h 10000"/>
                  <a:gd name="connsiteX32-1217" fmla="*/ 5611 w 10000"/>
                  <a:gd name="connsiteY32-1218" fmla="*/ 6642 h 10000"/>
                  <a:gd name="connsiteX33-1219" fmla="*/ 6093 w 10000"/>
                  <a:gd name="connsiteY33-1220" fmla="*/ 6129 h 10000"/>
                  <a:gd name="connsiteX34-1221" fmla="*/ 6013 w 10000"/>
                  <a:gd name="connsiteY34-1222" fmla="*/ 5907 h 10000"/>
                  <a:gd name="connsiteX35-1223" fmla="*/ 5820 w 10000"/>
                  <a:gd name="connsiteY35-1224" fmla="*/ 5981 h 10000"/>
                  <a:gd name="connsiteX36-1225" fmla="*/ 5547 w 10000"/>
                  <a:gd name="connsiteY36-1226" fmla="*/ 6312 h 10000"/>
                  <a:gd name="connsiteX37-1227" fmla="*/ 4695 w 10000"/>
                  <a:gd name="connsiteY37-1228" fmla="*/ 5834 h 10000"/>
                  <a:gd name="connsiteX38-1229" fmla="*/ 2510 w 10000"/>
                  <a:gd name="connsiteY38-1230" fmla="*/ 5852 h 10000"/>
                  <a:gd name="connsiteX39-1231" fmla="*/ 1545 w 10000"/>
                  <a:gd name="connsiteY39-1232" fmla="*/ 5981 h 10000"/>
                  <a:gd name="connsiteX40-1233" fmla="*/ 1208 w 10000"/>
                  <a:gd name="connsiteY40-1234" fmla="*/ 5431 h 10000"/>
                  <a:gd name="connsiteX41-1235" fmla="*/ 1514 w 10000"/>
                  <a:gd name="connsiteY41-1236" fmla="*/ 4386 h 10000"/>
                  <a:gd name="connsiteX42-1237" fmla="*/ 1561 w 10000"/>
                  <a:gd name="connsiteY42-1238" fmla="*/ 4203 h 10000"/>
                  <a:gd name="connsiteX43-1239" fmla="*/ 1787 w 10000"/>
                  <a:gd name="connsiteY43-1240" fmla="*/ 2991 h 10000"/>
                  <a:gd name="connsiteX44-1241" fmla="*/ 3136 w 10000"/>
                  <a:gd name="connsiteY44-1242" fmla="*/ 2606 h 10000"/>
                  <a:gd name="connsiteX45-1243" fmla="*/ 3876 w 10000"/>
                  <a:gd name="connsiteY45-1244" fmla="*/ 3799 h 10000"/>
                  <a:gd name="connsiteX46-1245" fmla="*/ 2703 w 10000"/>
                  <a:gd name="connsiteY46-1246" fmla="*/ 4569 h 10000"/>
                  <a:gd name="connsiteX47-1247" fmla="*/ 2719 w 10000"/>
                  <a:gd name="connsiteY47-1248" fmla="*/ 4808 h 10000"/>
                  <a:gd name="connsiteX48-1249" fmla="*/ 2927 w 10000"/>
                  <a:gd name="connsiteY48-1250" fmla="*/ 4771 h 10000"/>
                  <a:gd name="connsiteX49-1251" fmla="*/ 4744 w 10000"/>
                  <a:gd name="connsiteY49-1252" fmla="*/ 4423 h 10000"/>
                  <a:gd name="connsiteX50-1253" fmla="*/ 4937 w 10000"/>
                  <a:gd name="connsiteY50-1254" fmla="*/ 4423 h 10000"/>
                  <a:gd name="connsiteX51-1255" fmla="*/ 5804 w 10000"/>
                  <a:gd name="connsiteY51-1256" fmla="*/ 4184 h 10000"/>
                  <a:gd name="connsiteX52-1257" fmla="*/ 6383 w 10000"/>
                  <a:gd name="connsiteY52-1258" fmla="*/ 4973 h 10000"/>
                  <a:gd name="connsiteX53-1259" fmla="*/ 6512 w 10000"/>
                  <a:gd name="connsiteY53-1260" fmla="*/ 5119 h 10000"/>
                  <a:gd name="connsiteX54-1261" fmla="*/ 7572 w 10000"/>
                  <a:gd name="connsiteY54-1262" fmla="*/ 6532 h 10000"/>
                  <a:gd name="connsiteX55-1263" fmla="*/ 7247 w 10000"/>
                  <a:gd name="connsiteY55-1264" fmla="*/ 7791 h 10000"/>
                  <a:gd name="connsiteX56-1265" fmla="*/ 5483 w 10000"/>
                  <a:gd name="connsiteY56-1266" fmla="*/ 8218 h 10000"/>
                  <a:gd name="connsiteX57-1267" fmla="*/ 5467 w 10000"/>
                  <a:gd name="connsiteY57-1268" fmla="*/ 8273 h 10000"/>
                  <a:gd name="connsiteX58-1269" fmla="*/ 3490 w 10000"/>
                  <a:gd name="connsiteY58-1270" fmla="*/ 8053 h 10000"/>
                  <a:gd name="connsiteX59-1271" fmla="*/ 3345 w 10000"/>
                  <a:gd name="connsiteY59-1272" fmla="*/ 7357 h 10000"/>
                  <a:gd name="connsiteX60-1273" fmla="*/ 3586 w 10000"/>
                  <a:gd name="connsiteY60-1274" fmla="*/ 7082 h 10000"/>
                  <a:gd name="connsiteX61-1275" fmla="*/ 3683 w 10000"/>
                  <a:gd name="connsiteY61-1276" fmla="*/ 6880 h 10000"/>
                  <a:gd name="connsiteX62-1277" fmla="*/ 3490 w 10000"/>
                  <a:gd name="connsiteY62-1278" fmla="*/ 6770 h 10000"/>
                  <a:gd name="connsiteX63-1279" fmla="*/ 3072 w 10000"/>
                  <a:gd name="connsiteY63-1280" fmla="*/ 7247 h 10000"/>
                  <a:gd name="connsiteX64-1281" fmla="*/ 3249 w 10000"/>
                  <a:gd name="connsiteY64-1282" fmla="*/ 8255 h 10000"/>
                  <a:gd name="connsiteX65-1283" fmla="*/ 3249 w 10000"/>
                  <a:gd name="connsiteY65-1284" fmla="*/ 8273 h 10000"/>
                  <a:gd name="connsiteX66-1285" fmla="*/ 4680 w 10000"/>
                  <a:gd name="connsiteY66-1286" fmla="*/ 8825 h 10000"/>
                  <a:gd name="connsiteX67-1287" fmla="*/ 5354 w 10000"/>
                  <a:gd name="connsiteY67-1288" fmla="*/ 8677 h 10000"/>
                  <a:gd name="connsiteX68-1289" fmla="*/ 3393 w 10000"/>
                  <a:gd name="connsiteY68-1290" fmla="*/ 9998 h 10000"/>
                  <a:gd name="connsiteX69-1291" fmla="*/ 2253 w 10000"/>
                  <a:gd name="connsiteY69-1292" fmla="*/ 9228 h 10000"/>
                  <a:gd name="connsiteX70-1293" fmla="*/ 1224 w 10000"/>
                  <a:gd name="connsiteY70-1294" fmla="*/ 7137 h 10000"/>
                  <a:gd name="connsiteX71-1295" fmla="*/ 3 w 10000"/>
                  <a:gd name="connsiteY71-1296" fmla="*/ 4954 h 10000"/>
                  <a:gd name="connsiteX0-1297" fmla="*/ 3 w 10000"/>
                  <a:gd name="connsiteY0-1298" fmla="*/ 4954 h 10000"/>
                  <a:gd name="connsiteX1-1299" fmla="*/ 726 w 10000"/>
                  <a:gd name="connsiteY1-1300" fmla="*/ 3028 h 10000"/>
                  <a:gd name="connsiteX2-1301" fmla="*/ 1337 w 10000"/>
                  <a:gd name="connsiteY2-1302" fmla="*/ 1635 h 10000"/>
                  <a:gd name="connsiteX3-1303" fmla="*/ 3233 w 10000"/>
                  <a:gd name="connsiteY3-1304" fmla="*/ 773 h 10000"/>
                  <a:gd name="connsiteX4-1305" fmla="*/ 5997 w 10000"/>
                  <a:gd name="connsiteY4-1306" fmla="*/ 424 h 10000"/>
                  <a:gd name="connsiteX5-1307" fmla="*/ 8488 w 10000"/>
                  <a:gd name="connsiteY5-1308" fmla="*/ 1452 h 10000"/>
                  <a:gd name="connsiteX6-1309" fmla="*/ 9693 w 10000"/>
                  <a:gd name="connsiteY6-1310" fmla="*/ 4661 h 10000"/>
                  <a:gd name="connsiteX7-1311" fmla="*/ 7765 w 10000"/>
                  <a:gd name="connsiteY7-1312" fmla="*/ 5852 h 10000"/>
                  <a:gd name="connsiteX8-1313" fmla="*/ 6752 w 10000"/>
                  <a:gd name="connsiteY8-1314" fmla="*/ 4844 h 10000"/>
                  <a:gd name="connsiteX9-1315" fmla="*/ 7444 w 10000"/>
                  <a:gd name="connsiteY9-1316" fmla="*/ 2845 h 10000"/>
                  <a:gd name="connsiteX10-1317" fmla="*/ 8680 w 10000"/>
                  <a:gd name="connsiteY10-1318" fmla="*/ 2808 h 10000"/>
                  <a:gd name="connsiteX11-1319" fmla="*/ 8873 w 10000"/>
                  <a:gd name="connsiteY11-1320" fmla="*/ 3799 h 10000"/>
                  <a:gd name="connsiteX12-1321" fmla="*/ 8568 w 10000"/>
                  <a:gd name="connsiteY12-1322" fmla="*/ 4203 h 10000"/>
                  <a:gd name="connsiteX13-1323" fmla="*/ 7941 w 10000"/>
                  <a:gd name="connsiteY13-1324" fmla="*/ 4184 h 10000"/>
                  <a:gd name="connsiteX14-1325" fmla="*/ 7748 w 10000"/>
                  <a:gd name="connsiteY14-1326" fmla="*/ 4276 h 10000"/>
                  <a:gd name="connsiteX15-1327" fmla="*/ 7829 w 10000"/>
                  <a:gd name="connsiteY15-1328" fmla="*/ 4496 h 10000"/>
                  <a:gd name="connsiteX16-1329" fmla="*/ 8664 w 10000"/>
                  <a:gd name="connsiteY16-1330" fmla="*/ 4514 h 10000"/>
                  <a:gd name="connsiteX17-1331" fmla="*/ 9163 w 10000"/>
                  <a:gd name="connsiteY17-1332" fmla="*/ 3928 h 10000"/>
                  <a:gd name="connsiteX18-1333" fmla="*/ 8857 w 10000"/>
                  <a:gd name="connsiteY18-1334" fmla="*/ 2533 h 10000"/>
                  <a:gd name="connsiteX19-1335" fmla="*/ 7637 w 10000"/>
                  <a:gd name="connsiteY19-1336" fmla="*/ 2350 h 10000"/>
                  <a:gd name="connsiteX20-1337" fmla="*/ 6720 w 10000"/>
                  <a:gd name="connsiteY20-1338" fmla="*/ 1360 h 10000"/>
                  <a:gd name="connsiteX21-1339" fmla="*/ 5627 w 10000"/>
                  <a:gd name="connsiteY21-1340" fmla="*/ 1470 h 10000"/>
                  <a:gd name="connsiteX22-1341" fmla="*/ 4390 w 10000"/>
                  <a:gd name="connsiteY22-1342" fmla="*/ 902 h 10000"/>
                  <a:gd name="connsiteX23-1343" fmla="*/ 3442 w 10000"/>
                  <a:gd name="connsiteY23-1344" fmla="*/ 1543 h 10000"/>
                  <a:gd name="connsiteX24-1345" fmla="*/ 3201 w 10000"/>
                  <a:gd name="connsiteY24-1346" fmla="*/ 2277 h 10000"/>
                  <a:gd name="connsiteX25-1347" fmla="*/ 1578 w 10000"/>
                  <a:gd name="connsiteY25-1348" fmla="*/ 2771 h 10000"/>
                  <a:gd name="connsiteX26-1349" fmla="*/ 1257 w 10000"/>
                  <a:gd name="connsiteY26-1350" fmla="*/ 4203 h 10000"/>
                  <a:gd name="connsiteX27-1351" fmla="*/ 902 w 10000"/>
                  <a:gd name="connsiteY27-1352" fmla="*/ 5486 h 10000"/>
                  <a:gd name="connsiteX28-1353" fmla="*/ 1417 w 10000"/>
                  <a:gd name="connsiteY28-1354" fmla="*/ 6294 h 10000"/>
                  <a:gd name="connsiteX29-1355" fmla="*/ 2670 w 10000"/>
                  <a:gd name="connsiteY29-1356" fmla="*/ 6129 h 10000"/>
                  <a:gd name="connsiteX30-1357" fmla="*/ 4518 w 10000"/>
                  <a:gd name="connsiteY30-1358" fmla="*/ 6092 h 10000"/>
                  <a:gd name="connsiteX31-1359" fmla="*/ 5531 w 10000"/>
                  <a:gd name="connsiteY31-1360" fmla="*/ 6642 h 10000"/>
                  <a:gd name="connsiteX32-1361" fmla="*/ 5611 w 10000"/>
                  <a:gd name="connsiteY32-1362" fmla="*/ 6642 h 10000"/>
                  <a:gd name="connsiteX33-1363" fmla="*/ 6093 w 10000"/>
                  <a:gd name="connsiteY33-1364" fmla="*/ 6129 h 10000"/>
                  <a:gd name="connsiteX34-1365" fmla="*/ 6013 w 10000"/>
                  <a:gd name="connsiteY34-1366" fmla="*/ 5907 h 10000"/>
                  <a:gd name="connsiteX35-1367" fmla="*/ 5820 w 10000"/>
                  <a:gd name="connsiteY35-1368" fmla="*/ 5981 h 10000"/>
                  <a:gd name="connsiteX36-1369" fmla="*/ 5547 w 10000"/>
                  <a:gd name="connsiteY36-1370" fmla="*/ 6312 h 10000"/>
                  <a:gd name="connsiteX37-1371" fmla="*/ 4695 w 10000"/>
                  <a:gd name="connsiteY37-1372" fmla="*/ 5834 h 10000"/>
                  <a:gd name="connsiteX38-1373" fmla="*/ 2510 w 10000"/>
                  <a:gd name="connsiteY38-1374" fmla="*/ 5852 h 10000"/>
                  <a:gd name="connsiteX39-1375" fmla="*/ 1545 w 10000"/>
                  <a:gd name="connsiteY39-1376" fmla="*/ 5981 h 10000"/>
                  <a:gd name="connsiteX40-1377" fmla="*/ 1208 w 10000"/>
                  <a:gd name="connsiteY40-1378" fmla="*/ 5431 h 10000"/>
                  <a:gd name="connsiteX41-1379" fmla="*/ 1514 w 10000"/>
                  <a:gd name="connsiteY41-1380" fmla="*/ 4386 h 10000"/>
                  <a:gd name="connsiteX42-1381" fmla="*/ 1561 w 10000"/>
                  <a:gd name="connsiteY42-1382" fmla="*/ 4203 h 10000"/>
                  <a:gd name="connsiteX43-1383" fmla="*/ 1787 w 10000"/>
                  <a:gd name="connsiteY43-1384" fmla="*/ 2991 h 10000"/>
                  <a:gd name="connsiteX44-1385" fmla="*/ 3136 w 10000"/>
                  <a:gd name="connsiteY44-1386" fmla="*/ 2606 h 10000"/>
                  <a:gd name="connsiteX45-1387" fmla="*/ 3876 w 10000"/>
                  <a:gd name="connsiteY45-1388" fmla="*/ 3799 h 10000"/>
                  <a:gd name="connsiteX46-1389" fmla="*/ 2703 w 10000"/>
                  <a:gd name="connsiteY46-1390" fmla="*/ 4569 h 10000"/>
                  <a:gd name="connsiteX47-1391" fmla="*/ 2719 w 10000"/>
                  <a:gd name="connsiteY47-1392" fmla="*/ 4808 h 10000"/>
                  <a:gd name="connsiteX48-1393" fmla="*/ 2927 w 10000"/>
                  <a:gd name="connsiteY48-1394" fmla="*/ 4771 h 10000"/>
                  <a:gd name="connsiteX49-1395" fmla="*/ 4744 w 10000"/>
                  <a:gd name="connsiteY49-1396" fmla="*/ 4423 h 10000"/>
                  <a:gd name="connsiteX50-1397" fmla="*/ 4937 w 10000"/>
                  <a:gd name="connsiteY50-1398" fmla="*/ 4423 h 10000"/>
                  <a:gd name="connsiteX51-1399" fmla="*/ 5804 w 10000"/>
                  <a:gd name="connsiteY51-1400" fmla="*/ 4184 h 10000"/>
                  <a:gd name="connsiteX52-1401" fmla="*/ 6383 w 10000"/>
                  <a:gd name="connsiteY52-1402" fmla="*/ 4973 h 10000"/>
                  <a:gd name="connsiteX53-1403" fmla="*/ 6512 w 10000"/>
                  <a:gd name="connsiteY53-1404" fmla="*/ 5119 h 10000"/>
                  <a:gd name="connsiteX54-1405" fmla="*/ 7572 w 10000"/>
                  <a:gd name="connsiteY54-1406" fmla="*/ 6532 h 10000"/>
                  <a:gd name="connsiteX55-1407" fmla="*/ 7209 w 10000"/>
                  <a:gd name="connsiteY55-1408" fmla="*/ 7879 h 10000"/>
                  <a:gd name="connsiteX56-1409" fmla="*/ 5483 w 10000"/>
                  <a:gd name="connsiteY56-1410" fmla="*/ 8218 h 10000"/>
                  <a:gd name="connsiteX57-1411" fmla="*/ 5467 w 10000"/>
                  <a:gd name="connsiteY57-1412" fmla="*/ 8273 h 10000"/>
                  <a:gd name="connsiteX58-1413" fmla="*/ 3490 w 10000"/>
                  <a:gd name="connsiteY58-1414" fmla="*/ 8053 h 10000"/>
                  <a:gd name="connsiteX59-1415" fmla="*/ 3345 w 10000"/>
                  <a:gd name="connsiteY59-1416" fmla="*/ 7357 h 10000"/>
                  <a:gd name="connsiteX60-1417" fmla="*/ 3586 w 10000"/>
                  <a:gd name="connsiteY60-1418" fmla="*/ 7082 h 10000"/>
                  <a:gd name="connsiteX61-1419" fmla="*/ 3683 w 10000"/>
                  <a:gd name="connsiteY61-1420" fmla="*/ 6880 h 10000"/>
                  <a:gd name="connsiteX62-1421" fmla="*/ 3490 w 10000"/>
                  <a:gd name="connsiteY62-1422" fmla="*/ 6770 h 10000"/>
                  <a:gd name="connsiteX63-1423" fmla="*/ 3072 w 10000"/>
                  <a:gd name="connsiteY63-1424" fmla="*/ 7247 h 10000"/>
                  <a:gd name="connsiteX64-1425" fmla="*/ 3249 w 10000"/>
                  <a:gd name="connsiteY64-1426" fmla="*/ 8255 h 10000"/>
                  <a:gd name="connsiteX65-1427" fmla="*/ 3249 w 10000"/>
                  <a:gd name="connsiteY65-1428" fmla="*/ 8273 h 10000"/>
                  <a:gd name="connsiteX66-1429" fmla="*/ 4680 w 10000"/>
                  <a:gd name="connsiteY66-1430" fmla="*/ 8825 h 10000"/>
                  <a:gd name="connsiteX67-1431" fmla="*/ 5354 w 10000"/>
                  <a:gd name="connsiteY67-1432" fmla="*/ 8677 h 10000"/>
                  <a:gd name="connsiteX68-1433" fmla="*/ 3393 w 10000"/>
                  <a:gd name="connsiteY68-1434" fmla="*/ 9998 h 10000"/>
                  <a:gd name="connsiteX69-1435" fmla="*/ 2253 w 10000"/>
                  <a:gd name="connsiteY69-1436" fmla="*/ 9228 h 10000"/>
                  <a:gd name="connsiteX70-1437" fmla="*/ 1224 w 10000"/>
                  <a:gd name="connsiteY70-1438" fmla="*/ 7137 h 10000"/>
                  <a:gd name="connsiteX71-1439" fmla="*/ 3 w 10000"/>
                  <a:gd name="connsiteY71-1440" fmla="*/ 4954 h 10000"/>
                  <a:gd name="connsiteX0-1441" fmla="*/ 3 w 10000"/>
                  <a:gd name="connsiteY0-1442" fmla="*/ 4954 h 10000"/>
                  <a:gd name="connsiteX1-1443" fmla="*/ 726 w 10000"/>
                  <a:gd name="connsiteY1-1444" fmla="*/ 3028 h 10000"/>
                  <a:gd name="connsiteX2-1445" fmla="*/ 1337 w 10000"/>
                  <a:gd name="connsiteY2-1446" fmla="*/ 1635 h 10000"/>
                  <a:gd name="connsiteX3-1447" fmla="*/ 3233 w 10000"/>
                  <a:gd name="connsiteY3-1448" fmla="*/ 773 h 10000"/>
                  <a:gd name="connsiteX4-1449" fmla="*/ 5997 w 10000"/>
                  <a:gd name="connsiteY4-1450" fmla="*/ 424 h 10000"/>
                  <a:gd name="connsiteX5-1451" fmla="*/ 8488 w 10000"/>
                  <a:gd name="connsiteY5-1452" fmla="*/ 1452 h 10000"/>
                  <a:gd name="connsiteX6-1453" fmla="*/ 9693 w 10000"/>
                  <a:gd name="connsiteY6-1454" fmla="*/ 4661 h 10000"/>
                  <a:gd name="connsiteX7-1455" fmla="*/ 7765 w 10000"/>
                  <a:gd name="connsiteY7-1456" fmla="*/ 5852 h 10000"/>
                  <a:gd name="connsiteX8-1457" fmla="*/ 6752 w 10000"/>
                  <a:gd name="connsiteY8-1458" fmla="*/ 4844 h 10000"/>
                  <a:gd name="connsiteX9-1459" fmla="*/ 7444 w 10000"/>
                  <a:gd name="connsiteY9-1460" fmla="*/ 2845 h 10000"/>
                  <a:gd name="connsiteX10-1461" fmla="*/ 8680 w 10000"/>
                  <a:gd name="connsiteY10-1462" fmla="*/ 2808 h 10000"/>
                  <a:gd name="connsiteX11-1463" fmla="*/ 8873 w 10000"/>
                  <a:gd name="connsiteY11-1464" fmla="*/ 3799 h 10000"/>
                  <a:gd name="connsiteX12-1465" fmla="*/ 8568 w 10000"/>
                  <a:gd name="connsiteY12-1466" fmla="*/ 4203 h 10000"/>
                  <a:gd name="connsiteX13-1467" fmla="*/ 7941 w 10000"/>
                  <a:gd name="connsiteY13-1468" fmla="*/ 4184 h 10000"/>
                  <a:gd name="connsiteX14-1469" fmla="*/ 7748 w 10000"/>
                  <a:gd name="connsiteY14-1470" fmla="*/ 4276 h 10000"/>
                  <a:gd name="connsiteX15-1471" fmla="*/ 7829 w 10000"/>
                  <a:gd name="connsiteY15-1472" fmla="*/ 4496 h 10000"/>
                  <a:gd name="connsiteX16-1473" fmla="*/ 8664 w 10000"/>
                  <a:gd name="connsiteY16-1474" fmla="*/ 4514 h 10000"/>
                  <a:gd name="connsiteX17-1475" fmla="*/ 9163 w 10000"/>
                  <a:gd name="connsiteY17-1476" fmla="*/ 3928 h 10000"/>
                  <a:gd name="connsiteX18-1477" fmla="*/ 8857 w 10000"/>
                  <a:gd name="connsiteY18-1478" fmla="*/ 2533 h 10000"/>
                  <a:gd name="connsiteX19-1479" fmla="*/ 7637 w 10000"/>
                  <a:gd name="connsiteY19-1480" fmla="*/ 2350 h 10000"/>
                  <a:gd name="connsiteX20-1481" fmla="*/ 6720 w 10000"/>
                  <a:gd name="connsiteY20-1482" fmla="*/ 1360 h 10000"/>
                  <a:gd name="connsiteX21-1483" fmla="*/ 5627 w 10000"/>
                  <a:gd name="connsiteY21-1484" fmla="*/ 1470 h 10000"/>
                  <a:gd name="connsiteX22-1485" fmla="*/ 4390 w 10000"/>
                  <a:gd name="connsiteY22-1486" fmla="*/ 902 h 10000"/>
                  <a:gd name="connsiteX23-1487" fmla="*/ 3442 w 10000"/>
                  <a:gd name="connsiteY23-1488" fmla="*/ 1543 h 10000"/>
                  <a:gd name="connsiteX24-1489" fmla="*/ 3201 w 10000"/>
                  <a:gd name="connsiteY24-1490" fmla="*/ 2277 h 10000"/>
                  <a:gd name="connsiteX25-1491" fmla="*/ 1578 w 10000"/>
                  <a:gd name="connsiteY25-1492" fmla="*/ 2771 h 10000"/>
                  <a:gd name="connsiteX26-1493" fmla="*/ 1257 w 10000"/>
                  <a:gd name="connsiteY26-1494" fmla="*/ 4203 h 10000"/>
                  <a:gd name="connsiteX27-1495" fmla="*/ 902 w 10000"/>
                  <a:gd name="connsiteY27-1496" fmla="*/ 5486 h 10000"/>
                  <a:gd name="connsiteX28-1497" fmla="*/ 1417 w 10000"/>
                  <a:gd name="connsiteY28-1498" fmla="*/ 6294 h 10000"/>
                  <a:gd name="connsiteX29-1499" fmla="*/ 2670 w 10000"/>
                  <a:gd name="connsiteY29-1500" fmla="*/ 6129 h 10000"/>
                  <a:gd name="connsiteX30-1501" fmla="*/ 4518 w 10000"/>
                  <a:gd name="connsiteY30-1502" fmla="*/ 6092 h 10000"/>
                  <a:gd name="connsiteX31-1503" fmla="*/ 5531 w 10000"/>
                  <a:gd name="connsiteY31-1504" fmla="*/ 6642 h 10000"/>
                  <a:gd name="connsiteX32-1505" fmla="*/ 5611 w 10000"/>
                  <a:gd name="connsiteY32-1506" fmla="*/ 6642 h 10000"/>
                  <a:gd name="connsiteX33-1507" fmla="*/ 6093 w 10000"/>
                  <a:gd name="connsiteY33-1508" fmla="*/ 6129 h 10000"/>
                  <a:gd name="connsiteX34-1509" fmla="*/ 6013 w 10000"/>
                  <a:gd name="connsiteY34-1510" fmla="*/ 5907 h 10000"/>
                  <a:gd name="connsiteX35-1511" fmla="*/ 5820 w 10000"/>
                  <a:gd name="connsiteY35-1512" fmla="*/ 5981 h 10000"/>
                  <a:gd name="connsiteX36-1513" fmla="*/ 5547 w 10000"/>
                  <a:gd name="connsiteY36-1514" fmla="*/ 6312 h 10000"/>
                  <a:gd name="connsiteX37-1515" fmla="*/ 4695 w 10000"/>
                  <a:gd name="connsiteY37-1516" fmla="*/ 5834 h 10000"/>
                  <a:gd name="connsiteX38-1517" fmla="*/ 2510 w 10000"/>
                  <a:gd name="connsiteY38-1518" fmla="*/ 5852 h 10000"/>
                  <a:gd name="connsiteX39-1519" fmla="*/ 1545 w 10000"/>
                  <a:gd name="connsiteY39-1520" fmla="*/ 5981 h 10000"/>
                  <a:gd name="connsiteX40-1521" fmla="*/ 1208 w 10000"/>
                  <a:gd name="connsiteY40-1522" fmla="*/ 5431 h 10000"/>
                  <a:gd name="connsiteX41-1523" fmla="*/ 1514 w 10000"/>
                  <a:gd name="connsiteY41-1524" fmla="*/ 4386 h 10000"/>
                  <a:gd name="connsiteX42-1525" fmla="*/ 1561 w 10000"/>
                  <a:gd name="connsiteY42-1526" fmla="*/ 4203 h 10000"/>
                  <a:gd name="connsiteX43-1527" fmla="*/ 1787 w 10000"/>
                  <a:gd name="connsiteY43-1528" fmla="*/ 2991 h 10000"/>
                  <a:gd name="connsiteX44-1529" fmla="*/ 3136 w 10000"/>
                  <a:gd name="connsiteY44-1530" fmla="*/ 2606 h 10000"/>
                  <a:gd name="connsiteX45-1531" fmla="*/ 3876 w 10000"/>
                  <a:gd name="connsiteY45-1532" fmla="*/ 3799 h 10000"/>
                  <a:gd name="connsiteX46-1533" fmla="*/ 2703 w 10000"/>
                  <a:gd name="connsiteY46-1534" fmla="*/ 4569 h 10000"/>
                  <a:gd name="connsiteX47-1535" fmla="*/ 2719 w 10000"/>
                  <a:gd name="connsiteY47-1536" fmla="*/ 4808 h 10000"/>
                  <a:gd name="connsiteX48-1537" fmla="*/ 2927 w 10000"/>
                  <a:gd name="connsiteY48-1538" fmla="*/ 4771 h 10000"/>
                  <a:gd name="connsiteX49-1539" fmla="*/ 4744 w 10000"/>
                  <a:gd name="connsiteY49-1540" fmla="*/ 4423 h 10000"/>
                  <a:gd name="connsiteX50-1541" fmla="*/ 4937 w 10000"/>
                  <a:gd name="connsiteY50-1542" fmla="*/ 4423 h 10000"/>
                  <a:gd name="connsiteX51-1543" fmla="*/ 5804 w 10000"/>
                  <a:gd name="connsiteY51-1544" fmla="*/ 4184 h 10000"/>
                  <a:gd name="connsiteX52-1545" fmla="*/ 6383 w 10000"/>
                  <a:gd name="connsiteY52-1546" fmla="*/ 4973 h 10000"/>
                  <a:gd name="connsiteX53-1547" fmla="*/ 6512 w 10000"/>
                  <a:gd name="connsiteY53-1548" fmla="*/ 5119 h 10000"/>
                  <a:gd name="connsiteX54-1549" fmla="*/ 7572 w 10000"/>
                  <a:gd name="connsiteY54-1550" fmla="*/ 6532 h 10000"/>
                  <a:gd name="connsiteX55-1551" fmla="*/ 7209 w 10000"/>
                  <a:gd name="connsiteY55-1552" fmla="*/ 7879 h 10000"/>
                  <a:gd name="connsiteX56-1553" fmla="*/ 5483 w 10000"/>
                  <a:gd name="connsiteY56-1554" fmla="*/ 8218 h 10000"/>
                  <a:gd name="connsiteX57-1555" fmla="*/ 5467 w 10000"/>
                  <a:gd name="connsiteY57-1556" fmla="*/ 8273 h 10000"/>
                  <a:gd name="connsiteX58-1557" fmla="*/ 3490 w 10000"/>
                  <a:gd name="connsiteY58-1558" fmla="*/ 8053 h 10000"/>
                  <a:gd name="connsiteX59-1559" fmla="*/ 3345 w 10000"/>
                  <a:gd name="connsiteY59-1560" fmla="*/ 7357 h 10000"/>
                  <a:gd name="connsiteX60-1561" fmla="*/ 3586 w 10000"/>
                  <a:gd name="connsiteY60-1562" fmla="*/ 7082 h 10000"/>
                  <a:gd name="connsiteX61-1563" fmla="*/ 3683 w 10000"/>
                  <a:gd name="connsiteY61-1564" fmla="*/ 6880 h 10000"/>
                  <a:gd name="connsiteX62-1565" fmla="*/ 3490 w 10000"/>
                  <a:gd name="connsiteY62-1566" fmla="*/ 6770 h 10000"/>
                  <a:gd name="connsiteX63-1567" fmla="*/ 3072 w 10000"/>
                  <a:gd name="connsiteY63-1568" fmla="*/ 7247 h 10000"/>
                  <a:gd name="connsiteX64-1569" fmla="*/ 3249 w 10000"/>
                  <a:gd name="connsiteY64-1570" fmla="*/ 8255 h 10000"/>
                  <a:gd name="connsiteX65-1571" fmla="*/ 3249 w 10000"/>
                  <a:gd name="connsiteY65-1572" fmla="*/ 8273 h 10000"/>
                  <a:gd name="connsiteX66-1573" fmla="*/ 4680 w 10000"/>
                  <a:gd name="connsiteY66-1574" fmla="*/ 8825 h 10000"/>
                  <a:gd name="connsiteX67-1575" fmla="*/ 5354 w 10000"/>
                  <a:gd name="connsiteY67-1576" fmla="*/ 8677 h 10000"/>
                  <a:gd name="connsiteX68-1577" fmla="*/ 3393 w 10000"/>
                  <a:gd name="connsiteY68-1578" fmla="*/ 9998 h 10000"/>
                  <a:gd name="connsiteX69-1579" fmla="*/ 2253 w 10000"/>
                  <a:gd name="connsiteY69-1580" fmla="*/ 9228 h 10000"/>
                  <a:gd name="connsiteX70-1581" fmla="*/ 1224 w 10000"/>
                  <a:gd name="connsiteY70-1582" fmla="*/ 7137 h 10000"/>
                  <a:gd name="connsiteX71-1583" fmla="*/ 3 w 10000"/>
                  <a:gd name="connsiteY71-1584" fmla="*/ 4954 h 10000"/>
                  <a:gd name="connsiteX0-1585" fmla="*/ 3 w 10000"/>
                  <a:gd name="connsiteY0-1586" fmla="*/ 4954 h 10000"/>
                  <a:gd name="connsiteX1-1587" fmla="*/ 726 w 10000"/>
                  <a:gd name="connsiteY1-1588" fmla="*/ 3028 h 10000"/>
                  <a:gd name="connsiteX2-1589" fmla="*/ 1337 w 10000"/>
                  <a:gd name="connsiteY2-1590" fmla="*/ 1635 h 10000"/>
                  <a:gd name="connsiteX3-1591" fmla="*/ 3233 w 10000"/>
                  <a:gd name="connsiteY3-1592" fmla="*/ 773 h 10000"/>
                  <a:gd name="connsiteX4-1593" fmla="*/ 5997 w 10000"/>
                  <a:gd name="connsiteY4-1594" fmla="*/ 424 h 10000"/>
                  <a:gd name="connsiteX5-1595" fmla="*/ 8488 w 10000"/>
                  <a:gd name="connsiteY5-1596" fmla="*/ 1452 h 10000"/>
                  <a:gd name="connsiteX6-1597" fmla="*/ 9693 w 10000"/>
                  <a:gd name="connsiteY6-1598" fmla="*/ 4661 h 10000"/>
                  <a:gd name="connsiteX7-1599" fmla="*/ 7765 w 10000"/>
                  <a:gd name="connsiteY7-1600" fmla="*/ 5852 h 10000"/>
                  <a:gd name="connsiteX8-1601" fmla="*/ 6752 w 10000"/>
                  <a:gd name="connsiteY8-1602" fmla="*/ 4844 h 10000"/>
                  <a:gd name="connsiteX9-1603" fmla="*/ 7444 w 10000"/>
                  <a:gd name="connsiteY9-1604" fmla="*/ 2845 h 10000"/>
                  <a:gd name="connsiteX10-1605" fmla="*/ 8680 w 10000"/>
                  <a:gd name="connsiteY10-1606" fmla="*/ 2808 h 10000"/>
                  <a:gd name="connsiteX11-1607" fmla="*/ 8873 w 10000"/>
                  <a:gd name="connsiteY11-1608" fmla="*/ 3799 h 10000"/>
                  <a:gd name="connsiteX12-1609" fmla="*/ 8568 w 10000"/>
                  <a:gd name="connsiteY12-1610" fmla="*/ 4203 h 10000"/>
                  <a:gd name="connsiteX13-1611" fmla="*/ 7941 w 10000"/>
                  <a:gd name="connsiteY13-1612" fmla="*/ 4184 h 10000"/>
                  <a:gd name="connsiteX14-1613" fmla="*/ 7748 w 10000"/>
                  <a:gd name="connsiteY14-1614" fmla="*/ 4276 h 10000"/>
                  <a:gd name="connsiteX15-1615" fmla="*/ 7829 w 10000"/>
                  <a:gd name="connsiteY15-1616" fmla="*/ 4496 h 10000"/>
                  <a:gd name="connsiteX16-1617" fmla="*/ 8664 w 10000"/>
                  <a:gd name="connsiteY16-1618" fmla="*/ 4514 h 10000"/>
                  <a:gd name="connsiteX17-1619" fmla="*/ 9163 w 10000"/>
                  <a:gd name="connsiteY17-1620" fmla="*/ 3928 h 10000"/>
                  <a:gd name="connsiteX18-1621" fmla="*/ 8857 w 10000"/>
                  <a:gd name="connsiteY18-1622" fmla="*/ 2533 h 10000"/>
                  <a:gd name="connsiteX19-1623" fmla="*/ 7637 w 10000"/>
                  <a:gd name="connsiteY19-1624" fmla="*/ 2350 h 10000"/>
                  <a:gd name="connsiteX20-1625" fmla="*/ 6720 w 10000"/>
                  <a:gd name="connsiteY20-1626" fmla="*/ 1360 h 10000"/>
                  <a:gd name="connsiteX21-1627" fmla="*/ 5627 w 10000"/>
                  <a:gd name="connsiteY21-1628" fmla="*/ 1470 h 10000"/>
                  <a:gd name="connsiteX22-1629" fmla="*/ 4390 w 10000"/>
                  <a:gd name="connsiteY22-1630" fmla="*/ 902 h 10000"/>
                  <a:gd name="connsiteX23-1631" fmla="*/ 3442 w 10000"/>
                  <a:gd name="connsiteY23-1632" fmla="*/ 1543 h 10000"/>
                  <a:gd name="connsiteX24-1633" fmla="*/ 3201 w 10000"/>
                  <a:gd name="connsiteY24-1634" fmla="*/ 2277 h 10000"/>
                  <a:gd name="connsiteX25-1635" fmla="*/ 1578 w 10000"/>
                  <a:gd name="connsiteY25-1636" fmla="*/ 2771 h 10000"/>
                  <a:gd name="connsiteX26-1637" fmla="*/ 1257 w 10000"/>
                  <a:gd name="connsiteY26-1638" fmla="*/ 4203 h 10000"/>
                  <a:gd name="connsiteX27-1639" fmla="*/ 902 w 10000"/>
                  <a:gd name="connsiteY27-1640" fmla="*/ 5486 h 10000"/>
                  <a:gd name="connsiteX28-1641" fmla="*/ 1417 w 10000"/>
                  <a:gd name="connsiteY28-1642" fmla="*/ 6294 h 10000"/>
                  <a:gd name="connsiteX29-1643" fmla="*/ 2670 w 10000"/>
                  <a:gd name="connsiteY29-1644" fmla="*/ 6129 h 10000"/>
                  <a:gd name="connsiteX30-1645" fmla="*/ 4518 w 10000"/>
                  <a:gd name="connsiteY30-1646" fmla="*/ 6092 h 10000"/>
                  <a:gd name="connsiteX31-1647" fmla="*/ 5531 w 10000"/>
                  <a:gd name="connsiteY31-1648" fmla="*/ 6642 h 10000"/>
                  <a:gd name="connsiteX32-1649" fmla="*/ 5611 w 10000"/>
                  <a:gd name="connsiteY32-1650" fmla="*/ 6642 h 10000"/>
                  <a:gd name="connsiteX33-1651" fmla="*/ 6093 w 10000"/>
                  <a:gd name="connsiteY33-1652" fmla="*/ 6129 h 10000"/>
                  <a:gd name="connsiteX34-1653" fmla="*/ 6013 w 10000"/>
                  <a:gd name="connsiteY34-1654" fmla="*/ 5907 h 10000"/>
                  <a:gd name="connsiteX35-1655" fmla="*/ 5820 w 10000"/>
                  <a:gd name="connsiteY35-1656" fmla="*/ 5981 h 10000"/>
                  <a:gd name="connsiteX36-1657" fmla="*/ 5547 w 10000"/>
                  <a:gd name="connsiteY36-1658" fmla="*/ 6312 h 10000"/>
                  <a:gd name="connsiteX37-1659" fmla="*/ 4695 w 10000"/>
                  <a:gd name="connsiteY37-1660" fmla="*/ 5834 h 10000"/>
                  <a:gd name="connsiteX38-1661" fmla="*/ 2510 w 10000"/>
                  <a:gd name="connsiteY38-1662" fmla="*/ 5852 h 10000"/>
                  <a:gd name="connsiteX39-1663" fmla="*/ 1545 w 10000"/>
                  <a:gd name="connsiteY39-1664" fmla="*/ 5981 h 10000"/>
                  <a:gd name="connsiteX40-1665" fmla="*/ 1208 w 10000"/>
                  <a:gd name="connsiteY40-1666" fmla="*/ 5431 h 10000"/>
                  <a:gd name="connsiteX41-1667" fmla="*/ 1514 w 10000"/>
                  <a:gd name="connsiteY41-1668" fmla="*/ 4386 h 10000"/>
                  <a:gd name="connsiteX42-1669" fmla="*/ 1561 w 10000"/>
                  <a:gd name="connsiteY42-1670" fmla="*/ 4203 h 10000"/>
                  <a:gd name="connsiteX43-1671" fmla="*/ 1787 w 10000"/>
                  <a:gd name="connsiteY43-1672" fmla="*/ 2991 h 10000"/>
                  <a:gd name="connsiteX44-1673" fmla="*/ 3136 w 10000"/>
                  <a:gd name="connsiteY44-1674" fmla="*/ 2606 h 10000"/>
                  <a:gd name="connsiteX45-1675" fmla="*/ 3876 w 10000"/>
                  <a:gd name="connsiteY45-1676" fmla="*/ 3799 h 10000"/>
                  <a:gd name="connsiteX46-1677" fmla="*/ 2703 w 10000"/>
                  <a:gd name="connsiteY46-1678" fmla="*/ 4569 h 10000"/>
                  <a:gd name="connsiteX47-1679" fmla="*/ 2719 w 10000"/>
                  <a:gd name="connsiteY47-1680" fmla="*/ 4808 h 10000"/>
                  <a:gd name="connsiteX48-1681" fmla="*/ 2927 w 10000"/>
                  <a:gd name="connsiteY48-1682" fmla="*/ 4771 h 10000"/>
                  <a:gd name="connsiteX49-1683" fmla="*/ 4744 w 10000"/>
                  <a:gd name="connsiteY49-1684" fmla="*/ 4423 h 10000"/>
                  <a:gd name="connsiteX50-1685" fmla="*/ 4937 w 10000"/>
                  <a:gd name="connsiteY50-1686" fmla="*/ 4423 h 10000"/>
                  <a:gd name="connsiteX51-1687" fmla="*/ 5804 w 10000"/>
                  <a:gd name="connsiteY51-1688" fmla="*/ 4184 h 10000"/>
                  <a:gd name="connsiteX52-1689" fmla="*/ 6383 w 10000"/>
                  <a:gd name="connsiteY52-1690" fmla="*/ 4973 h 10000"/>
                  <a:gd name="connsiteX53-1691" fmla="*/ 6512 w 10000"/>
                  <a:gd name="connsiteY53-1692" fmla="*/ 5119 h 10000"/>
                  <a:gd name="connsiteX54-1693" fmla="*/ 7572 w 10000"/>
                  <a:gd name="connsiteY54-1694" fmla="*/ 6532 h 10000"/>
                  <a:gd name="connsiteX55-1695" fmla="*/ 7273 w 10000"/>
                  <a:gd name="connsiteY55-1696" fmla="*/ 7747 h 10000"/>
                  <a:gd name="connsiteX56-1697" fmla="*/ 5483 w 10000"/>
                  <a:gd name="connsiteY56-1698" fmla="*/ 8218 h 10000"/>
                  <a:gd name="connsiteX57-1699" fmla="*/ 5467 w 10000"/>
                  <a:gd name="connsiteY57-1700" fmla="*/ 8273 h 10000"/>
                  <a:gd name="connsiteX58-1701" fmla="*/ 3490 w 10000"/>
                  <a:gd name="connsiteY58-1702" fmla="*/ 8053 h 10000"/>
                  <a:gd name="connsiteX59-1703" fmla="*/ 3345 w 10000"/>
                  <a:gd name="connsiteY59-1704" fmla="*/ 7357 h 10000"/>
                  <a:gd name="connsiteX60-1705" fmla="*/ 3586 w 10000"/>
                  <a:gd name="connsiteY60-1706" fmla="*/ 7082 h 10000"/>
                  <a:gd name="connsiteX61-1707" fmla="*/ 3683 w 10000"/>
                  <a:gd name="connsiteY61-1708" fmla="*/ 6880 h 10000"/>
                  <a:gd name="connsiteX62-1709" fmla="*/ 3490 w 10000"/>
                  <a:gd name="connsiteY62-1710" fmla="*/ 6770 h 10000"/>
                  <a:gd name="connsiteX63-1711" fmla="*/ 3072 w 10000"/>
                  <a:gd name="connsiteY63-1712" fmla="*/ 7247 h 10000"/>
                  <a:gd name="connsiteX64-1713" fmla="*/ 3249 w 10000"/>
                  <a:gd name="connsiteY64-1714" fmla="*/ 8255 h 10000"/>
                  <a:gd name="connsiteX65-1715" fmla="*/ 3249 w 10000"/>
                  <a:gd name="connsiteY65-1716" fmla="*/ 8273 h 10000"/>
                  <a:gd name="connsiteX66-1717" fmla="*/ 4680 w 10000"/>
                  <a:gd name="connsiteY66-1718" fmla="*/ 8825 h 10000"/>
                  <a:gd name="connsiteX67-1719" fmla="*/ 5354 w 10000"/>
                  <a:gd name="connsiteY67-1720" fmla="*/ 8677 h 10000"/>
                  <a:gd name="connsiteX68-1721" fmla="*/ 3393 w 10000"/>
                  <a:gd name="connsiteY68-1722" fmla="*/ 9998 h 10000"/>
                  <a:gd name="connsiteX69-1723" fmla="*/ 2253 w 10000"/>
                  <a:gd name="connsiteY69-1724" fmla="*/ 9228 h 10000"/>
                  <a:gd name="connsiteX70-1725" fmla="*/ 1224 w 10000"/>
                  <a:gd name="connsiteY70-1726" fmla="*/ 7137 h 10000"/>
                  <a:gd name="connsiteX71-1727" fmla="*/ 3 w 10000"/>
                  <a:gd name="connsiteY71-1728" fmla="*/ 4954 h 10000"/>
                  <a:gd name="connsiteX0-1729" fmla="*/ 3 w 10000"/>
                  <a:gd name="connsiteY0-1730" fmla="*/ 4954 h 10000"/>
                  <a:gd name="connsiteX1-1731" fmla="*/ 726 w 10000"/>
                  <a:gd name="connsiteY1-1732" fmla="*/ 3028 h 10000"/>
                  <a:gd name="connsiteX2-1733" fmla="*/ 1337 w 10000"/>
                  <a:gd name="connsiteY2-1734" fmla="*/ 1635 h 10000"/>
                  <a:gd name="connsiteX3-1735" fmla="*/ 3233 w 10000"/>
                  <a:gd name="connsiteY3-1736" fmla="*/ 773 h 10000"/>
                  <a:gd name="connsiteX4-1737" fmla="*/ 5997 w 10000"/>
                  <a:gd name="connsiteY4-1738" fmla="*/ 424 h 10000"/>
                  <a:gd name="connsiteX5-1739" fmla="*/ 8488 w 10000"/>
                  <a:gd name="connsiteY5-1740" fmla="*/ 1452 h 10000"/>
                  <a:gd name="connsiteX6-1741" fmla="*/ 9693 w 10000"/>
                  <a:gd name="connsiteY6-1742" fmla="*/ 4661 h 10000"/>
                  <a:gd name="connsiteX7-1743" fmla="*/ 7765 w 10000"/>
                  <a:gd name="connsiteY7-1744" fmla="*/ 5852 h 10000"/>
                  <a:gd name="connsiteX8-1745" fmla="*/ 6752 w 10000"/>
                  <a:gd name="connsiteY8-1746" fmla="*/ 4844 h 10000"/>
                  <a:gd name="connsiteX9-1747" fmla="*/ 7444 w 10000"/>
                  <a:gd name="connsiteY9-1748" fmla="*/ 2845 h 10000"/>
                  <a:gd name="connsiteX10-1749" fmla="*/ 8680 w 10000"/>
                  <a:gd name="connsiteY10-1750" fmla="*/ 2808 h 10000"/>
                  <a:gd name="connsiteX11-1751" fmla="*/ 8873 w 10000"/>
                  <a:gd name="connsiteY11-1752" fmla="*/ 3799 h 10000"/>
                  <a:gd name="connsiteX12-1753" fmla="*/ 8568 w 10000"/>
                  <a:gd name="connsiteY12-1754" fmla="*/ 4203 h 10000"/>
                  <a:gd name="connsiteX13-1755" fmla="*/ 7941 w 10000"/>
                  <a:gd name="connsiteY13-1756" fmla="*/ 4184 h 10000"/>
                  <a:gd name="connsiteX14-1757" fmla="*/ 7748 w 10000"/>
                  <a:gd name="connsiteY14-1758" fmla="*/ 4276 h 10000"/>
                  <a:gd name="connsiteX15-1759" fmla="*/ 7829 w 10000"/>
                  <a:gd name="connsiteY15-1760" fmla="*/ 4496 h 10000"/>
                  <a:gd name="connsiteX16-1761" fmla="*/ 8664 w 10000"/>
                  <a:gd name="connsiteY16-1762" fmla="*/ 4514 h 10000"/>
                  <a:gd name="connsiteX17-1763" fmla="*/ 9163 w 10000"/>
                  <a:gd name="connsiteY17-1764" fmla="*/ 3928 h 10000"/>
                  <a:gd name="connsiteX18-1765" fmla="*/ 8857 w 10000"/>
                  <a:gd name="connsiteY18-1766" fmla="*/ 2533 h 10000"/>
                  <a:gd name="connsiteX19-1767" fmla="*/ 7637 w 10000"/>
                  <a:gd name="connsiteY19-1768" fmla="*/ 2350 h 10000"/>
                  <a:gd name="connsiteX20-1769" fmla="*/ 6720 w 10000"/>
                  <a:gd name="connsiteY20-1770" fmla="*/ 1360 h 10000"/>
                  <a:gd name="connsiteX21-1771" fmla="*/ 5627 w 10000"/>
                  <a:gd name="connsiteY21-1772" fmla="*/ 1470 h 10000"/>
                  <a:gd name="connsiteX22-1773" fmla="*/ 4390 w 10000"/>
                  <a:gd name="connsiteY22-1774" fmla="*/ 902 h 10000"/>
                  <a:gd name="connsiteX23-1775" fmla="*/ 3442 w 10000"/>
                  <a:gd name="connsiteY23-1776" fmla="*/ 1543 h 10000"/>
                  <a:gd name="connsiteX24-1777" fmla="*/ 3201 w 10000"/>
                  <a:gd name="connsiteY24-1778" fmla="*/ 2277 h 10000"/>
                  <a:gd name="connsiteX25-1779" fmla="*/ 1578 w 10000"/>
                  <a:gd name="connsiteY25-1780" fmla="*/ 2771 h 10000"/>
                  <a:gd name="connsiteX26-1781" fmla="*/ 1257 w 10000"/>
                  <a:gd name="connsiteY26-1782" fmla="*/ 4203 h 10000"/>
                  <a:gd name="connsiteX27-1783" fmla="*/ 902 w 10000"/>
                  <a:gd name="connsiteY27-1784" fmla="*/ 5486 h 10000"/>
                  <a:gd name="connsiteX28-1785" fmla="*/ 1417 w 10000"/>
                  <a:gd name="connsiteY28-1786" fmla="*/ 6294 h 10000"/>
                  <a:gd name="connsiteX29-1787" fmla="*/ 2670 w 10000"/>
                  <a:gd name="connsiteY29-1788" fmla="*/ 6129 h 10000"/>
                  <a:gd name="connsiteX30-1789" fmla="*/ 4518 w 10000"/>
                  <a:gd name="connsiteY30-1790" fmla="*/ 6092 h 10000"/>
                  <a:gd name="connsiteX31-1791" fmla="*/ 5531 w 10000"/>
                  <a:gd name="connsiteY31-1792" fmla="*/ 6642 h 10000"/>
                  <a:gd name="connsiteX32-1793" fmla="*/ 5611 w 10000"/>
                  <a:gd name="connsiteY32-1794" fmla="*/ 6642 h 10000"/>
                  <a:gd name="connsiteX33-1795" fmla="*/ 6093 w 10000"/>
                  <a:gd name="connsiteY33-1796" fmla="*/ 6129 h 10000"/>
                  <a:gd name="connsiteX34-1797" fmla="*/ 6013 w 10000"/>
                  <a:gd name="connsiteY34-1798" fmla="*/ 5907 h 10000"/>
                  <a:gd name="connsiteX35-1799" fmla="*/ 5820 w 10000"/>
                  <a:gd name="connsiteY35-1800" fmla="*/ 5981 h 10000"/>
                  <a:gd name="connsiteX36-1801" fmla="*/ 5547 w 10000"/>
                  <a:gd name="connsiteY36-1802" fmla="*/ 6312 h 10000"/>
                  <a:gd name="connsiteX37-1803" fmla="*/ 4695 w 10000"/>
                  <a:gd name="connsiteY37-1804" fmla="*/ 5834 h 10000"/>
                  <a:gd name="connsiteX38-1805" fmla="*/ 2510 w 10000"/>
                  <a:gd name="connsiteY38-1806" fmla="*/ 5852 h 10000"/>
                  <a:gd name="connsiteX39-1807" fmla="*/ 1545 w 10000"/>
                  <a:gd name="connsiteY39-1808" fmla="*/ 5981 h 10000"/>
                  <a:gd name="connsiteX40-1809" fmla="*/ 1208 w 10000"/>
                  <a:gd name="connsiteY40-1810" fmla="*/ 5431 h 10000"/>
                  <a:gd name="connsiteX41-1811" fmla="*/ 1514 w 10000"/>
                  <a:gd name="connsiteY41-1812" fmla="*/ 4386 h 10000"/>
                  <a:gd name="connsiteX42-1813" fmla="*/ 1561 w 10000"/>
                  <a:gd name="connsiteY42-1814" fmla="*/ 4203 h 10000"/>
                  <a:gd name="connsiteX43-1815" fmla="*/ 1787 w 10000"/>
                  <a:gd name="connsiteY43-1816" fmla="*/ 2991 h 10000"/>
                  <a:gd name="connsiteX44-1817" fmla="*/ 3136 w 10000"/>
                  <a:gd name="connsiteY44-1818" fmla="*/ 2606 h 10000"/>
                  <a:gd name="connsiteX45-1819" fmla="*/ 3876 w 10000"/>
                  <a:gd name="connsiteY45-1820" fmla="*/ 3799 h 10000"/>
                  <a:gd name="connsiteX46-1821" fmla="*/ 2703 w 10000"/>
                  <a:gd name="connsiteY46-1822" fmla="*/ 4569 h 10000"/>
                  <a:gd name="connsiteX47-1823" fmla="*/ 2719 w 10000"/>
                  <a:gd name="connsiteY47-1824" fmla="*/ 4808 h 10000"/>
                  <a:gd name="connsiteX48-1825" fmla="*/ 2927 w 10000"/>
                  <a:gd name="connsiteY48-1826" fmla="*/ 4771 h 10000"/>
                  <a:gd name="connsiteX49-1827" fmla="*/ 4744 w 10000"/>
                  <a:gd name="connsiteY49-1828" fmla="*/ 4423 h 10000"/>
                  <a:gd name="connsiteX50-1829" fmla="*/ 4937 w 10000"/>
                  <a:gd name="connsiteY50-1830" fmla="*/ 4423 h 10000"/>
                  <a:gd name="connsiteX51-1831" fmla="*/ 5804 w 10000"/>
                  <a:gd name="connsiteY51-1832" fmla="*/ 4184 h 10000"/>
                  <a:gd name="connsiteX52-1833" fmla="*/ 6383 w 10000"/>
                  <a:gd name="connsiteY52-1834" fmla="*/ 4973 h 10000"/>
                  <a:gd name="connsiteX53-1835" fmla="*/ 6512 w 10000"/>
                  <a:gd name="connsiteY53-1836" fmla="*/ 5119 h 10000"/>
                  <a:gd name="connsiteX54-1837" fmla="*/ 7572 w 10000"/>
                  <a:gd name="connsiteY54-1838" fmla="*/ 6532 h 10000"/>
                  <a:gd name="connsiteX55-1839" fmla="*/ 7273 w 10000"/>
                  <a:gd name="connsiteY55-1840" fmla="*/ 7747 h 10000"/>
                  <a:gd name="connsiteX56-1841" fmla="*/ 5483 w 10000"/>
                  <a:gd name="connsiteY56-1842" fmla="*/ 8218 h 10000"/>
                  <a:gd name="connsiteX57-1843" fmla="*/ 5467 w 10000"/>
                  <a:gd name="connsiteY57-1844" fmla="*/ 8273 h 10000"/>
                  <a:gd name="connsiteX58-1845" fmla="*/ 3490 w 10000"/>
                  <a:gd name="connsiteY58-1846" fmla="*/ 8053 h 10000"/>
                  <a:gd name="connsiteX59-1847" fmla="*/ 3345 w 10000"/>
                  <a:gd name="connsiteY59-1848" fmla="*/ 7357 h 10000"/>
                  <a:gd name="connsiteX60-1849" fmla="*/ 3586 w 10000"/>
                  <a:gd name="connsiteY60-1850" fmla="*/ 7082 h 10000"/>
                  <a:gd name="connsiteX61-1851" fmla="*/ 3683 w 10000"/>
                  <a:gd name="connsiteY61-1852" fmla="*/ 6880 h 10000"/>
                  <a:gd name="connsiteX62-1853" fmla="*/ 3490 w 10000"/>
                  <a:gd name="connsiteY62-1854" fmla="*/ 6770 h 10000"/>
                  <a:gd name="connsiteX63-1855" fmla="*/ 3072 w 10000"/>
                  <a:gd name="connsiteY63-1856" fmla="*/ 7247 h 10000"/>
                  <a:gd name="connsiteX64-1857" fmla="*/ 3249 w 10000"/>
                  <a:gd name="connsiteY64-1858" fmla="*/ 8255 h 10000"/>
                  <a:gd name="connsiteX65-1859" fmla="*/ 3249 w 10000"/>
                  <a:gd name="connsiteY65-1860" fmla="*/ 8273 h 10000"/>
                  <a:gd name="connsiteX66-1861" fmla="*/ 4680 w 10000"/>
                  <a:gd name="connsiteY66-1862" fmla="*/ 8825 h 10000"/>
                  <a:gd name="connsiteX67-1863" fmla="*/ 5354 w 10000"/>
                  <a:gd name="connsiteY67-1864" fmla="*/ 8677 h 10000"/>
                  <a:gd name="connsiteX68-1865" fmla="*/ 3393 w 10000"/>
                  <a:gd name="connsiteY68-1866" fmla="*/ 9998 h 10000"/>
                  <a:gd name="connsiteX69-1867" fmla="*/ 2253 w 10000"/>
                  <a:gd name="connsiteY69-1868" fmla="*/ 9228 h 10000"/>
                  <a:gd name="connsiteX70-1869" fmla="*/ 1224 w 10000"/>
                  <a:gd name="connsiteY70-1870" fmla="*/ 7137 h 10000"/>
                  <a:gd name="connsiteX71-1871" fmla="*/ 3 w 10000"/>
                  <a:gd name="connsiteY71-1872" fmla="*/ 4954 h 10000"/>
                  <a:gd name="connsiteX0-1873" fmla="*/ 3 w 10000"/>
                  <a:gd name="connsiteY0-1874" fmla="*/ 4954 h 10000"/>
                  <a:gd name="connsiteX1-1875" fmla="*/ 726 w 10000"/>
                  <a:gd name="connsiteY1-1876" fmla="*/ 3028 h 10000"/>
                  <a:gd name="connsiteX2-1877" fmla="*/ 1337 w 10000"/>
                  <a:gd name="connsiteY2-1878" fmla="*/ 1635 h 10000"/>
                  <a:gd name="connsiteX3-1879" fmla="*/ 3233 w 10000"/>
                  <a:gd name="connsiteY3-1880" fmla="*/ 773 h 10000"/>
                  <a:gd name="connsiteX4-1881" fmla="*/ 5997 w 10000"/>
                  <a:gd name="connsiteY4-1882" fmla="*/ 424 h 10000"/>
                  <a:gd name="connsiteX5-1883" fmla="*/ 8488 w 10000"/>
                  <a:gd name="connsiteY5-1884" fmla="*/ 1452 h 10000"/>
                  <a:gd name="connsiteX6-1885" fmla="*/ 9693 w 10000"/>
                  <a:gd name="connsiteY6-1886" fmla="*/ 4661 h 10000"/>
                  <a:gd name="connsiteX7-1887" fmla="*/ 7765 w 10000"/>
                  <a:gd name="connsiteY7-1888" fmla="*/ 5852 h 10000"/>
                  <a:gd name="connsiteX8-1889" fmla="*/ 6752 w 10000"/>
                  <a:gd name="connsiteY8-1890" fmla="*/ 4844 h 10000"/>
                  <a:gd name="connsiteX9-1891" fmla="*/ 7444 w 10000"/>
                  <a:gd name="connsiteY9-1892" fmla="*/ 2845 h 10000"/>
                  <a:gd name="connsiteX10-1893" fmla="*/ 8680 w 10000"/>
                  <a:gd name="connsiteY10-1894" fmla="*/ 2808 h 10000"/>
                  <a:gd name="connsiteX11-1895" fmla="*/ 8873 w 10000"/>
                  <a:gd name="connsiteY11-1896" fmla="*/ 3799 h 10000"/>
                  <a:gd name="connsiteX12-1897" fmla="*/ 8568 w 10000"/>
                  <a:gd name="connsiteY12-1898" fmla="*/ 4203 h 10000"/>
                  <a:gd name="connsiteX13-1899" fmla="*/ 7941 w 10000"/>
                  <a:gd name="connsiteY13-1900" fmla="*/ 4184 h 10000"/>
                  <a:gd name="connsiteX14-1901" fmla="*/ 7748 w 10000"/>
                  <a:gd name="connsiteY14-1902" fmla="*/ 4276 h 10000"/>
                  <a:gd name="connsiteX15-1903" fmla="*/ 7829 w 10000"/>
                  <a:gd name="connsiteY15-1904" fmla="*/ 4496 h 10000"/>
                  <a:gd name="connsiteX16-1905" fmla="*/ 8664 w 10000"/>
                  <a:gd name="connsiteY16-1906" fmla="*/ 4514 h 10000"/>
                  <a:gd name="connsiteX17-1907" fmla="*/ 9163 w 10000"/>
                  <a:gd name="connsiteY17-1908" fmla="*/ 3928 h 10000"/>
                  <a:gd name="connsiteX18-1909" fmla="*/ 8857 w 10000"/>
                  <a:gd name="connsiteY18-1910" fmla="*/ 2533 h 10000"/>
                  <a:gd name="connsiteX19-1911" fmla="*/ 7637 w 10000"/>
                  <a:gd name="connsiteY19-1912" fmla="*/ 2350 h 10000"/>
                  <a:gd name="connsiteX20-1913" fmla="*/ 6720 w 10000"/>
                  <a:gd name="connsiteY20-1914" fmla="*/ 1360 h 10000"/>
                  <a:gd name="connsiteX21-1915" fmla="*/ 5627 w 10000"/>
                  <a:gd name="connsiteY21-1916" fmla="*/ 1470 h 10000"/>
                  <a:gd name="connsiteX22-1917" fmla="*/ 4390 w 10000"/>
                  <a:gd name="connsiteY22-1918" fmla="*/ 902 h 10000"/>
                  <a:gd name="connsiteX23-1919" fmla="*/ 3442 w 10000"/>
                  <a:gd name="connsiteY23-1920" fmla="*/ 1543 h 10000"/>
                  <a:gd name="connsiteX24-1921" fmla="*/ 3201 w 10000"/>
                  <a:gd name="connsiteY24-1922" fmla="*/ 2277 h 10000"/>
                  <a:gd name="connsiteX25-1923" fmla="*/ 1578 w 10000"/>
                  <a:gd name="connsiteY25-1924" fmla="*/ 2771 h 10000"/>
                  <a:gd name="connsiteX26-1925" fmla="*/ 1257 w 10000"/>
                  <a:gd name="connsiteY26-1926" fmla="*/ 4203 h 10000"/>
                  <a:gd name="connsiteX27-1927" fmla="*/ 902 w 10000"/>
                  <a:gd name="connsiteY27-1928" fmla="*/ 5486 h 10000"/>
                  <a:gd name="connsiteX28-1929" fmla="*/ 1417 w 10000"/>
                  <a:gd name="connsiteY28-1930" fmla="*/ 6294 h 10000"/>
                  <a:gd name="connsiteX29-1931" fmla="*/ 2670 w 10000"/>
                  <a:gd name="connsiteY29-1932" fmla="*/ 6129 h 10000"/>
                  <a:gd name="connsiteX30-1933" fmla="*/ 4518 w 10000"/>
                  <a:gd name="connsiteY30-1934" fmla="*/ 6092 h 10000"/>
                  <a:gd name="connsiteX31-1935" fmla="*/ 5531 w 10000"/>
                  <a:gd name="connsiteY31-1936" fmla="*/ 6642 h 10000"/>
                  <a:gd name="connsiteX32-1937" fmla="*/ 5611 w 10000"/>
                  <a:gd name="connsiteY32-1938" fmla="*/ 6642 h 10000"/>
                  <a:gd name="connsiteX33-1939" fmla="*/ 6093 w 10000"/>
                  <a:gd name="connsiteY33-1940" fmla="*/ 6129 h 10000"/>
                  <a:gd name="connsiteX34-1941" fmla="*/ 6013 w 10000"/>
                  <a:gd name="connsiteY34-1942" fmla="*/ 5907 h 10000"/>
                  <a:gd name="connsiteX35-1943" fmla="*/ 5820 w 10000"/>
                  <a:gd name="connsiteY35-1944" fmla="*/ 5981 h 10000"/>
                  <a:gd name="connsiteX36-1945" fmla="*/ 5547 w 10000"/>
                  <a:gd name="connsiteY36-1946" fmla="*/ 6312 h 10000"/>
                  <a:gd name="connsiteX37-1947" fmla="*/ 4695 w 10000"/>
                  <a:gd name="connsiteY37-1948" fmla="*/ 5834 h 10000"/>
                  <a:gd name="connsiteX38-1949" fmla="*/ 2510 w 10000"/>
                  <a:gd name="connsiteY38-1950" fmla="*/ 5852 h 10000"/>
                  <a:gd name="connsiteX39-1951" fmla="*/ 1545 w 10000"/>
                  <a:gd name="connsiteY39-1952" fmla="*/ 5981 h 10000"/>
                  <a:gd name="connsiteX40-1953" fmla="*/ 1208 w 10000"/>
                  <a:gd name="connsiteY40-1954" fmla="*/ 5431 h 10000"/>
                  <a:gd name="connsiteX41-1955" fmla="*/ 1514 w 10000"/>
                  <a:gd name="connsiteY41-1956" fmla="*/ 4386 h 10000"/>
                  <a:gd name="connsiteX42-1957" fmla="*/ 1561 w 10000"/>
                  <a:gd name="connsiteY42-1958" fmla="*/ 4203 h 10000"/>
                  <a:gd name="connsiteX43-1959" fmla="*/ 1787 w 10000"/>
                  <a:gd name="connsiteY43-1960" fmla="*/ 2991 h 10000"/>
                  <a:gd name="connsiteX44-1961" fmla="*/ 3136 w 10000"/>
                  <a:gd name="connsiteY44-1962" fmla="*/ 2606 h 10000"/>
                  <a:gd name="connsiteX45-1963" fmla="*/ 3876 w 10000"/>
                  <a:gd name="connsiteY45-1964" fmla="*/ 3799 h 10000"/>
                  <a:gd name="connsiteX46-1965" fmla="*/ 2703 w 10000"/>
                  <a:gd name="connsiteY46-1966" fmla="*/ 4569 h 10000"/>
                  <a:gd name="connsiteX47-1967" fmla="*/ 2719 w 10000"/>
                  <a:gd name="connsiteY47-1968" fmla="*/ 4808 h 10000"/>
                  <a:gd name="connsiteX48-1969" fmla="*/ 2927 w 10000"/>
                  <a:gd name="connsiteY48-1970" fmla="*/ 4771 h 10000"/>
                  <a:gd name="connsiteX49-1971" fmla="*/ 4744 w 10000"/>
                  <a:gd name="connsiteY49-1972" fmla="*/ 4423 h 10000"/>
                  <a:gd name="connsiteX50-1973" fmla="*/ 4937 w 10000"/>
                  <a:gd name="connsiteY50-1974" fmla="*/ 4423 h 10000"/>
                  <a:gd name="connsiteX51-1975" fmla="*/ 5804 w 10000"/>
                  <a:gd name="connsiteY51-1976" fmla="*/ 4184 h 10000"/>
                  <a:gd name="connsiteX52-1977" fmla="*/ 6383 w 10000"/>
                  <a:gd name="connsiteY52-1978" fmla="*/ 4973 h 10000"/>
                  <a:gd name="connsiteX53-1979" fmla="*/ 6512 w 10000"/>
                  <a:gd name="connsiteY53-1980" fmla="*/ 5119 h 10000"/>
                  <a:gd name="connsiteX54-1981" fmla="*/ 7572 w 10000"/>
                  <a:gd name="connsiteY54-1982" fmla="*/ 6532 h 10000"/>
                  <a:gd name="connsiteX55-1983" fmla="*/ 7196 w 10000"/>
                  <a:gd name="connsiteY55-1984" fmla="*/ 7806 h 10000"/>
                  <a:gd name="connsiteX56-1985" fmla="*/ 5483 w 10000"/>
                  <a:gd name="connsiteY56-1986" fmla="*/ 8218 h 10000"/>
                  <a:gd name="connsiteX57-1987" fmla="*/ 5467 w 10000"/>
                  <a:gd name="connsiteY57-1988" fmla="*/ 8273 h 10000"/>
                  <a:gd name="connsiteX58-1989" fmla="*/ 3490 w 10000"/>
                  <a:gd name="connsiteY58-1990" fmla="*/ 8053 h 10000"/>
                  <a:gd name="connsiteX59-1991" fmla="*/ 3345 w 10000"/>
                  <a:gd name="connsiteY59-1992" fmla="*/ 7357 h 10000"/>
                  <a:gd name="connsiteX60-1993" fmla="*/ 3586 w 10000"/>
                  <a:gd name="connsiteY60-1994" fmla="*/ 7082 h 10000"/>
                  <a:gd name="connsiteX61-1995" fmla="*/ 3683 w 10000"/>
                  <a:gd name="connsiteY61-1996" fmla="*/ 6880 h 10000"/>
                  <a:gd name="connsiteX62-1997" fmla="*/ 3490 w 10000"/>
                  <a:gd name="connsiteY62-1998" fmla="*/ 6770 h 10000"/>
                  <a:gd name="connsiteX63-1999" fmla="*/ 3072 w 10000"/>
                  <a:gd name="connsiteY63-2000" fmla="*/ 7247 h 10000"/>
                  <a:gd name="connsiteX64-2001" fmla="*/ 3249 w 10000"/>
                  <a:gd name="connsiteY64-2002" fmla="*/ 8255 h 10000"/>
                  <a:gd name="connsiteX65-2003" fmla="*/ 3249 w 10000"/>
                  <a:gd name="connsiteY65-2004" fmla="*/ 8273 h 10000"/>
                  <a:gd name="connsiteX66-2005" fmla="*/ 4680 w 10000"/>
                  <a:gd name="connsiteY66-2006" fmla="*/ 8825 h 10000"/>
                  <a:gd name="connsiteX67-2007" fmla="*/ 5354 w 10000"/>
                  <a:gd name="connsiteY67-2008" fmla="*/ 8677 h 10000"/>
                  <a:gd name="connsiteX68-2009" fmla="*/ 3393 w 10000"/>
                  <a:gd name="connsiteY68-2010" fmla="*/ 9998 h 10000"/>
                  <a:gd name="connsiteX69-2011" fmla="*/ 2253 w 10000"/>
                  <a:gd name="connsiteY69-2012" fmla="*/ 9228 h 10000"/>
                  <a:gd name="connsiteX70-2013" fmla="*/ 1224 w 10000"/>
                  <a:gd name="connsiteY70-2014" fmla="*/ 7137 h 10000"/>
                  <a:gd name="connsiteX71-2015" fmla="*/ 3 w 10000"/>
                  <a:gd name="connsiteY71-2016" fmla="*/ 4954 h 10000"/>
                  <a:gd name="connsiteX0-2017" fmla="*/ 3 w 10000"/>
                  <a:gd name="connsiteY0-2018" fmla="*/ 4954 h 10000"/>
                  <a:gd name="connsiteX1-2019" fmla="*/ 726 w 10000"/>
                  <a:gd name="connsiteY1-2020" fmla="*/ 3028 h 10000"/>
                  <a:gd name="connsiteX2-2021" fmla="*/ 1337 w 10000"/>
                  <a:gd name="connsiteY2-2022" fmla="*/ 1635 h 10000"/>
                  <a:gd name="connsiteX3-2023" fmla="*/ 3233 w 10000"/>
                  <a:gd name="connsiteY3-2024" fmla="*/ 773 h 10000"/>
                  <a:gd name="connsiteX4-2025" fmla="*/ 5997 w 10000"/>
                  <a:gd name="connsiteY4-2026" fmla="*/ 424 h 10000"/>
                  <a:gd name="connsiteX5-2027" fmla="*/ 8488 w 10000"/>
                  <a:gd name="connsiteY5-2028" fmla="*/ 1452 h 10000"/>
                  <a:gd name="connsiteX6-2029" fmla="*/ 9693 w 10000"/>
                  <a:gd name="connsiteY6-2030" fmla="*/ 4661 h 10000"/>
                  <a:gd name="connsiteX7-2031" fmla="*/ 7765 w 10000"/>
                  <a:gd name="connsiteY7-2032" fmla="*/ 5852 h 10000"/>
                  <a:gd name="connsiteX8-2033" fmla="*/ 6752 w 10000"/>
                  <a:gd name="connsiteY8-2034" fmla="*/ 4844 h 10000"/>
                  <a:gd name="connsiteX9-2035" fmla="*/ 7444 w 10000"/>
                  <a:gd name="connsiteY9-2036" fmla="*/ 2845 h 10000"/>
                  <a:gd name="connsiteX10-2037" fmla="*/ 8680 w 10000"/>
                  <a:gd name="connsiteY10-2038" fmla="*/ 2808 h 10000"/>
                  <a:gd name="connsiteX11-2039" fmla="*/ 8873 w 10000"/>
                  <a:gd name="connsiteY11-2040" fmla="*/ 3799 h 10000"/>
                  <a:gd name="connsiteX12-2041" fmla="*/ 8568 w 10000"/>
                  <a:gd name="connsiteY12-2042" fmla="*/ 4203 h 10000"/>
                  <a:gd name="connsiteX13-2043" fmla="*/ 7941 w 10000"/>
                  <a:gd name="connsiteY13-2044" fmla="*/ 4184 h 10000"/>
                  <a:gd name="connsiteX14-2045" fmla="*/ 7748 w 10000"/>
                  <a:gd name="connsiteY14-2046" fmla="*/ 4276 h 10000"/>
                  <a:gd name="connsiteX15-2047" fmla="*/ 7829 w 10000"/>
                  <a:gd name="connsiteY15-2048" fmla="*/ 4496 h 10000"/>
                  <a:gd name="connsiteX16-2049" fmla="*/ 8664 w 10000"/>
                  <a:gd name="connsiteY16-2050" fmla="*/ 4514 h 10000"/>
                  <a:gd name="connsiteX17-2051" fmla="*/ 9163 w 10000"/>
                  <a:gd name="connsiteY17-2052" fmla="*/ 3928 h 10000"/>
                  <a:gd name="connsiteX18-2053" fmla="*/ 8857 w 10000"/>
                  <a:gd name="connsiteY18-2054" fmla="*/ 2533 h 10000"/>
                  <a:gd name="connsiteX19-2055" fmla="*/ 7637 w 10000"/>
                  <a:gd name="connsiteY19-2056" fmla="*/ 2350 h 10000"/>
                  <a:gd name="connsiteX20-2057" fmla="*/ 6720 w 10000"/>
                  <a:gd name="connsiteY20-2058" fmla="*/ 1360 h 10000"/>
                  <a:gd name="connsiteX21-2059" fmla="*/ 5627 w 10000"/>
                  <a:gd name="connsiteY21-2060" fmla="*/ 1470 h 10000"/>
                  <a:gd name="connsiteX22-2061" fmla="*/ 4390 w 10000"/>
                  <a:gd name="connsiteY22-2062" fmla="*/ 902 h 10000"/>
                  <a:gd name="connsiteX23-2063" fmla="*/ 3442 w 10000"/>
                  <a:gd name="connsiteY23-2064" fmla="*/ 1543 h 10000"/>
                  <a:gd name="connsiteX24-2065" fmla="*/ 3201 w 10000"/>
                  <a:gd name="connsiteY24-2066" fmla="*/ 2277 h 10000"/>
                  <a:gd name="connsiteX25-2067" fmla="*/ 1578 w 10000"/>
                  <a:gd name="connsiteY25-2068" fmla="*/ 2771 h 10000"/>
                  <a:gd name="connsiteX26-2069" fmla="*/ 1257 w 10000"/>
                  <a:gd name="connsiteY26-2070" fmla="*/ 4203 h 10000"/>
                  <a:gd name="connsiteX27-2071" fmla="*/ 902 w 10000"/>
                  <a:gd name="connsiteY27-2072" fmla="*/ 5486 h 10000"/>
                  <a:gd name="connsiteX28-2073" fmla="*/ 1417 w 10000"/>
                  <a:gd name="connsiteY28-2074" fmla="*/ 6294 h 10000"/>
                  <a:gd name="connsiteX29-2075" fmla="*/ 2670 w 10000"/>
                  <a:gd name="connsiteY29-2076" fmla="*/ 6129 h 10000"/>
                  <a:gd name="connsiteX30-2077" fmla="*/ 4518 w 10000"/>
                  <a:gd name="connsiteY30-2078" fmla="*/ 6092 h 10000"/>
                  <a:gd name="connsiteX31-2079" fmla="*/ 5531 w 10000"/>
                  <a:gd name="connsiteY31-2080" fmla="*/ 6642 h 10000"/>
                  <a:gd name="connsiteX32-2081" fmla="*/ 5611 w 10000"/>
                  <a:gd name="connsiteY32-2082" fmla="*/ 6642 h 10000"/>
                  <a:gd name="connsiteX33-2083" fmla="*/ 6093 w 10000"/>
                  <a:gd name="connsiteY33-2084" fmla="*/ 6129 h 10000"/>
                  <a:gd name="connsiteX34-2085" fmla="*/ 6013 w 10000"/>
                  <a:gd name="connsiteY34-2086" fmla="*/ 5907 h 10000"/>
                  <a:gd name="connsiteX35-2087" fmla="*/ 5820 w 10000"/>
                  <a:gd name="connsiteY35-2088" fmla="*/ 5981 h 10000"/>
                  <a:gd name="connsiteX36-2089" fmla="*/ 5547 w 10000"/>
                  <a:gd name="connsiteY36-2090" fmla="*/ 6312 h 10000"/>
                  <a:gd name="connsiteX37-2091" fmla="*/ 4695 w 10000"/>
                  <a:gd name="connsiteY37-2092" fmla="*/ 5834 h 10000"/>
                  <a:gd name="connsiteX38-2093" fmla="*/ 2510 w 10000"/>
                  <a:gd name="connsiteY38-2094" fmla="*/ 5852 h 10000"/>
                  <a:gd name="connsiteX39-2095" fmla="*/ 1545 w 10000"/>
                  <a:gd name="connsiteY39-2096" fmla="*/ 5981 h 10000"/>
                  <a:gd name="connsiteX40-2097" fmla="*/ 1208 w 10000"/>
                  <a:gd name="connsiteY40-2098" fmla="*/ 5431 h 10000"/>
                  <a:gd name="connsiteX41-2099" fmla="*/ 1514 w 10000"/>
                  <a:gd name="connsiteY41-2100" fmla="*/ 4386 h 10000"/>
                  <a:gd name="connsiteX42-2101" fmla="*/ 1561 w 10000"/>
                  <a:gd name="connsiteY42-2102" fmla="*/ 4203 h 10000"/>
                  <a:gd name="connsiteX43-2103" fmla="*/ 1787 w 10000"/>
                  <a:gd name="connsiteY43-2104" fmla="*/ 2991 h 10000"/>
                  <a:gd name="connsiteX44-2105" fmla="*/ 3136 w 10000"/>
                  <a:gd name="connsiteY44-2106" fmla="*/ 2606 h 10000"/>
                  <a:gd name="connsiteX45-2107" fmla="*/ 3876 w 10000"/>
                  <a:gd name="connsiteY45-2108" fmla="*/ 3799 h 10000"/>
                  <a:gd name="connsiteX46-2109" fmla="*/ 2703 w 10000"/>
                  <a:gd name="connsiteY46-2110" fmla="*/ 4569 h 10000"/>
                  <a:gd name="connsiteX47-2111" fmla="*/ 2719 w 10000"/>
                  <a:gd name="connsiteY47-2112" fmla="*/ 4808 h 10000"/>
                  <a:gd name="connsiteX48-2113" fmla="*/ 2927 w 10000"/>
                  <a:gd name="connsiteY48-2114" fmla="*/ 4771 h 10000"/>
                  <a:gd name="connsiteX49-2115" fmla="*/ 4744 w 10000"/>
                  <a:gd name="connsiteY49-2116" fmla="*/ 4423 h 10000"/>
                  <a:gd name="connsiteX50-2117" fmla="*/ 4937 w 10000"/>
                  <a:gd name="connsiteY50-2118" fmla="*/ 4423 h 10000"/>
                  <a:gd name="connsiteX51-2119" fmla="*/ 5804 w 10000"/>
                  <a:gd name="connsiteY51-2120" fmla="*/ 4184 h 10000"/>
                  <a:gd name="connsiteX52-2121" fmla="*/ 6383 w 10000"/>
                  <a:gd name="connsiteY52-2122" fmla="*/ 4973 h 10000"/>
                  <a:gd name="connsiteX53-2123" fmla="*/ 6512 w 10000"/>
                  <a:gd name="connsiteY53-2124" fmla="*/ 5119 h 10000"/>
                  <a:gd name="connsiteX54-2125" fmla="*/ 7572 w 10000"/>
                  <a:gd name="connsiteY54-2126" fmla="*/ 6532 h 10000"/>
                  <a:gd name="connsiteX55-2127" fmla="*/ 7196 w 10000"/>
                  <a:gd name="connsiteY55-2128" fmla="*/ 7806 h 10000"/>
                  <a:gd name="connsiteX56-2129" fmla="*/ 5483 w 10000"/>
                  <a:gd name="connsiteY56-2130" fmla="*/ 8218 h 10000"/>
                  <a:gd name="connsiteX57-2131" fmla="*/ 5467 w 10000"/>
                  <a:gd name="connsiteY57-2132" fmla="*/ 8273 h 10000"/>
                  <a:gd name="connsiteX58-2133" fmla="*/ 3490 w 10000"/>
                  <a:gd name="connsiteY58-2134" fmla="*/ 8053 h 10000"/>
                  <a:gd name="connsiteX59-2135" fmla="*/ 3345 w 10000"/>
                  <a:gd name="connsiteY59-2136" fmla="*/ 7357 h 10000"/>
                  <a:gd name="connsiteX60-2137" fmla="*/ 3586 w 10000"/>
                  <a:gd name="connsiteY60-2138" fmla="*/ 7082 h 10000"/>
                  <a:gd name="connsiteX61-2139" fmla="*/ 3683 w 10000"/>
                  <a:gd name="connsiteY61-2140" fmla="*/ 6880 h 10000"/>
                  <a:gd name="connsiteX62-2141" fmla="*/ 3490 w 10000"/>
                  <a:gd name="connsiteY62-2142" fmla="*/ 6770 h 10000"/>
                  <a:gd name="connsiteX63-2143" fmla="*/ 3072 w 10000"/>
                  <a:gd name="connsiteY63-2144" fmla="*/ 7247 h 10000"/>
                  <a:gd name="connsiteX64-2145" fmla="*/ 3249 w 10000"/>
                  <a:gd name="connsiteY64-2146" fmla="*/ 8255 h 10000"/>
                  <a:gd name="connsiteX65-2147" fmla="*/ 3249 w 10000"/>
                  <a:gd name="connsiteY65-2148" fmla="*/ 8273 h 10000"/>
                  <a:gd name="connsiteX66-2149" fmla="*/ 4680 w 10000"/>
                  <a:gd name="connsiteY66-2150" fmla="*/ 8825 h 10000"/>
                  <a:gd name="connsiteX67-2151" fmla="*/ 5354 w 10000"/>
                  <a:gd name="connsiteY67-2152" fmla="*/ 8677 h 10000"/>
                  <a:gd name="connsiteX68-2153" fmla="*/ 3393 w 10000"/>
                  <a:gd name="connsiteY68-2154" fmla="*/ 9998 h 10000"/>
                  <a:gd name="connsiteX69-2155" fmla="*/ 2253 w 10000"/>
                  <a:gd name="connsiteY69-2156" fmla="*/ 9228 h 10000"/>
                  <a:gd name="connsiteX70-2157" fmla="*/ 1224 w 10000"/>
                  <a:gd name="connsiteY70-2158" fmla="*/ 7137 h 10000"/>
                  <a:gd name="connsiteX71-2159" fmla="*/ 3 w 10000"/>
                  <a:gd name="connsiteY71-2160" fmla="*/ 4954 h 10000"/>
                  <a:gd name="connsiteX0-2161" fmla="*/ 3 w 10000"/>
                  <a:gd name="connsiteY0-2162" fmla="*/ 4954 h 10000"/>
                  <a:gd name="connsiteX1-2163" fmla="*/ 726 w 10000"/>
                  <a:gd name="connsiteY1-2164" fmla="*/ 3028 h 10000"/>
                  <a:gd name="connsiteX2-2165" fmla="*/ 1337 w 10000"/>
                  <a:gd name="connsiteY2-2166" fmla="*/ 1635 h 10000"/>
                  <a:gd name="connsiteX3-2167" fmla="*/ 3233 w 10000"/>
                  <a:gd name="connsiteY3-2168" fmla="*/ 773 h 10000"/>
                  <a:gd name="connsiteX4-2169" fmla="*/ 5997 w 10000"/>
                  <a:gd name="connsiteY4-2170" fmla="*/ 424 h 10000"/>
                  <a:gd name="connsiteX5-2171" fmla="*/ 8488 w 10000"/>
                  <a:gd name="connsiteY5-2172" fmla="*/ 1452 h 10000"/>
                  <a:gd name="connsiteX6-2173" fmla="*/ 9693 w 10000"/>
                  <a:gd name="connsiteY6-2174" fmla="*/ 4661 h 10000"/>
                  <a:gd name="connsiteX7-2175" fmla="*/ 7765 w 10000"/>
                  <a:gd name="connsiteY7-2176" fmla="*/ 5852 h 10000"/>
                  <a:gd name="connsiteX8-2177" fmla="*/ 6752 w 10000"/>
                  <a:gd name="connsiteY8-2178" fmla="*/ 4844 h 10000"/>
                  <a:gd name="connsiteX9-2179" fmla="*/ 7444 w 10000"/>
                  <a:gd name="connsiteY9-2180" fmla="*/ 2845 h 10000"/>
                  <a:gd name="connsiteX10-2181" fmla="*/ 8680 w 10000"/>
                  <a:gd name="connsiteY10-2182" fmla="*/ 2808 h 10000"/>
                  <a:gd name="connsiteX11-2183" fmla="*/ 8873 w 10000"/>
                  <a:gd name="connsiteY11-2184" fmla="*/ 3799 h 10000"/>
                  <a:gd name="connsiteX12-2185" fmla="*/ 8568 w 10000"/>
                  <a:gd name="connsiteY12-2186" fmla="*/ 4203 h 10000"/>
                  <a:gd name="connsiteX13-2187" fmla="*/ 7941 w 10000"/>
                  <a:gd name="connsiteY13-2188" fmla="*/ 4184 h 10000"/>
                  <a:gd name="connsiteX14-2189" fmla="*/ 7748 w 10000"/>
                  <a:gd name="connsiteY14-2190" fmla="*/ 4276 h 10000"/>
                  <a:gd name="connsiteX15-2191" fmla="*/ 7829 w 10000"/>
                  <a:gd name="connsiteY15-2192" fmla="*/ 4496 h 10000"/>
                  <a:gd name="connsiteX16-2193" fmla="*/ 8664 w 10000"/>
                  <a:gd name="connsiteY16-2194" fmla="*/ 4514 h 10000"/>
                  <a:gd name="connsiteX17-2195" fmla="*/ 9163 w 10000"/>
                  <a:gd name="connsiteY17-2196" fmla="*/ 3928 h 10000"/>
                  <a:gd name="connsiteX18-2197" fmla="*/ 8857 w 10000"/>
                  <a:gd name="connsiteY18-2198" fmla="*/ 2533 h 10000"/>
                  <a:gd name="connsiteX19-2199" fmla="*/ 7637 w 10000"/>
                  <a:gd name="connsiteY19-2200" fmla="*/ 2350 h 10000"/>
                  <a:gd name="connsiteX20-2201" fmla="*/ 6720 w 10000"/>
                  <a:gd name="connsiteY20-2202" fmla="*/ 1360 h 10000"/>
                  <a:gd name="connsiteX21-2203" fmla="*/ 5627 w 10000"/>
                  <a:gd name="connsiteY21-2204" fmla="*/ 1470 h 10000"/>
                  <a:gd name="connsiteX22-2205" fmla="*/ 4390 w 10000"/>
                  <a:gd name="connsiteY22-2206" fmla="*/ 902 h 10000"/>
                  <a:gd name="connsiteX23-2207" fmla="*/ 3442 w 10000"/>
                  <a:gd name="connsiteY23-2208" fmla="*/ 1543 h 10000"/>
                  <a:gd name="connsiteX24-2209" fmla="*/ 3201 w 10000"/>
                  <a:gd name="connsiteY24-2210" fmla="*/ 2277 h 10000"/>
                  <a:gd name="connsiteX25-2211" fmla="*/ 1578 w 10000"/>
                  <a:gd name="connsiteY25-2212" fmla="*/ 2771 h 10000"/>
                  <a:gd name="connsiteX26-2213" fmla="*/ 1257 w 10000"/>
                  <a:gd name="connsiteY26-2214" fmla="*/ 4203 h 10000"/>
                  <a:gd name="connsiteX27-2215" fmla="*/ 902 w 10000"/>
                  <a:gd name="connsiteY27-2216" fmla="*/ 5486 h 10000"/>
                  <a:gd name="connsiteX28-2217" fmla="*/ 1417 w 10000"/>
                  <a:gd name="connsiteY28-2218" fmla="*/ 6294 h 10000"/>
                  <a:gd name="connsiteX29-2219" fmla="*/ 2670 w 10000"/>
                  <a:gd name="connsiteY29-2220" fmla="*/ 6129 h 10000"/>
                  <a:gd name="connsiteX30-2221" fmla="*/ 4518 w 10000"/>
                  <a:gd name="connsiteY30-2222" fmla="*/ 6092 h 10000"/>
                  <a:gd name="connsiteX31-2223" fmla="*/ 5531 w 10000"/>
                  <a:gd name="connsiteY31-2224" fmla="*/ 6642 h 10000"/>
                  <a:gd name="connsiteX32-2225" fmla="*/ 5611 w 10000"/>
                  <a:gd name="connsiteY32-2226" fmla="*/ 6642 h 10000"/>
                  <a:gd name="connsiteX33-2227" fmla="*/ 6093 w 10000"/>
                  <a:gd name="connsiteY33-2228" fmla="*/ 6129 h 10000"/>
                  <a:gd name="connsiteX34-2229" fmla="*/ 6013 w 10000"/>
                  <a:gd name="connsiteY34-2230" fmla="*/ 5907 h 10000"/>
                  <a:gd name="connsiteX35-2231" fmla="*/ 5820 w 10000"/>
                  <a:gd name="connsiteY35-2232" fmla="*/ 5981 h 10000"/>
                  <a:gd name="connsiteX36-2233" fmla="*/ 5547 w 10000"/>
                  <a:gd name="connsiteY36-2234" fmla="*/ 6312 h 10000"/>
                  <a:gd name="connsiteX37-2235" fmla="*/ 4695 w 10000"/>
                  <a:gd name="connsiteY37-2236" fmla="*/ 5834 h 10000"/>
                  <a:gd name="connsiteX38-2237" fmla="*/ 2510 w 10000"/>
                  <a:gd name="connsiteY38-2238" fmla="*/ 5852 h 10000"/>
                  <a:gd name="connsiteX39-2239" fmla="*/ 1545 w 10000"/>
                  <a:gd name="connsiteY39-2240" fmla="*/ 5981 h 10000"/>
                  <a:gd name="connsiteX40-2241" fmla="*/ 1208 w 10000"/>
                  <a:gd name="connsiteY40-2242" fmla="*/ 5431 h 10000"/>
                  <a:gd name="connsiteX41-2243" fmla="*/ 1514 w 10000"/>
                  <a:gd name="connsiteY41-2244" fmla="*/ 4386 h 10000"/>
                  <a:gd name="connsiteX42-2245" fmla="*/ 1561 w 10000"/>
                  <a:gd name="connsiteY42-2246" fmla="*/ 4203 h 10000"/>
                  <a:gd name="connsiteX43-2247" fmla="*/ 1787 w 10000"/>
                  <a:gd name="connsiteY43-2248" fmla="*/ 2991 h 10000"/>
                  <a:gd name="connsiteX44-2249" fmla="*/ 3136 w 10000"/>
                  <a:gd name="connsiteY44-2250" fmla="*/ 2606 h 10000"/>
                  <a:gd name="connsiteX45-2251" fmla="*/ 3876 w 10000"/>
                  <a:gd name="connsiteY45-2252" fmla="*/ 3799 h 10000"/>
                  <a:gd name="connsiteX46-2253" fmla="*/ 2703 w 10000"/>
                  <a:gd name="connsiteY46-2254" fmla="*/ 4569 h 10000"/>
                  <a:gd name="connsiteX47-2255" fmla="*/ 2719 w 10000"/>
                  <a:gd name="connsiteY47-2256" fmla="*/ 4808 h 10000"/>
                  <a:gd name="connsiteX48-2257" fmla="*/ 2927 w 10000"/>
                  <a:gd name="connsiteY48-2258" fmla="*/ 4771 h 10000"/>
                  <a:gd name="connsiteX49-2259" fmla="*/ 4744 w 10000"/>
                  <a:gd name="connsiteY49-2260" fmla="*/ 4423 h 10000"/>
                  <a:gd name="connsiteX50-2261" fmla="*/ 4937 w 10000"/>
                  <a:gd name="connsiteY50-2262" fmla="*/ 4423 h 10000"/>
                  <a:gd name="connsiteX51-2263" fmla="*/ 5804 w 10000"/>
                  <a:gd name="connsiteY51-2264" fmla="*/ 4184 h 10000"/>
                  <a:gd name="connsiteX52-2265" fmla="*/ 6383 w 10000"/>
                  <a:gd name="connsiteY52-2266" fmla="*/ 4973 h 10000"/>
                  <a:gd name="connsiteX53-2267" fmla="*/ 6512 w 10000"/>
                  <a:gd name="connsiteY53-2268" fmla="*/ 5119 h 10000"/>
                  <a:gd name="connsiteX54-2269" fmla="*/ 7572 w 10000"/>
                  <a:gd name="connsiteY54-2270" fmla="*/ 6532 h 10000"/>
                  <a:gd name="connsiteX55-2271" fmla="*/ 7196 w 10000"/>
                  <a:gd name="connsiteY55-2272" fmla="*/ 7806 h 10000"/>
                  <a:gd name="connsiteX56-2273" fmla="*/ 5483 w 10000"/>
                  <a:gd name="connsiteY56-2274" fmla="*/ 8218 h 10000"/>
                  <a:gd name="connsiteX57-2275" fmla="*/ 5467 w 10000"/>
                  <a:gd name="connsiteY57-2276" fmla="*/ 8273 h 10000"/>
                  <a:gd name="connsiteX58-2277" fmla="*/ 3490 w 10000"/>
                  <a:gd name="connsiteY58-2278" fmla="*/ 8053 h 10000"/>
                  <a:gd name="connsiteX59-2279" fmla="*/ 3345 w 10000"/>
                  <a:gd name="connsiteY59-2280" fmla="*/ 7357 h 10000"/>
                  <a:gd name="connsiteX60-2281" fmla="*/ 3586 w 10000"/>
                  <a:gd name="connsiteY60-2282" fmla="*/ 7082 h 10000"/>
                  <a:gd name="connsiteX61-2283" fmla="*/ 3683 w 10000"/>
                  <a:gd name="connsiteY61-2284" fmla="*/ 6880 h 10000"/>
                  <a:gd name="connsiteX62-2285" fmla="*/ 3490 w 10000"/>
                  <a:gd name="connsiteY62-2286" fmla="*/ 6770 h 10000"/>
                  <a:gd name="connsiteX63-2287" fmla="*/ 3072 w 10000"/>
                  <a:gd name="connsiteY63-2288" fmla="*/ 7247 h 10000"/>
                  <a:gd name="connsiteX64-2289" fmla="*/ 3249 w 10000"/>
                  <a:gd name="connsiteY64-2290" fmla="*/ 8255 h 10000"/>
                  <a:gd name="connsiteX65-2291" fmla="*/ 3249 w 10000"/>
                  <a:gd name="connsiteY65-2292" fmla="*/ 8273 h 10000"/>
                  <a:gd name="connsiteX66-2293" fmla="*/ 4680 w 10000"/>
                  <a:gd name="connsiteY66-2294" fmla="*/ 8825 h 10000"/>
                  <a:gd name="connsiteX67-2295" fmla="*/ 5354 w 10000"/>
                  <a:gd name="connsiteY67-2296" fmla="*/ 8677 h 10000"/>
                  <a:gd name="connsiteX68-2297" fmla="*/ 3393 w 10000"/>
                  <a:gd name="connsiteY68-2298" fmla="*/ 9998 h 10000"/>
                  <a:gd name="connsiteX69-2299" fmla="*/ 2253 w 10000"/>
                  <a:gd name="connsiteY69-2300" fmla="*/ 9228 h 10000"/>
                  <a:gd name="connsiteX70-2301" fmla="*/ 1224 w 10000"/>
                  <a:gd name="connsiteY70-2302" fmla="*/ 7137 h 10000"/>
                  <a:gd name="connsiteX71-2303" fmla="*/ 3 w 10000"/>
                  <a:gd name="connsiteY71-2304" fmla="*/ 4954 h 10000"/>
                  <a:gd name="connsiteX0-2305" fmla="*/ 3 w 10000"/>
                  <a:gd name="connsiteY0-2306" fmla="*/ 4954 h 10000"/>
                  <a:gd name="connsiteX1-2307" fmla="*/ 726 w 10000"/>
                  <a:gd name="connsiteY1-2308" fmla="*/ 3028 h 10000"/>
                  <a:gd name="connsiteX2-2309" fmla="*/ 1337 w 10000"/>
                  <a:gd name="connsiteY2-2310" fmla="*/ 1635 h 10000"/>
                  <a:gd name="connsiteX3-2311" fmla="*/ 3233 w 10000"/>
                  <a:gd name="connsiteY3-2312" fmla="*/ 773 h 10000"/>
                  <a:gd name="connsiteX4-2313" fmla="*/ 5997 w 10000"/>
                  <a:gd name="connsiteY4-2314" fmla="*/ 424 h 10000"/>
                  <a:gd name="connsiteX5-2315" fmla="*/ 8488 w 10000"/>
                  <a:gd name="connsiteY5-2316" fmla="*/ 1452 h 10000"/>
                  <a:gd name="connsiteX6-2317" fmla="*/ 9693 w 10000"/>
                  <a:gd name="connsiteY6-2318" fmla="*/ 4661 h 10000"/>
                  <a:gd name="connsiteX7-2319" fmla="*/ 7765 w 10000"/>
                  <a:gd name="connsiteY7-2320" fmla="*/ 5852 h 10000"/>
                  <a:gd name="connsiteX8-2321" fmla="*/ 6752 w 10000"/>
                  <a:gd name="connsiteY8-2322" fmla="*/ 4844 h 10000"/>
                  <a:gd name="connsiteX9-2323" fmla="*/ 7444 w 10000"/>
                  <a:gd name="connsiteY9-2324" fmla="*/ 2845 h 10000"/>
                  <a:gd name="connsiteX10-2325" fmla="*/ 8680 w 10000"/>
                  <a:gd name="connsiteY10-2326" fmla="*/ 2808 h 10000"/>
                  <a:gd name="connsiteX11-2327" fmla="*/ 8873 w 10000"/>
                  <a:gd name="connsiteY11-2328" fmla="*/ 3799 h 10000"/>
                  <a:gd name="connsiteX12-2329" fmla="*/ 8568 w 10000"/>
                  <a:gd name="connsiteY12-2330" fmla="*/ 4203 h 10000"/>
                  <a:gd name="connsiteX13-2331" fmla="*/ 7941 w 10000"/>
                  <a:gd name="connsiteY13-2332" fmla="*/ 4184 h 10000"/>
                  <a:gd name="connsiteX14-2333" fmla="*/ 7748 w 10000"/>
                  <a:gd name="connsiteY14-2334" fmla="*/ 4276 h 10000"/>
                  <a:gd name="connsiteX15-2335" fmla="*/ 7829 w 10000"/>
                  <a:gd name="connsiteY15-2336" fmla="*/ 4496 h 10000"/>
                  <a:gd name="connsiteX16-2337" fmla="*/ 8664 w 10000"/>
                  <a:gd name="connsiteY16-2338" fmla="*/ 4514 h 10000"/>
                  <a:gd name="connsiteX17-2339" fmla="*/ 9163 w 10000"/>
                  <a:gd name="connsiteY17-2340" fmla="*/ 3928 h 10000"/>
                  <a:gd name="connsiteX18-2341" fmla="*/ 8857 w 10000"/>
                  <a:gd name="connsiteY18-2342" fmla="*/ 2533 h 10000"/>
                  <a:gd name="connsiteX19-2343" fmla="*/ 7637 w 10000"/>
                  <a:gd name="connsiteY19-2344" fmla="*/ 2350 h 10000"/>
                  <a:gd name="connsiteX20-2345" fmla="*/ 6720 w 10000"/>
                  <a:gd name="connsiteY20-2346" fmla="*/ 1360 h 10000"/>
                  <a:gd name="connsiteX21-2347" fmla="*/ 5627 w 10000"/>
                  <a:gd name="connsiteY21-2348" fmla="*/ 1470 h 10000"/>
                  <a:gd name="connsiteX22-2349" fmla="*/ 4390 w 10000"/>
                  <a:gd name="connsiteY22-2350" fmla="*/ 902 h 10000"/>
                  <a:gd name="connsiteX23-2351" fmla="*/ 3442 w 10000"/>
                  <a:gd name="connsiteY23-2352" fmla="*/ 1543 h 10000"/>
                  <a:gd name="connsiteX24-2353" fmla="*/ 3201 w 10000"/>
                  <a:gd name="connsiteY24-2354" fmla="*/ 2277 h 10000"/>
                  <a:gd name="connsiteX25-2355" fmla="*/ 1578 w 10000"/>
                  <a:gd name="connsiteY25-2356" fmla="*/ 2771 h 10000"/>
                  <a:gd name="connsiteX26-2357" fmla="*/ 1257 w 10000"/>
                  <a:gd name="connsiteY26-2358" fmla="*/ 4203 h 10000"/>
                  <a:gd name="connsiteX27-2359" fmla="*/ 902 w 10000"/>
                  <a:gd name="connsiteY27-2360" fmla="*/ 5486 h 10000"/>
                  <a:gd name="connsiteX28-2361" fmla="*/ 1417 w 10000"/>
                  <a:gd name="connsiteY28-2362" fmla="*/ 6294 h 10000"/>
                  <a:gd name="connsiteX29-2363" fmla="*/ 2670 w 10000"/>
                  <a:gd name="connsiteY29-2364" fmla="*/ 6129 h 10000"/>
                  <a:gd name="connsiteX30-2365" fmla="*/ 4518 w 10000"/>
                  <a:gd name="connsiteY30-2366" fmla="*/ 6092 h 10000"/>
                  <a:gd name="connsiteX31-2367" fmla="*/ 5531 w 10000"/>
                  <a:gd name="connsiteY31-2368" fmla="*/ 6642 h 10000"/>
                  <a:gd name="connsiteX32-2369" fmla="*/ 5611 w 10000"/>
                  <a:gd name="connsiteY32-2370" fmla="*/ 6642 h 10000"/>
                  <a:gd name="connsiteX33-2371" fmla="*/ 6093 w 10000"/>
                  <a:gd name="connsiteY33-2372" fmla="*/ 6129 h 10000"/>
                  <a:gd name="connsiteX34-2373" fmla="*/ 6013 w 10000"/>
                  <a:gd name="connsiteY34-2374" fmla="*/ 5907 h 10000"/>
                  <a:gd name="connsiteX35-2375" fmla="*/ 5820 w 10000"/>
                  <a:gd name="connsiteY35-2376" fmla="*/ 5981 h 10000"/>
                  <a:gd name="connsiteX36-2377" fmla="*/ 5547 w 10000"/>
                  <a:gd name="connsiteY36-2378" fmla="*/ 6312 h 10000"/>
                  <a:gd name="connsiteX37-2379" fmla="*/ 4695 w 10000"/>
                  <a:gd name="connsiteY37-2380" fmla="*/ 5834 h 10000"/>
                  <a:gd name="connsiteX38-2381" fmla="*/ 2510 w 10000"/>
                  <a:gd name="connsiteY38-2382" fmla="*/ 5852 h 10000"/>
                  <a:gd name="connsiteX39-2383" fmla="*/ 1545 w 10000"/>
                  <a:gd name="connsiteY39-2384" fmla="*/ 5981 h 10000"/>
                  <a:gd name="connsiteX40-2385" fmla="*/ 1208 w 10000"/>
                  <a:gd name="connsiteY40-2386" fmla="*/ 5431 h 10000"/>
                  <a:gd name="connsiteX41-2387" fmla="*/ 1514 w 10000"/>
                  <a:gd name="connsiteY41-2388" fmla="*/ 4386 h 10000"/>
                  <a:gd name="connsiteX42-2389" fmla="*/ 1561 w 10000"/>
                  <a:gd name="connsiteY42-2390" fmla="*/ 4203 h 10000"/>
                  <a:gd name="connsiteX43-2391" fmla="*/ 1787 w 10000"/>
                  <a:gd name="connsiteY43-2392" fmla="*/ 2991 h 10000"/>
                  <a:gd name="connsiteX44-2393" fmla="*/ 3136 w 10000"/>
                  <a:gd name="connsiteY44-2394" fmla="*/ 2606 h 10000"/>
                  <a:gd name="connsiteX45-2395" fmla="*/ 3876 w 10000"/>
                  <a:gd name="connsiteY45-2396" fmla="*/ 3799 h 10000"/>
                  <a:gd name="connsiteX46-2397" fmla="*/ 2703 w 10000"/>
                  <a:gd name="connsiteY46-2398" fmla="*/ 4569 h 10000"/>
                  <a:gd name="connsiteX47-2399" fmla="*/ 2719 w 10000"/>
                  <a:gd name="connsiteY47-2400" fmla="*/ 4808 h 10000"/>
                  <a:gd name="connsiteX48-2401" fmla="*/ 2927 w 10000"/>
                  <a:gd name="connsiteY48-2402" fmla="*/ 4771 h 10000"/>
                  <a:gd name="connsiteX49-2403" fmla="*/ 4744 w 10000"/>
                  <a:gd name="connsiteY49-2404" fmla="*/ 4423 h 10000"/>
                  <a:gd name="connsiteX50-2405" fmla="*/ 4937 w 10000"/>
                  <a:gd name="connsiteY50-2406" fmla="*/ 4423 h 10000"/>
                  <a:gd name="connsiteX51-2407" fmla="*/ 5804 w 10000"/>
                  <a:gd name="connsiteY51-2408" fmla="*/ 4184 h 10000"/>
                  <a:gd name="connsiteX52-2409" fmla="*/ 6383 w 10000"/>
                  <a:gd name="connsiteY52-2410" fmla="*/ 4973 h 10000"/>
                  <a:gd name="connsiteX53-2411" fmla="*/ 6512 w 10000"/>
                  <a:gd name="connsiteY53-2412" fmla="*/ 5119 h 10000"/>
                  <a:gd name="connsiteX54-2413" fmla="*/ 7572 w 10000"/>
                  <a:gd name="connsiteY54-2414" fmla="*/ 6532 h 10000"/>
                  <a:gd name="connsiteX55-2415" fmla="*/ 7273 w 10000"/>
                  <a:gd name="connsiteY55-2416" fmla="*/ 7835 h 10000"/>
                  <a:gd name="connsiteX56-2417" fmla="*/ 5483 w 10000"/>
                  <a:gd name="connsiteY56-2418" fmla="*/ 8218 h 10000"/>
                  <a:gd name="connsiteX57-2419" fmla="*/ 5467 w 10000"/>
                  <a:gd name="connsiteY57-2420" fmla="*/ 8273 h 10000"/>
                  <a:gd name="connsiteX58-2421" fmla="*/ 3490 w 10000"/>
                  <a:gd name="connsiteY58-2422" fmla="*/ 8053 h 10000"/>
                  <a:gd name="connsiteX59-2423" fmla="*/ 3345 w 10000"/>
                  <a:gd name="connsiteY59-2424" fmla="*/ 7357 h 10000"/>
                  <a:gd name="connsiteX60-2425" fmla="*/ 3586 w 10000"/>
                  <a:gd name="connsiteY60-2426" fmla="*/ 7082 h 10000"/>
                  <a:gd name="connsiteX61-2427" fmla="*/ 3683 w 10000"/>
                  <a:gd name="connsiteY61-2428" fmla="*/ 6880 h 10000"/>
                  <a:gd name="connsiteX62-2429" fmla="*/ 3490 w 10000"/>
                  <a:gd name="connsiteY62-2430" fmla="*/ 6770 h 10000"/>
                  <a:gd name="connsiteX63-2431" fmla="*/ 3072 w 10000"/>
                  <a:gd name="connsiteY63-2432" fmla="*/ 7247 h 10000"/>
                  <a:gd name="connsiteX64-2433" fmla="*/ 3249 w 10000"/>
                  <a:gd name="connsiteY64-2434" fmla="*/ 8255 h 10000"/>
                  <a:gd name="connsiteX65-2435" fmla="*/ 3249 w 10000"/>
                  <a:gd name="connsiteY65-2436" fmla="*/ 8273 h 10000"/>
                  <a:gd name="connsiteX66-2437" fmla="*/ 4680 w 10000"/>
                  <a:gd name="connsiteY66-2438" fmla="*/ 8825 h 10000"/>
                  <a:gd name="connsiteX67-2439" fmla="*/ 5354 w 10000"/>
                  <a:gd name="connsiteY67-2440" fmla="*/ 8677 h 10000"/>
                  <a:gd name="connsiteX68-2441" fmla="*/ 3393 w 10000"/>
                  <a:gd name="connsiteY68-2442" fmla="*/ 9998 h 10000"/>
                  <a:gd name="connsiteX69-2443" fmla="*/ 2253 w 10000"/>
                  <a:gd name="connsiteY69-2444" fmla="*/ 9228 h 10000"/>
                  <a:gd name="connsiteX70-2445" fmla="*/ 1224 w 10000"/>
                  <a:gd name="connsiteY70-2446" fmla="*/ 7137 h 10000"/>
                  <a:gd name="connsiteX71-2447" fmla="*/ 3 w 10000"/>
                  <a:gd name="connsiteY71-2448" fmla="*/ 4954 h 10000"/>
                  <a:gd name="connsiteX0-2449" fmla="*/ 3 w 10000"/>
                  <a:gd name="connsiteY0-2450" fmla="*/ 4954 h 10000"/>
                  <a:gd name="connsiteX1-2451" fmla="*/ 726 w 10000"/>
                  <a:gd name="connsiteY1-2452" fmla="*/ 3028 h 10000"/>
                  <a:gd name="connsiteX2-2453" fmla="*/ 1337 w 10000"/>
                  <a:gd name="connsiteY2-2454" fmla="*/ 1635 h 10000"/>
                  <a:gd name="connsiteX3-2455" fmla="*/ 3233 w 10000"/>
                  <a:gd name="connsiteY3-2456" fmla="*/ 773 h 10000"/>
                  <a:gd name="connsiteX4-2457" fmla="*/ 5997 w 10000"/>
                  <a:gd name="connsiteY4-2458" fmla="*/ 424 h 10000"/>
                  <a:gd name="connsiteX5-2459" fmla="*/ 8488 w 10000"/>
                  <a:gd name="connsiteY5-2460" fmla="*/ 1452 h 10000"/>
                  <a:gd name="connsiteX6-2461" fmla="*/ 9693 w 10000"/>
                  <a:gd name="connsiteY6-2462" fmla="*/ 4661 h 10000"/>
                  <a:gd name="connsiteX7-2463" fmla="*/ 7765 w 10000"/>
                  <a:gd name="connsiteY7-2464" fmla="*/ 5852 h 10000"/>
                  <a:gd name="connsiteX8-2465" fmla="*/ 6752 w 10000"/>
                  <a:gd name="connsiteY8-2466" fmla="*/ 4844 h 10000"/>
                  <a:gd name="connsiteX9-2467" fmla="*/ 7444 w 10000"/>
                  <a:gd name="connsiteY9-2468" fmla="*/ 2845 h 10000"/>
                  <a:gd name="connsiteX10-2469" fmla="*/ 8680 w 10000"/>
                  <a:gd name="connsiteY10-2470" fmla="*/ 2808 h 10000"/>
                  <a:gd name="connsiteX11-2471" fmla="*/ 8873 w 10000"/>
                  <a:gd name="connsiteY11-2472" fmla="*/ 3799 h 10000"/>
                  <a:gd name="connsiteX12-2473" fmla="*/ 8568 w 10000"/>
                  <a:gd name="connsiteY12-2474" fmla="*/ 4203 h 10000"/>
                  <a:gd name="connsiteX13-2475" fmla="*/ 7941 w 10000"/>
                  <a:gd name="connsiteY13-2476" fmla="*/ 4184 h 10000"/>
                  <a:gd name="connsiteX14-2477" fmla="*/ 7748 w 10000"/>
                  <a:gd name="connsiteY14-2478" fmla="*/ 4276 h 10000"/>
                  <a:gd name="connsiteX15-2479" fmla="*/ 7829 w 10000"/>
                  <a:gd name="connsiteY15-2480" fmla="*/ 4496 h 10000"/>
                  <a:gd name="connsiteX16-2481" fmla="*/ 8664 w 10000"/>
                  <a:gd name="connsiteY16-2482" fmla="*/ 4514 h 10000"/>
                  <a:gd name="connsiteX17-2483" fmla="*/ 9163 w 10000"/>
                  <a:gd name="connsiteY17-2484" fmla="*/ 3928 h 10000"/>
                  <a:gd name="connsiteX18-2485" fmla="*/ 8857 w 10000"/>
                  <a:gd name="connsiteY18-2486" fmla="*/ 2533 h 10000"/>
                  <a:gd name="connsiteX19-2487" fmla="*/ 7637 w 10000"/>
                  <a:gd name="connsiteY19-2488" fmla="*/ 2350 h 10000"/>
                  <a:gd name="connsiteX20-2489" fmla="*/ 6720 w 10000"/>
                  <a:gd name="connsiteY20-2490" fmla="*/ 1360 h 10000"/>
                  <a:gd name="connsiteX21-2491" fmla="*/ 5627 w 10000"/>
                  <a:gd name="connsiteY21-2492" fmla="*/ 1470 h 10000"/>
                  <a:gd name="connsiteX22-2493" fmla="*/ 4390 w 10000"/>
                  <a:gd name="connsiteY22-2494" fmla="*/ 902 h 10000"/>
                  <a:gd name="connsiteX23-2495" fmla="*/ 3442 w 10000"/>
                  <a:gd name="connsiteY23-2496" fmla="*/ 1543 h 10000"/>
                  <a:gd name="connsiteX24-2497" fmla="*/ 3201 w 10000"/>
                  <a:gd name="connsiteY24-2498" fmla="*/ 2277 h 10000"/>
                  <a:gd name="connsiteX25-2499" fmla="*/ 1578 w 10000"/>
                  <a:gd name="connsiteY25-2500" fmla="*/ 2771 h 10000"/>
                  <a:gd name="connsiteX26-2501" fmla="*/ 1257 w 10000"/>
                  <a:gd name="connsiteY26-2502" fmla="*/ 4203 h 10000"/>
                  <a:gd name="connsiteX27-2503" fmla="*/ 902 w 10000"/>
                  <a:gd name="connsiteY27-2504" fmla="*/ 5486 h 10000"/>
                  <a:gd name="connsiteX28-2505" fmla="*/ 1417 w 10000"/>
                  <a:gd name="connsiteY28-2506" fmla="*/ 6294 h 10000"/>
                  <a:gd name="connsiteX29-2507" fmla="*/ 2670 w 10000"/>
                  <a:gd name="connsiteY29-2508" fmla="*/ 6129 h 10000"/>
                  <a:gd name="connsiteX30-2509" fmla="*/ 4518 w 10000"/>
                  <a:gd name="connsiteY30-2510" fmla="*/ 6092 h 10000"/>
                  <a:gd name="connsiteX31-2511" fmla="*/ 5531 w 10000"/>
                  <a:gd name="connsiteY31-2512" fmla="*/ 6642 h 10000"/>
                  <a:gd name="connsiteX32-2513" fmla="*/ 5611 w 10000"/>
                  <a:gd name="connsiteY32-2514" fmla="*/ 6642 h 10000"/>
                  <a:gd name="connsiteX33-2515" fmla="*/ 6093 w 10000"/>
                  <a:gd name="connsiteY33-2516" fmla="*/ 6129 h 10000"/>
                  <a:gd name="connsiteX34-2517" fmla="*/ 6013 w 10000"/>
                  <a:gd name="connsiteY34-2518" fmla="*/ 5907 h 10000"/>
                  <a:gd name="connsiteX35-2519" fmla="*/ 5820 w 10000"/>
                  <a:gd name="connsiteY35-2520" fmla="*/ 5981 h 10000"/>
                  <a:gd name="connsiteX36-2521" fmla="*/ 5547 w 10000"/>
                  <a:gd name="connsiteY36-2522" fmla="*/ 6312 h 10000"/>
                  <a:gd name="connsiteX37-2523" fmla="*/ 4695 w 10000"/>
                  <a:gd name="connsiteY37-2524" fmla="*/ 5834 h 10000"/>
                  <a:gd name="connsiteX38-2525" fmla="*/ 2510 w 10000"/>
                  <a:gd name="connsiteY38-2526" fmla="*/ 5852 h 10000"/>
                  <a:gd name="connsiteX39-2527" fmla="*/ 1545 w 10000"/>
                  <a:gd name="connsiteY39-2528" fmla="*/ 5981 h 10000"/>
                  <a:gd name="connsiteX40-2529" fmla="*/ 1208 w 10000"/>
                  <a:gd name="connsiteY40-2530" fmla="*/ 5431 h 10000"/>
                  <a:gd name="connsiteX41-2531" fmla="*/ 1514 w 10000"/>
                  <a:gd name="connsiteY41-2532" fmla="*/ 4386 h 10000"/>
                  <a:gd name="connsiteX42-2533" fmla="*/ 1561 w 10000"/>
                  <a:gd name="connsiteY42-2534" fmla="*/ 4203 h 10000"/>
                  <a:gd name="connsiteX43-2535" fmla="*/ 1787 w 10000"/>
                  <a:gd name="connsiteY43-2536" fmla="*/ 2991 h 10000"/>
                  <a:gd name="connsiteX44-2537" fmla="*/ 3136 w 10000"/>
                  <a:gd name="connsiteY44-2538" fmla="*/ 2606 h 10000"/>
                  <a:gd name="connsiteX45-2539" fmla="*/ 3876 w 10000"/>
                  <a:gd name="connsiteY45-2540" fmla="*/ 3799 h 10000"/>
                  <a:gd name="connsiteX46-2541" fmla="*/ 2703 w 10000"/>
                  <a:gd name="connsiteY46-2542" fmla="*/ 4569 h 10000"/>
                  <a:gd name="connsiteX47-2543" fmla="*/ 2719 w 10000"/>
                  <a:gd name="connsiteY47-2544" fmla="*/ 4808 h 10000"/>
                  <a:gd name="connsiteX48-2545" fmla="*/ 2927 w 10000"/>
                  <a:gd name="connsiteY48-2546" fmla="*/ 4771 h 10000"/>
                  <a:gd name="connsiteX49-2547" fmla="*/ 4744 w 10000"/>
                  <a:gd name="connsiteY49-2548" fmla="*/ 4423 h 10000"/>
                  <a:gd name="connsiteX50-2549" fmla="*/ 4937 w 10000"/>
                  <a:gd name="connsiteY50-2550" fmla="*/ 4423 h 10000"/>
                  <a:gd name="connsiteX51-2551" fmla="*/ 5804 w 10000"/>
                  <a:gd name="connsiteY51-2552" fmla="*/ 4184 h 10000"/>
                  <a:gd name="connsiteX52-2553" fmla="*/ 6383 w 10000"/>
                  <a:gd name="connsiteY52-2554" fmla="*/ 4973 h 10000"/>
                  <a:gd name="connsiteX53-2555" fmla="*/ 6512 w 10000"/>
                  <a:gd name="connsiteY53-2556" fmla="*/ 5119 h 10000"/>
                  <a:gd name="connsiteX54-2557" fmla="*/ 7572 w 10000"/>
                  <a:gd name="connsiteY54-2558" fmla="*/ 6532 h 10000"/>
                  <a:gd name="connsiteX55-2559" fmla="*/ 7273 w 10000"/>
                  <a:gd name="connsiteY55-2560" fmla="*/ 7835 h 10000"/>
                  <a:gd name="connsiteX56-2561" fmla="*/ 5483 w 10000"/>
                  <a:gd name="connsiteY56-2562" fmla="*/ 8218 h 10000"/>
                  <a:gd name="connsiteX57-2563" fmla="*/ 5467 w 10000"/>
                  <a:gd name="connsiteY57-2564" fmla="*/ 8273 h 10000"/>
                  <a:gd name="connsiteX58-2565" fmla="*/ 3490 w 10000"/>
                  <a:gd name="connsiteY58-2566" fmla="*/ 8053 h 10000"/>
                  <a:gd name="connsiteX59-2567" fmla="*/ 3345 w 10000"/>
                  <a:gd name="connsiteY59-2568" fmla="*/ 7357 h 10000"/>
                  <a:gd name="connsiteX60-2569" fmla="*/ 3586 w 10000"/>
                  <a:gd name="connsiteY60-2570" fmla="*/ 7082 h 10000"/>
                  <a:gd name="connsiteX61-2571" fmla="*/ 3683 w 10000"/>
                  <a:gd name="connsiteY61-2572" fmla="*/ 6880 h 10000"/>
                  <a:gd name="connsiteX62-2573" fmla="*/ 3490 w 10000"/>
                  <a:gd name="connsiteY62-2574" fmla="*/ 6770 h 10000"/>
                  <a:gd name="connsiteX63-2575" fmla="*/ 3072 w 10000"/>
                  <a:gd name="connsiteY63-2576" fmla="*/ 7247 h 10000"/>
                  <a:gd name="connsiteX64-2577" fmla="*/ 3249 w 10000"/>
                  <a:gd name="connsiteY64-2578" fmla="*/ 8255 h 10000"/>
                  <a:gd name="connsiteX65-2579" fmla="*/ 3249 w 10000"/>
                  <a:gd name="connsiteY65-2580" fmla="*/ 8273 h 10000"/>
                  <a:gd name="connsiteX66-2581" fmla="*/ 4680 w 10000"/>
                  <a:gd name="connsiteY66-2582" fmla="*/ 8825 h 10000"/>
                  <a:gd name="connsiteX67-2583" fmla="*/ 5354 w 10000"/>
                  <a:gd name="connsiteY67-2584" fmla="*/ 8677 h 10000"/>
                  <a:gd name="connsiteX68-2585" fmla="*/ 3393 w 10000"/>
                  <a:gd name="connsiteY68-2586" fmla="*/ 9998 h 10000"/>
                  <a:gd name="connsiteX69-2587" fmla="*/ 2253 w 10000"/>
                  <a:gd name="connsiteY69-2588" fmla="*/ 9228 h 10000"/>
                  <a:gd name="connsiteX70-2589" fmla="*/ 1224 w 10000"/>
                  <a:gd name="connsiteY70-2590" fmla="*/ 7137 h 10000"/>
                  <a:gd name="connsiteX71-2591" fmla="*/ 3 w 10000"/>
                  <a:gd name="connsiteY71-2592" fmla="*/ 4954 h 10000"/>
                  <a:gd name="connsiteX0-2593" fmla="*/ 3 w 10000"/>
                  <a:gd name="connsiteY0-2594" fmla="*/ 4954 h 10000"/>
                  <a:gd name="connsiteX1-2595" fmla="*/ 726 w 10000"/>
                  <a:gd name="connsiteY1-2596" fmla="*/ 3028 h 10000"/>
                  <a:gd name="connsiteX2-2597" fmla="*/ 1337 w 10000"/>
                  <a:gd name="connsiteY2-2598" fmla="*/ 1635 h 10000"/>
                  <a:gd name="connsiteX3-2599" fmla="*/ 3233 w 10000"/>
                  <a:gd name="connsiteY3-2600" fmla="*/ 773 h 10000"/>
                  <a:gd name="connsiteX4-2601" fmla="*/ 5997 w 10000"/>
                  <a:gd name="connsiteY4-2602" fmla="*/ 424 h 10000"/>
                  <a:gd name="connsiteX5-2603" fmla="*/ 8488 w 10000"/>
                  <a:gd name="connsiteY5-2604" fmla="*/ 1452 h 10000"/>
                  <a:gd name="connsiteX6-2605" fmla="*/ 9693 w 10000"/>
                  <a:gd name="connsiteY6-2606" fmla="*/ 4661 h 10000"/>
                  <a:gd name="connsiteX7-2607" fmla="*/ 7765 w 10000"/>
                  <a:gd name="connsiteY7-2608" fmla="*/ 5852 h 10000"/>
                  <a:gd name="connsiteX8-2609" fmla="*/ 6752 w 10000"/>
                  <a:gd name="connsiteY8-2610" fmla="*/ 4844 h 10000"/>
                  <a:gd name="connsiteX9-2611" fmla="*/ 7444 w 10000"/>
                  <a:gd name="connsiteY9-2612" fmla="*/ 2845 h 10000"/>
                  <a:gd name="connsiteX10-2613" fmla="*/ 8680 w 10000"/>
                  <a:gd name="connsiteY10-2614" fmla="*/ 2808 h 10000"/>
                  <a:gd name="connsiteX11-2615" fmla="*/ 8873 w 10000"/>
                  <a:gd name="connsiteY11-2616" fmla="*/ 3799 h 10000"/>
                  <a:gd name="connsiteX12-2617" fmla="*/ 8568 w 10000"/>
                  <a:gd name="connsiteY12-2618" fmla="*/ 4203 h 10000"/>
                  <a:gd name="connsiteX13-2619" fmla="*/ 7941 w 10000"/>
                  <a:gd name="connsiteY13-2620" fmla="*/ 4184 h 10000"/>
                  <a:gd name="connsiteX14-2621" fmla="*/ 7748 w 10000"/>
                  <a:gd name="connsiteY14-2622" fmla="*/ 4276 h 10000"/>
                  <a:gd name="connsiteX15-2623" fmla="*/ 7829 w 10000"/>
                  <a:gd name="connsiteY15-2624" fmla="*/ 4496 h 10000"/>
                  <a:gd name="connsiteX16-2625" fmla="*/ 8664 w 10000"/>
                  <a:gd name="connsiteY16-2626" fmla="*/ 4514 h 10000"/>
                  <a:gd name="connsiteX17-2627" fmla="*/ 9163 w 10000"/>
                  <a:gd name="connsiteY17-2628" fmla="*/ 3928 h 10000"/>
                  <a:gd name="connsiteX18-2629" fmla="*/ 8857 w 10000"/>
                  <a:gd name="connsiteY18-2630" fmla="*/ 2533 h 10000"/>
                  <a:gd name="connsiteX19-2631" fmla="*/ 7637 w 10000"/>
                  <a:gd name="connsiteY19-2632" fmla="*/ 2350 h 10000"/>
                  <a:gd name="connsiteX20-2633" fmla="*/ 6720 w 10000"/>
                  <a:gd name="connsiteY20-2634" fmla="*/ 1360 h 10000"/>
                  <a:gd name="connsiteX21-2635" fmla="*/ 5627 w 10000"/>
                  <a:gd name="connsiteY21-2636" fmla="*/ 1470 h 10000"/>
                  <a:gd name="connsiteX22-2637" fmla="*/ 4390 w 10000"/>
                  <a:gd name="connsiteY22-2638" fmla="*/ 902 h 10000"/>
                  <a:gd name="connsiteX23-2639" fmla="*/ 3442 w 10000"/>
                  <a:gd name="connsiteY23-2640" fmla="*/ 1543 h 10000"/>
                  <a:gd name="connsiteX24-2641" fmla="*/ 3201 w 10000"/>
                  <a:gd name="connsiteY24-2642" fmla="*/ 2277 h 10000"/>
                  <a:gd name="connsiteX25-2643" fmla="*/ 1578 w 10000"/>
                  <a:gd name="connsiteY25-2644" fmla="*/ 2771 h 10000"/>
                  <a:gd name="connsiteX26-2645" fmla="*/ 1257 w 10000"/>
                  <a:gd name="connsiteY26-2646" fmla="*/ 4203 h 10000"/>
                  <a:gd name="connsiteX27-2647" fmla="*/ 902 w 10000"/>
                  <a:gd name="connsiteY27-2648" fmla="*/ 5486 h 10000"/>
                  <a:gd name="connsiteX28-2649" fmla="*/ 1417 w 10000"/>
                  <a:gd name="connsiteY28-2650" fmla="*/ 6294 h 10000"/>
                  <a:gd name="connsiteX29-2651" fmla="*/ 2670 w 10000"/>
                  <a:gd name="connsiteY29-2652" fmla="*/ 6129 h 10000"/>
                  <a:gd name="connsiteX30-2653" fmla="*/ 4518 w 10000"/>
                  <a:gd name="connsiteY30-2654" fmla="*/ 6092 h 10000"/>
                  <a:gd name="connsiteX31-2655" fmla="*/ 5531 w 10000"/>
                  <a:gd name="connsiteY31-2656" fmla="*/ 6642 h 10000"/>
                  <a:gd name="connsiteX32-2657" fmla="*/ 5611 w 10000"/>
                  <a:gd name="connsiteY32-2658" fmla="*/ 6642 h 10000"/>
                  <a:gd name="connsiteX33-2659" fmla="*/ 6093 w 10000"/>
                  <a:gd name="connsiteY33-2660" fmla="*/ 6129 h 10000"/>
                  <a:gd name="connsiteX34-2661" fmla="*/ 6013 w 10000"/>
                  <a:gd name="connsiteY34-2662" fmla="*/ 5907 h 10000"/>
                  <a:gd name="connsiteX35-2663" fmla="*/ 5820 w 10000"/>
                  <a:gd name="connsiteY35-2664" fmla="*/ 5981 h 10000"/>
                  <a:gd name="connsiteX36-2665" fmla="*/ 5547 w 10000"/>
                  <a:gd name="connsiteY36-2666" fmla="*/ 6312 h 10000"/>
                  <a:gd name="connsiteX37-2667" fmla="*/ 4695 w 10000"/>
                  <a:gd name="connsiteY37-2668" fmla="*/ 5834 h 10000"/>
                  <a:gd name="connsiteX38-2669" fmla="*/ 2510 w 10000"/>
                  <a:gd name="connsiteY38-2670" fmla="*/ 5852 h 10000"/>
                  <a:gd name="connsiteX39-2671" fmla="*/ 1545 w 10000"/>
                  <a:gd name="connsiteY39-2672" fmla="*/ 5981 h 10000"/>
                  <a:gd name="connsiteX40-2673" fmla="*/ 1208 w 10000"/>
                  <a:gd name="connsiteY40-2674" fmla="*/ 5431 h 10000"/>
                  <a:gd name="connsiteX41-2675" fmla="*/ 1514 w 10000"/>
                  <a:gd name="connsiteY41-2676" fmla="*/ 4386 h 10000"/>
                  <a:gd name="connsiteX42-2677" fmla="*/ 1561 w 10000"/>
                  <a:gd name="connsiteY42-2678" fmla="*/ 4203 h 10000"/>
                  <a:gd name="connsiteX43-2679" fmla="*/ 1787 w 10000"/>
                  <a:gd name="connsiteY43-2680" fmla="*/ 2991 h 10000"/>
                  <a:gd name="connsiteX44-2681" fmla="*/ 3136 w 10000"/>
                  <a:gd name="connsiteY44-2682" fmla="*/ 2606 h 10000"/>
                  <a:gd name="connsiteX45-2683" fmla="*/ 3876 w 10000"/>
                  <a:gd name="connsiteY45-2684" fmla="*/ 3799 h 10000"/>
                  <a:gd name="connsiteX46-2685" fmla="*/ 2703 w 10000"/>
                  <a:gd name="connsiteY46-2686" fmla="*/ 4569 h 10000"/>
                  <a:gd name="connsiteX47-2687" fmla="*/ 2719 w 10000"/>
                  <a:gd name="connsiteY47-2688" fmla="*/ 4808 h 10000"/>
                  <a:gd name="connsiteX48-2689" fmla="*/ 2927 w 10000"/>
                  <a:gd name="connsiteY48-2690" fmla="*/ 4771 h 10000"/>
                  <a:gd name="connsiteX49-2691" fmla="*/ 4744 w 10000"/>
                  <a:gd name="connsiteY49-2692" fmla="*/ 4423 h 10000"/>
                  <a:gd name="connsiteX50-2693" fmla="*/ 4937 w 10000"/>
                  <a:gd name="connsiteY50-2694" fmla="*/ 4423 h 10000"/>
                  <a:gd name="connsiteX51-2695" fmla="*/ 5804 w 10000"/>
                  <a:gd name="connsiteY51-2696" fmla="*/ 4184 h 10000"/>
                  <a:gd name="connsiteX52-2697" fmla="*/ 6383 w 10000"/>
                  <a:gd name="connsiteY52-2698" fmla="*/ 4973 h 10000"/>
                  <a:gd name="connsiteX53-2699" fmla="*/ 6512 w 10000"/>
                  <a:gd name="connsiteY53-2700" fmla="*/ 5119 h 10000"/>
                  <a:gd name="connsiteX54-2701" fmla="*/ 7572 w 10000"/>
                  <a:gd name="connsiteY54-2702" fmla="*/ 6532 h 10000"/>
                  <a:gd name="connsiteX55-2703" fmla="*/ 7273 w 10000"/>
                  <a:gd name="connsiteY55-2704" fmla="*/ 7835 h 10000"/>
                  <a:gd name="connsiteX56-2705" fmla="*/ 5483 w 10000"/>
                  <a:gd name="connsiteY56-2706" fmla="*/ 8218 h 10000"/>
                  <a:gd name="connsiteX57-2707" fmla="*/ 5467 w 10000"/>
                  <a:gd name="connsiteY57-2708" fmla="*/ 8273 h 10000"/>
                  <a:gd name="connsiteX58-2709" fmla="*/ 3490 w 10000"/>
                  <a:gd name="connsiteY58-2710" fmla="*/ 8053 h 10000"/>
                  <a:gd name="connsiteX59-2711" fmla="*/ 3345 w 10000"/>
                  <a:gd name="connsiteY59-2712" fmla="*/ 7357 h 10000"/>
                  <a:gd name="connsiteX60-2713" fmla="*/ 3586 w 10000"/>
                  <a:gd name="connsiteY60-2714" fmla="*/ 7082 h 10000"/>
                  <a:gd name="connsiteX61-2715" fmla="*/ 3683 w 10000"/>
                  <a:gd name="connsiteY61-2716" fmla="*/ 6880 h 10000"/>
                  <a:gd name="connsiteX62-2717" fmla="*/ 3490 w 10000"/>
                  <a:gd name="connsiteY62-2718" fmla="*/ 6770 h 10000"/>
                  <a:gd name="connsiteX63-2719" fmla="*/ 3072 w 10000"/>
                  <a:gd name="connsiteY63-2720" fmla="*/ 7247 h 10000"/>
                  <a:gd name="connsiteX64-2721" fmla="*/ 3249 w 10000"/>
                  <a:gd name="connsiteY64-2722" fmla="*/ 8255 h 10000"/>
                  <a:gd name="connsiteX65-2723" fmla="*/ 3249 w 10000"/>
                  <a:gd name="connsiteY65-2724" fmla="*/ 8273 h 10000"/>
                  <a:gd name="connsiteX66-2725" fmla="*/ 4680 w 10000"/>
                  <a:gd name="connsiteY66-2726" fmla="*/ 8825 h 10000"/>
                  <a:gd name="connsiteX67-2727" fmla="*/ 5354 w 10000"/>
                  <a:gd name="connsiteY67-2728" fmla="*/ 8677 h 10000"/>
                  <a:gd name="connsiteX68-2729" fmla="*/ 3393 w 10000"/>
                  <a:gd name="connsiteY68-2730" fmla="*/ 9998 h 10000"/>
                  <a:gd name="connsiteX69-2731" fmla="*/ 2253 w 10000"/>
                  <a:gd name="connsiteY69-2732" fmla="*/ 9228 h 10000"/>
                  <a:gd name="connsiteX70-2733" fmla="*/ 1224 w 10000"/>
                  <a:gd name="connsiteY70-2734" fmla="*/ 7137 h 10000"/>
                  <a:gd name="connsiteX71-2735" fmla="*/ 3 w 10000"/>
                  <a:gd name="connsiteY71-2736" fmla="*/ 4954 h 10000"/>
                  <a:gd name="connsiteX0-2737" fmla="*/ 3 w 10000"/>
                  <a:gd name="connsiteY0-2738" fmla="*/ 4954 h 10000"/>
                  <a:gd name="connsiteX1-2739" fmla="*/ 726 w 10000"/>
                  <a:gd name="connsiteY1-2740" fmla="*/ 3028 h 10000"/>
                  <a:gd name="connsiteX2-2741" fmla="*/ 1337 w 10000"/>
                  <a:gd name="connsiteY2-2742" fmla="*/ 1635 h 10000"/>
                  <a:gd name="connsiteX3-2743" fmla="*/ 3233 w 10000"/>
                  <a:gd name="connsiteY3-2744" fmla="*/ 773 h 10000"/>
                  <a:gd name="connsiteX4-2745" fmla="*/ 5997 w 10000"/>
                  <a:gd name="connsiteY4-2746" fmla="*/ 424 h 10000"/>
                  <a:gd name="connsiteX5-2747" fmla="*/ 8488 w 10000"/>
                  <a:gd name="connsiteY5-2748" fmla="*/ 1452 h 10000"/>
                  <a:gd name="connsiteX6-2749" fmla="*/ 9693 w 10000"/>
                  <a:gd name="connsiteY6-2750" fmla="*/ 4661 h 10000"/>
                  <a:gd name="connsiteX7-2751" fmla="*/ 7765 w 10000"/>
                  <a:gd name="connsiteY7-2752" fmla="*/ 5852 h 10000"/>
                  <a:gd name="connsiteX8-2753" fmla="*/ 6752 w 10000"/>
                  <a:gd name="connsiteY8-2754" fmla="*/ 4844 h 10000"/>
                  <a:gd name="connsiteX9-2755" fmla="*/ 7444 w 10000"/>
                  <a:gd name="connsiteY9-2756" fmla="*/ 2845 h 10000"/>
                  <a:gd name="connsiteX10-2757" fmla="*/ 8680 w 10000"/>
                  <a:gd name="connsiteY10-2758" fmla="*/ 2808 h 10000"/>
                  <a:gd name="connsiteX11-2759" fmla="*/ 8873 w 10000"/>
                  <a:gd name="connsiteY11-2760" fmla="*/ 3799 h 10000"/>
                  <a:gd name="connsiteX12-2761" fmla="*/ 8568 w 10000"/>
                  <a:gd name="connsiteY12-2762" fmla="*/ 4203 h 10000"/>
                  <a:gd name="connsiteX13-2763" fmla="*/ 7941 w 10000"/>
                  <a:gd name="connsiteY13-2764" fmla="*/ 4184 h 10000"/>
                  <a:gd name="connsiteX14-2765" fmla="*/ 7748 w 10000"/>
                  <a:gd name="connsiteY14-2766" fmla="*/ 4276 h 10000"/>
                  <a:gd name="connsiteX15-2767" fmla="*/ 7829 w 10000"/>
                  <a:gd name="connsiteY15-2768" fmla="*/ 4496 h 10000"/>
                  <a:gd name="connsiteX16-2769" fmla="*/ 8664 w 10000"/>
                  <a:gd name="connsiteY16-2770" fmla="*/ 4514 h 10000"/>
                  <a:gd name="connsiteX17-2771" fmla="*/ 9163 w 10000"/>
                  <a:gd name="connsiteY17-2772" fmla="*/ 3928 h 10000"/>
                  <a:gd name="connsiteX18-2773" fmla="*/ 8857 w 10000"/>
                  <a:gd name="connsiteY18-2774" fmla="*/ 2533 h 10000"/>
                  <a:gd name="connsiteX19-2775" fmla="*/ 7637 w 10000"/>
                  <a:gd name="connsiteY19-2776" fmla="*/ 2350 h 10000"/>
                  <a:gd name="connsiteX20-2777" fmla="*/ 6720 w 10000"/>
                  <a:gd name="connsiteY20-2778" fmla="*/ 1360 h 10000"/>
                  <a:gd name="connsiteX21-2779" fmla="*/ 5627 w 10000"/>
                  <a:gd name="connsiteY21-2780" fmla="*/ 1470 h 10000"/>
                  <a:gd name="connsiteX22-2781" fmla="*/ 4390 w 10000"/>
                  <a:gd name="connsiteY22-2782" fmla="*/ 902 h 10000"/>
                  <a:gd name="connsiteX23-2783" fmla="*/ 3442 w 10000"/>
                  <a:gd name="connsiteY23-2784" fmla="*/ 1543 h 10000"/>
                  <a:gd name="connsiteX24-2785" fmla="*/ 3201 w 10000"/>
                  <a:gd name="connsiteY24-2786" fmla="*/ 2277 h 10000"/>
                  <a:gd name="connsiteX25-2787" fmla="*/ 1578 w 10000"/>
                  <a:gd name="connsiteY25-2788" fmla="*/ 2771 h 10000"/>
                  <a:gd name="connsiteX26-2789" fmla="*/ 1257 w 10000"/>
                  <a:gd name="connsiteY26-2790" fmla="*/ 4203 h 10000"/>
                  <a:gd name="connsiteX27-2791" fmla="*/ 902 w 10000"/>
                  <a:gd name="connsiteY27-2792" fmla="*/ 5486 h 10000"/>
                  <a:gd name="connsiteX28-2793" fmla="*/ 1417 w 10000"/>
                  <a:gd name="connsiteY28-2794" fmla="*/ 6294 h 10000"/>
                  <a:gd name="connsiteX29-2795" fmla="*/ 2670 w 10000"/>
                  <a:gd name="connsiteY29-2796" fmla="*/ 6129 h 10000"/>
                  <a:gd name="connsiteX30-2797" fmla="*/ 4518 w 10000"/>
                  <a:gd name="connsiteY30-2798" fmla="*/ 6092 h 10000"/>
                  <a:gd name="connsiteX31-2799" fmla="*/ 5531 w 10000"/>
                  <a:gd name="connsiteY31-2800" fmla="*/ 6642 h 10000"/>
                  <a:gd name="connsiteX32-2801" fmla="*/ 5611 w 10000"/>
                  <a:gd name="connsiteY32-2802" fmla="*/ 6642 h 10000"/>
                  <a:gd name="connsiteX33-2803" fmla="*/ 6093 w 10000"/>
                  <a:gd name="connsiteY33-2804" fmla="*/ 6129 h 10000"/>
                  <a:gd name="connsiteX34-2805" fmla="*/ 6013 w 10000"/>
                  <a:gd name="connsiteY34-2806" fmla="*/ 5907 h 10000"/>
                  <a:gd name="connsiteX35-2807" fmla="*/ 5820 w 10000"/>
                  <a:gd name="connsiteY35-2808" fmla="*/ 5981 h 10000"/>
                  <a:gd name="connsiteX36-2809" fmla="*/ 5547 w 10000"/>
                  <a:gd name="connsiteY36-2810" fmla="*/ 6312 h 10000"/>
                  <a:gd name="connsiteX37-2811" fmla="*/ 4695 w 10000"/>
                  <a:gd name="connsiteY37-2812" fmla="*/ 5834 h 10000"/>
                  <a:gd name="connsiteX38-2813" fmla="*/ 2510 w 10000"/>
                  <a:gd name="connsiteY38-2814" fmla="*/ 5852 h 10000"/>
                  <a:gd name="connsiteX39-2815" fmla="*/ 1545 w 10000"/>
                  <a:gd name="connsiteY39-2816" fmla="*/ 5981 h 10000"/>
                  <a:gd name="connsiteX40-2817" fmla="*/ 1208 w 10000"/>
                  <a:gd name="connsiteY40-2818" fmla="*/ 5431 h 10000"/>
                  <a:gd name="connsiteX41-2819" fmla="*/ 1514 w 10000"/>
                  <a:gd name="connsiteY41-2820" fmla="*/ 4386 h 10000"/>
                  <a:gd name="connsiteX42-2821" fmla="*/ 1561 w 10000"/>
                  <a:gd name="connsiteY42-2822" fmla="*/ 4203 h 10000"/>
                  <a:gd name="connsiteX43-2823" fmla="*/ 1787 w 10000"/>
                  <a:gd name="connsiteY43-2824" fmla="*/ 2991 h 10000"/>
                  <a:gd name="connsiteX44-2825" fmla="*/ 3136 w 10000"/>
                  <a:gd name="connsiteY44-2826" fmla="*/ 2606 h 10000"/>
                  <a:gd name="connsiteX45-2827" fmla="*/ 3876 w 10000"/>
                  <a:gd name="connsiteY45-2828" fmla="*/ 3799 h 10000"/>
                  <a:gd name="connsiteX46-2829" fmla="*/ 2703 w 10000"/>
                  <a:gd name="connsiteY46-2830" fmla="*/ 4569 h 10000"/>
                  <a:gd name="connsiteX47-2831" fmla="*/ 2719 w 10000"/>
                  <a:gd name="connsiteY47-2832" fmla="*/ 4808 h 10000"/>
                  <a:gd name="connsiteX48-2833" fmla="*/ 2927 w 10000"/>
                  <a:gd name="connsiteY48-2834" fmla="*/ 4771 h 10000"/>
                  <a:gd name="connsiteX49-2835" fmla="*/ 4744 w 10000"/>
                  <a:gd name="connsiteY49-2836" fmla="*/ 4423 h 10000"/>
                  <a:gd name="connsiteX50-2837" fmla="*/ 4937 w 10000"/>
                  <a:gd name="connsiteY50-2838" fmla="*/ 4423 h 10000"/>
                  <a:gd name="connsiteX51-2839" fmla="*/ 5804 w 10000"/>
                  <a:gd name="connsiteY51-2840" fmla="*/ 4184 h 10000"/>
                  <a:gd name="connsiteX52-2841" fmla="*/ 6383 w 10000"/>
                  <a:gd name="connsiteY52-2842" fmla="*/ 4973 h 10000"/>
                  <a:gd name="connsiteX53-2843" fmla="*/ 6512 w 10000"/>
                  <a:gd name="connsiteY53-2844" fmla="*/ 5119 h 10000"/>
                  <a:gd name="connsiteX54-2845" fmla="*/ 7572 w 10000"/>
                  <a:gd name="connsiteY54-2846" fmla="*/ 6532 h 10000"/>
                  <a:gd name="connsiteX55-2847" fmla="*/ 7273 w 10000"/>
                  <a:gd name="connsiteY55-2848" fmla="*/ 7835 h 10000"/>
                  <a:gd name="connsiteX56-2849" fmla="*/ 5483 w 10000"/>
                  <a:gd name="connsiteY56-2850" fmla="*/ 8218 h 10000"/>
                  <a:gd name="connsiteX57-2851" fmla="*/ 5467 w 10000"/>
                  <a:gd name="connsiteY57-2852" fmla="*/ 8273 h 10000"/>
                  <a:gd name="connsiteX58-2853" fmla="*/ 3490 w 10000"/>
                  <a:gd name="connsiteY58-2854" fmla="*/ 8053 h 10000"/>
                  <a:gd name="connsiteX59-2855" fmla="*/ 3345 w 10000"/>
                  <a:gd name="connsiteY59-2856" fmla="*/ 7357 h 10000"/>
                  <a:gd name="connsiteX60-2857" fmla="*/ 3586 w 10000"/>
                  <a:gd name="connsiteY60-2858" fmla="*/ 7082 h 10000"/>
                  <a:gd name="connsiteX61-2859" fmla="*/ 3683 w 10000"/>
                  <a:gd name="connsiteY61-2860" fmla="*/ 6880 h 10000"/>
                  <a:gd name="connsiteX62-2861" fmla="*/ 3490 w 10000"/>
                  <a:gd name="connsiteY62-2862" fmla="*/ 6770 h 10000"/>
                  <a:gd name="connsiteX63-2863" fmla="*/ 3072 w 10000"/>
                  <a:gd name="connsiteY63-2864" fmla="*/ 7247 h 10000"/>
                  <a:gd name="connsiteX64-2865" fmla="*/ 3249 w 10000"/>
                  <a:gd name="connsiteY64-2866" fmla="*/ 8255 h 10000"/>
                  <a:gd name="connsiteX65-2867" fmla="*/ 3249 w 10000"/>
                  <a:gd name="connsiteY65-2868" fmla="*/ 8273 h 10000"/>
                  <a:gd name="connsiteX66-2869" fmla="*/ 4680 w 10000"/>
                  <a:gd name="connsiteY66-2870" fmla="*/ 8825 h 10000"/>
                  <a:gd name="connsiteX67-2871" fmla="*/ 5354 w 10000"/>
                  <a:gd name="connsiteY67-2872" fmla="*/ 8677 h 10000"/>
                  <a:gd name="connsiteX68-2873" fmla="*/ 3393 w 10000"/>
                  <a:gd name="connsiteY68-2874" fmla="*/ 9998 h 10000"/>
                  <a:gd name="connsiteX69-2875" fmla="*/ 2253 w 10000"/>
                  <a:gd name="connsiteY69-2876" fmla="*/ 9228 h 10000"/>
                  <a:gd name="connsiteX70-2877" fmla="*/ 1224 w 10000"/>
                  <a:gd name="connsiteY70-2878" fmla="*/ 7137 h 10000"/>
                  <a:gd name="connsiteX71-2879" fmla="*/ 3 w 10000"/>
                  <a:gd name="connsiteY71-2880" fmla="*/ 4954 h 10000"/>
                  <a:gd name="connsiteX0-2881" fmla="*/ 3 w 10000"/>
                  <a:gd name="connsiteY0-2882" fmla="*/ 4954 h 10000"/>
                  <a:gd name="connsiteX1-2883" fmla="*/ 726 w 10000"/>
                  <a:gd name="connsiteY1-2884" fmla="*/ 3028 h 10000"/>
                  <a:gd name="connsiteX2-2885" fmla="*/ 1337 w 10000"/>
                  <a:gd name="connsiteY2-2886" fmla="*/ 1635 h 10000"/>
                  <a:gd name="connsiteX3-2887" fmla="*/ 3233 w 10000"/>
                  <a:gd name="connsiteY3-2888" fmla="*/ 773 h 10000"/>
                  <a:gd name="connsiteX4-2889" fmla="*/ 5997 w 10000"/>
                  <a:gd name="connsiteY4-2890" fmla="*/ 424 h 10000"/>
                  <a:gd name="connsiteX5-2891" fmla="*/ 8488 w 10000"/>
                  <a:gd name="connsiteY5-2892" fmla="*/ 1452 h 10000"/>
                  <a:gd name="connsiteX6-2893" fmla="*/ 9693 w 10000"/>
                  <a:gd name="connsiteY6-2894" fmla="*/ 4661 h 10000"/>
                  <a:gd name="connsiteX7-2895" fmla="*/ 7765 w 10000"/>
                  <a:gd name="connsiteY7-2896" fmla="*/ 5852 h 10000"/>
                  <a:gd name="connsiteX8-2897" fmla="*/ 6752 w 10000"/>
                  <a:gd name="connsiteY8-2898" fmla="*/ 4844 h 10000"/>
                  <a:gd name="connsiteX9-2899" fmla="*/ 7444 w 10000"/>
                  <a:gd name="connsiteY9-2900" fmla="*/ 2845 h 10000"/>
                  <a:gd name="connsiteX10-2901" fmla="*/ 8680 w 10000"/>
                  <a:gd name="connsiteY10-2902" fmla="*/ 2808 h 10000"/>
                  <a:gd name="connsiteX11-2903" fmla="*/ 8873 w 10000"/>
                  <a:gd name="connsiteY11-2904" fmla="*/ 3799 h 10000"/>
                  <a:gd name="connsiteX12-2905" fmla="*/ 8568 w 10000"/>
                  <a:gd name="connsiteY12-2906" fmla="*/ 4203 h 10000"/>
                  <a:gd name="connsiteX13-2907" fmla="*/ 7941 w 10000"/>
                  <a:gd name="connsiteY13-2908" fmla="*/ 4184 h 10000"/>
                  <a:gd name="connsiteX14-2909" fmla="*/ 7748 w 10000"/>
                  <a:gd name="connsiteY14-2910" fmla="*/ 4276 h 10000"/>
                  <a:gd name="connsiteX15-2911" fmla="*/ 7829 w 10000"/>
                  <a:gd name="connsiteY15-2912" fmla="*/ 4496 h 10000"/>
                  <a:gd name="connsiteX16-2913" fmla="*/ 8664 w 10000"/>
                  <a:gd name="connsiteY16-2914" fmla="*/ 4514 h 10000"/>
                  <a:gd name="connsiteX17-2915" fmla="*/ 9163 w 10000"/>
                  <a:gd name="connsiteY17-2916" fmla="*/ 3928 h 10000"/>
                  <a:gd name="connsiteX18-2917" fmla="*/ 8857 w 10000"/>
                  <a:gd name="connsiteY18-2918" fmla="*/ 2533 h 10000"/>
                  <a:gd name="connsiteX19-2919" fmla="*/ 7637 w 10000"/>
                  <a:gd name="connsiteY19-2920" fmla="*/ 2350 h 10000"/>
                  <a:gd name="connsiteX20-2921" fmla="*/ 6720 w 10000"/>
                  <a:gd name="connsiteY20-2922" fmla="*/ 1360 h 10000"/>
                  <a:gd name="connsiteX21-2923" fmla="*/ 5627 w 10000"/>
                  <a:gd name="connsiteY21-2924" fmla="*/ 1470 h 10000"/>
                  <a:gd name="connsiteX22-2925" fmla="*/ 4390 w 10000"/>
                  <a:gd name="connsiteY22-2926" fmla="*/ 902 h 10000"/>
                  <a:gd name="connsiteX23-2927" fmla="*/ 3442 w 10000"/>
                  <a:gd name="connsiteY23-2928" fmla="*/ 1543 h 10000"/>
                  <a:gd name="connsiteX24-2929" fmla="*/ 3201 w 10000"/>
                  <a:gd name="connsiteY24-2930" fmla="*/ 2277 h 10000"/>
                  <a:gd name="connsiteX25-2931" fmla="*/ 1578 w 10000"/>
                  <a:gd name="connsiteY25-2932" fmla="*/ 2771 h 10000"/>
                  <a:gd name="connsiteX26-2933" fmla="*/ 1257 w 10000"/>
                  <a:gd name="connsiteY26-2934" fmla="*/ 4203 h 10000"/>
                  <a:gd name="connsiteX27-2935" fmla="*/ 902 w 10000"/>
                  <a:gd name="connsiteY27-2936" fmla="*/ 5486 h 10000"/>
                  <a:gd name="connsiteX28-2937" fmla="*/ 1417 w 10000"/>
                  <a:gd name="connsiteY28-2938" fmla="*/ 6294 h 10000"/>
                  <a:gd name="connsiteX29-2939" fmla="*/ 2670 w 10000"/>
                  <a:gd name="connsiteY29-2940" fmla="*/ 6129 h 10000"/>
                  <a:gd name="connsiteX30-2941" fmla="*/ 4518 w 10000"/>
                  <a:gd name="connsiteY30-2942" fmla="*/ 6092 h 10000"/>
                  <a:gd name="connsiteX31-2943" fmla="*/ 5531 w 10000"/>
                  <a:gd name="connsiteY31-2944" fmla="*/ 6642 h 10000"/>
                  <a:gd name="connsiteX32-2945" fmla="*/ 5611 w 10000"/>
                  <a:gd name="connsiteY32-2946" fmla="*/ 6642 h 10000"/>
                  <a:gd name="connsiteX33-2947" fmla="*/ 6093 w 10000"/>
                  <a:gd name="connsiteY33-2948" fmla="*/ 6129 h 10000"/>
                  <a:gd name="connsiteX34-2949" fmla="*/ 6013 w 10000"/>
                  <a:gd name="connsiteY34-2950" fmla="*/ 5907 h 10000"/>
                  <a:gd name="connsiteX35-2951" fmla="*/ 5820 w 10000"/>
                  <a:gd name="connsiteY35-2952" fmla="*/ 5981 h 10000"/>
                  <a:gd name="connsiteX36-2953" fmla="*/ 5547 w 10000"/>
                  <a:gd name="connsiteY36-2954" fmla="*/ 6312 h 10000"/>
                  <a:gd name="connsiteX37-2955" fmla="*/ 4695 w 10000"/>
                  <a:gd name="connsiteY37-2956" fmla="*/ 5834 h 10000"/>
                  <a:gd name="connsiteX38-2957" fmla="*/ 2510 w 10000"/>
                  <a:gd name="connsiteY38-2958" fmla="*/ 5852 h 10000"/>
                  <a:gd name="connsiteX39-2959" fmla="*/ 1545 w 10000"/>
                  <a:gd name="connsiteY39-2960" fmla="*/ 5981 h 10000"/>
                  <a:gd name="connsiteX40-2961" fmla="*/ 1208 w 10000"/>
                  <a:gd name="connsiteY40-2962" fmla="*/ 5431 h 10000"/>
                  <a:gd name="connsiteX41-2963" fmla="*/ 1514 w 10000"/>
                  <a:gd name="connsiteY41-2964" fmla="*/ 4386 h 10000"/>
                  <a:gd name="connsiteX42-2965" fmla="*/ 1561 w 10000"/>
                  <a:gd name="connsiteY42-2966" fmla="*/ 4203 h 10000"/>
                  <a:gd name="connsiteX43-2967" fmla="*/ 1787 w 10000"/>
                  <a:gd name="connsiteY43-2968" fmla="*/ 2991 h 10000"/>
                  <a:gd name="connsiteX44-2969" fmla="*/ 3136 w 10000"/>
                  <a:gd name="connsiteY44-2970" fmla="*/ 2606 h 10000"/>
                  <a:gd name="connsiteX45-2971" fmla="*/ 3876 w 10000"/>
                  <a:gd name="connsiteY45-2972" fmla="*/ 3799 h 10000"/>
                  <a:gd name="connsiteX46-2973" fmla="*/ 2703 w 10000"/>
                  <a:gd name="connsiteY46-2974" fmla="*/ 4569 h 10000"/>
                  <a:gd name="connsiteX47-2975" fmla="*/ 2719 w 10000"/>
                  <a:gd name="connsiteY47-2976" fmla="*/ 4808 h 10000"/>
                  <a:gd name="connsiteX48-2977" fmla="*/ 2927 w 10000"/>
                  <a:gd name="connsiteY48-2978" fmla="*/ 4771 h 10000"/>
                  <a:gd name="connsiteX49-2979" fmla="*/ 4744 w 10000"/>
                  <a:gd name="connsiteY49-2980" fmla="*/ 4423 h 10000"/>
                  <a:gd name="connsiteX50-2981" fmla="*/ 4937 w 10000"/>
                  <a:gd name="connsiteY50-2982" fmla="*/ 4423 h 10000"/>
                  <a:gd name="connsiteX51-2983" fmla="*/ 5804 w 10000"/>
                  <a:gd name="connsiteY51-2984" fmla="*/ 4184 h 10000"/>
                  <a:gd name="connsiteX52-2985" fmla="*/ 6383 w 10000"/>
                  <a:gd name="connsiteY52-2986" fmla="*/ 4973 h 10000"/>
                  <a:gd name="connsiteX53-2987" fmla="*/ 6512 w 10000"/>
                  <a:gd name="connsiteY53-2988" fmla="*/ 5119 h 10000"/>
                  <a:gd name="connsiteX54-2989" fmla="*/ 7572 w 10000"/>
                  <a:gd name="connsiteY54-2990" fmla="*/ 6532 h 10000"/>
                  <a:gd name="connsiteX55-2991" fmla="*/ 7273 w 10000"/>
                  <a:gd name="connsiteY55-2992" fmla="*/ 7835 h 10000"/>
                  <a:gd name="connsiteX56-2993" fmla="*/ 5483 w 10000"/>
                  <a:gd name="connsiteY56-2994" fmla="*/ 8218 h 10000"/>
                  <a:gd name="connsiteX57-2995" fmla="*/ 5467 w 10000"/>
                  <a:gd name="connsiteY57-2996" fmla="*/ 8273 h 10000"/>
                  <a:gd name="connsiteX58-2997" fmla="*/ 3490 w 10000"/>
                  <a:gd name="connsiteY58-2998" fmla="*/ 8053 h 10000"/>
                  <a:gd name="connsiteX59-2999" fmla="*/ 3345 w 10000"/>
                  <a:gd name="connsiteY59-3000" fmla="*/ 7357 h 10000"/>
                  <a:gd name="connsiteX60-3001" fmla="*/ 3586 w 10000"/>
                  <a:gd name="connsiteY60-3002" fmla="*/ 7082 h 10000"/>
                  <a:gd name="connsiteX61-3003" fmla="*/ 3683 w 10000"/>
                  <a:gd name="connsiteY61-3004" fmla="*/ 6880 h 10000"/>
                  <a:gd name="connsiteX62-3005" fmla="*/ 3490 w 10000"/>
                  <a:gd name="connsiteY62-3006" fmla="*/ 6770 h 10000"/>
                  <a:gd name="connsiteX63-3007" fmla="*/ 3072 w 10000"/>
                  <a:gd name="connsiteY63-3008" fmla="*/ 7247 h 10000"/>
                  <a:gd name="connsiteX64-3009" fmla="*/ 3249 w 10000"/>
                  <a:gd name="connsiteY64-3010" fmla="*/ 8255 h 10000"/>
                  <a:gd name="connsiteX65-3011" fmla="*/ 3249 w 10000"/>
                  <a:gd name="connsiteY65-3012" fmla="*/ 8273 h 10000"/>
                  <a:gd name="connsiteX66-3013" fmla="*/ 4680 w 10000"/>
                  <a:gd name="connsiteY66-3014" fmla="*/ 8825 h 10000"/>
                  <a:gd name="connsiteX67-3015" fmla="*/ 5354 w 10000"/>
                  <a:gd name="connsiteY67-3016" fmla="*/ 8677 h 10000"/>
                  <a:gd name="connsiteX68-3017" fmla="*/ 3393 w 10000"/>
                  <a:gd name="connsiteY68-3018" fmla="*/ 9998 h 10000"/>
                  <a:gd name="connsiteX69-3019" fmla="*/ 2253 w 10000"/>
                  <a:gd name="connsiteY69-3020" fmla="*/ 9228 h 10000"/>
                  <a:gd name="connsiteX70-3021" fmla="*/ 1224 w 10000"/>
                  <a:gd name="connsiteY70-3022" fmla="*/ 7137 h 10000"/>
                  <a:gd name="connsiteX71-3023" fmla="*/ 3 w 10000"/>
                  <a:gd name="connsiteY71-3024" fmla="*/ 4954 h 10000"/>
                  <a:gd name="connsiteX0-3025" fmla="*/ 3 w 10000"/>
                  <a:gd name="connsiteY0-3026" fmla="*/ 4954 h 10000"/>
                  <a:gd name="connsiteX1-3027" fmla="*/ 726 w 10000"/>
                  <a:gd name="connsiteY1-3028" fmla="*/ 3028 h 10000"/>
                  <a:gd name="connsiteX2-3029" fmla="*/ 1337 w 10000"/>
                  <a:gd name="connsiteY2-3030" fmla="*/ 1635 h 10000"/>
                  <a:gd name="connsiteX3-3031" fmla="*/ 3233 w 10000"/>
                  <a:gd name="connsiteY3-3032" fmla="*/ 773 h 10000"/>
                  <a:gd name="connsiteX4-3033" fmla="*/ 5997 w 10000"/>
                  <a:gd name="connsiteY4-3034" fmla="*/ 424 h 10000"/>
                  <a:gd name="connsiteX5-3035" fmla="*/ 8488 w 10000"/>
                  <a:gd name="connsiteY5-3036" fmla="*/ 1452 h 10000"/>
                  <a:gd name="connsiteX6-3037" fmla="*/ 9693 w 10000"/>
                  <a:gd name="connsiteY6-3038" fmla="*/ 4661 h 10000"/>
                  <a:gd name="connsiteX7-3039" fmla="*/ 7765 w 10000"/>
                  <a:gd name="connsiteY7-3040" fmla="*/ 5852 h 10000"/>
                  <a:gd name="connsiteX8-3041" fmla="*/ 6752 w 10000"/>
                  <a:gd name="connsiteY8-3042" fmla="*/ 4844 h 10000"/>
                  <a:gd name="connsiteX9-3043" fmla="*/ 7444 w 10000"/>
                  <a:gd name="connsiteY9-3044" fmla="*/ 2845 h 10000"/>
                  <a:gd name="connsiteX10-3045" fmla="*/ 8680 w 10000"/>
                  <a:gd name="connsiteY10-3046" fmla="*/ 2808 h 10000"/>
                  <a:gd name="connsiteX11-3047" fmla="*/ 8873 w 10000"/>
                  <a:gd name="connsiteY11-3048" fmla="*/ 3799 h 10000"/>
                  <a:gd name="connsiteX12-3049" fmla="*/ 8568 w 10000"/>
                  <a:gd name="connsiteY12-3050" fmla="*/ 4203 h 10000"/>
                  <a:gd name="connsiteX13-3051" fmla="*/ 7941 w 10000"/>
                  <a:gd name="connsiteY13-3052" fmla="*/ 4184 h 10000"/>
                  <a:gd name="connsiteX14-3053" fmla="*/ 7748 w 10000"/>
                  <a:gd name="connsiteY14-3054" fmla="*/ 4276 h 10000"/>
                  <a:gd name="connsiteX15-3055" fmla="*/ 7829 w 10000"/>
                  <a:gd name="connsiteY15-3056" fmla="*/ 4496 h 10000"/>
                  <a:gd name="connsiteX16-3057" fmla="*/ 8664 w 10000"/>
                  <a:gd name="connsiteY16-3058" fmla="*/ 4514 h 10000"/>
                  <a:gd name="connsiteX17-3059" fmla="*/ 9163 w 10000"/>
                  <a:gd name="connsiteY17-3060" fmla="*/ 3928 h 10000"/>
                  <a:gd name="connsiteX18-3061" fmla="*/ 8857 w 10000"/>
                  <a:gd name="connsiteY18-3062" fmla="*/ 2533 h 10000"/>
                  <a:gd name="connsiteX19-3063" fmla="*/ 7637 w 10000"/>
                  <a:gd name="connsiteY19-3064" fmla="*/ 2350 h 10000"/>
                  <a:gd name="connsiteX20-3065" fmla="*/ 6720 w 10000"/>
                  <a:gd name="connsiteY20-3066" fmla="*/ 1360 h 10000"/>
                  <a:gd name="connsiteX21-3067" fmla="*/ 5627 w 10000"/>
                  <a:gd name="connsiteY21-3068" fmla="*/ 1470 h 10000"/>
                  <a:gd name="connsiteX22-3069" fmla="*/ 4390 w 10000"/>
                  <a:gd name="connsiteY22-3070" fmla="*/ 902 h 10000"/>
                  <a:gd name="connsiteX23-3071" fmla="*/ 3442 w 10000"/>
                  <a:gd name="connsiteY23-3072" fmla="*/ 1543 h 10000"/>
                  <a:gd name="connsiteX24-3073" fmla="*/ 3201 w 10000"/>
                  <a:gd name="connsiteY24-3074" fmla="*/ 2277 h 10000"/>
                  <a:gd name="connsiteX25-3075" fmla="*/ 1578 w 10000"/>
                  <a:gd name="connsiteY25-3076" fmla="*/ 2771 h 10000"/>
                  <a:gd name="connsiteX26-3077" fmla="*/ 1257 w 10000"/>
                  <a:gd name="connsiteY26-3078" fmla="*/ 4203 h 10000"/>
                  <a:gd name="connsiteX27-3079" fmla="*/ 902 w 10000"/>
                  <a:gd name="connsiteY27-3080" fmla="*/ 5486 h 10000"/>
                  <a:gd name="connsiteX28-3081" fmla="*/ 1417 w 10000"/>
                  <a:gd name="connsiteY28-3082" fmla="*/ 6294 h 10000"/>
                  <a:gd name="connsiteX29-3083" fmla="*/ 2670 w 10000"/>
                  <a:gd name="connsiteY29-3084" fmla="*/ 6129 h 10000"/>
                  <a:gd name="connsiteX30-3085" fmla="*/ 4518 w 10000"/>
                  <a:gd name="connsiteY30-3086" fmla="*/ 6092 h 10000"/>
                  <a:gd name="connsiteX31-3087" fmla="*/ 5531 w 10000"/>
                  <a:gd name="connsiteY31-3088" fmla="*/ 6642 h 10000"/>
                  <a:gd name="connsiteX32-3089" fmla="*/ 5611 w 10000"/>
                  <a:gd name="connsiteY32-3090" fmla="*/ 6642 h 10000"/>
                  <a:gd name="connsiteX33-3091" fmla="*/ 6093 w 10000"/>
                  <a:gd name="connsiteY33-3092" fmla="*/ 6129 h 10000"/>
                  <a:gd name="connsiteX34-3093" fmla="*/ 6013 w 10000"/>
                  <a:gd name="connsiteY34-3094" fmla="*/ 5907 h 10000"/>
                  <a:gd name="connsiteX35-3095" fmla="*/ 5820 w 10000"/>
                  <a:gd name="connsiteY35-3096" fmla="*/ 5981 h 10000"/>
                  <a:gd name="connsiteX36-3097" fmla="*/ 5547 w 10000"/>
                  <a:gd name="connsiteY36-3098" fmla="*/ 6312 h 10000"/>
                  <a:gd name="connsiteX37-3099" fmla="*/ 4695 w 10000"/>
                  <a:gd name="connsiteY37-3100" fmla="*/ 5834 h 10000"/>
                  <a:gd name="connsiteX38-3101" fmla="*/ 2510 w 10000"/>
                  <a:gd name="connsiteY38-3102" fmla="*/ 5852 h 10000"/>
                  <a:gd name="connsiteX39-3103" fmla="*/ 1545 w 10000"/>
                  <a:gd name="connsiteY39-3104" fmla="*/ 5981 h 10000"/>
                  <a:gd name="connsiteX40-3105" fmla="*/ 1208 w 10000"/>
                  <a:gd name="connsiteY40-3106" fmla="*/ 5431 h 10000"/>
                  <a:gd name="connsiteX41-3107" fmla="*/ 1514 w 10000"/>
                  <a:gd name="connsiteY41-3108" fmla="*/ 4386 h 10000"/>
                  <a:gd name="connsiteX42-3109" fmla="*/ 1561 w 10000"/>
                  <a:gd name="connsiteY42-3110" fmla="*/ 4203 h 10000"/>
                  <a:gd name="connsiteX43-3111" fmla="*/ 1787 w 10000"/>
                  <a:gd name="connsiteY43-3112" fmla="*/ 2991 h 10000"/>
                  <a:gd name="connsiteX44-3113" fmla="*/ 3136 w 10000"/>
                  <a:gd name="connsiteY44-3114" fmla="*/ 2606 h 10000"/>
                  <a:gd name="connsiteX45-3115" fmla="*/ 3876 w 10000"/>
                  <a:gd name="connsiteY45-3116" fmla="*/ 3799 h 10000"/>
                  <a:gd name="connsiteX46-3117" fmla="*/ 2703 w 10000"/>
                  <a:gd name="connsiteY46-3118" fmla="*/ 4569 h 10000"/>
                  <a:gd name="connsiteX47-3119" fmla="*/ 2719 w 10000"/>
                  <a:gd name="connsiteY47-3120" fmla="*/ 4808 h 10000"/>
                  <a:gd name="connsiteX48-3121" fmla="*/ 2927 w 10000"/>
                  <a:gd name="connsiteY48-3122" fmla="*/ 4771 h 10000"/>
                  <a:gd name="connsiteX49-3123" fmla="*/ 4744 w 10000"/>
                  <a:gd name="connsiteY49-3124" fmla="*/ 4423 h 10000"/>
                  <a:gd name="connsiteX50-3125" fmla="*/ 4937 w 10000"/>
                  <a:gd name="connsiteY50-3126" fmla="*/ 4423 h 10000"/>
                  <a:gd name="connsiteX51-3127" fmla="*/ 5804 w 10000"/>
                  <a:gd name="connsiteY51-3128" fmla="*/ 4184 h 10000"/>
                  <a:gd name="connsiteX52-3129" fmla="*/ 6383 w 10000"/>
                  <a:gd name="connsiteY52-3130" fmla="*/ 4973 h 10000"/>
                  <a:gd name="connsiteX53-3131" fmla="*/ 6512 w 10000"/>
                  <a:gd name="connsiteY53-3132" fmla="*/ 5119 h 10000"/>
                  <a:gd name="connsiteX54-3133" fmla="*/ 7572 w 10000"/>
                  <a:gd name="connsiteY54-3134" fmla="*/ 6532 h 10000"/>
                  <a:gd name="connsiteX55-3135" fmla="*/ 7273 w 10000"/>
                  <a:gd name="connsiteY55-3136" fmla="*/ 7835 h 10000"/>
                  <a:gd name="connsiteX56-3137" fmla="*/ 5483 w 10000"/>
                  <a:gd name="connsiteY56-3138" fmla="*/ 8218 h 10000"/>
                  <a:gd name="connsiteX57-3139" fmla="*/ 5467 w 10000"/>
                  <a:gd name="connsiteY57-3140" fmla="*/ 8273 h 10000"/>
                  <a:gd name="connsiteX58-3141" fmla="*/ 3490 w 10000"/>
                  <a:gd name="connsiteY58-3142" fmla="*/ 8053 h 10000"/>
                  <a:gd name="connsiteX59-3143" fmla="*/ 3345 w 10000"/>
                  <a:gd name="connsiteY59-3144" fmla="*/ 7357 h 10000"/>
                  <a:gd name="connsiteX60-3145" fmla="*/ 3586 w 10000"/>
                  <a:gd name="connsiteY60-3146" fmla="*/ 7082 h 10000"/>
                  <a:gd name="connsiteX61-3147" fmla="*/ 3683 w 10000"/>
                  <a:gd name="connsiteY61-3148" fmla="*/ 6880 h 10000"/>
                  <a:gd name="connsiteX62-3149" fmla="*/ 3490 w 10000"/>
                  <a:gd name="connsiteY62-3150" fmla="*/ 6770 h 10000"/>
                  <a:gd name="connsiteX63-3151" fmla="*/ 3072 w 10000"/>
                  <a:gd name="connsiteY63-3152" fmla="*/ 7247 h 10000"/>
                  <a:gd name="connsiteX64-3153" fmla="*/ 3249 w 10000"/>
                  <a:gd name="connsiteY64-3154" fmla="*/ 8255 h 10000"/>
                  <a:gd name="connsiteX65-3155" fmla="*/ 3249 w 10000"/>
                  <a:gd name="connsiteY65-3156" fmla="*/ 8273 h 10000"/>
                  <a:gd name="connsiteX66-3157" fmla="*/ 4680 w 10000"/>
                  <a:gd name="connsiteY66-3158" fmla="*/ 8825 h 10000"/>
                  <a:gd name="connsiteX67-3159" fmla="*/ 5354 w 10000"/>
                  <a:gd name="connsiteY67-3160" fmla="*/ 8677 h 10000"/>
                  <a:gd name="connsiteX68-3161" fmla="*/ 3393 w 10000"/>
                  <a:gd name="connsiteY68-3162" fmla="*/ 9998 h 10000"/>
                  <a:gd name="connsiteX69-3163" fmla="*/ 2253 w 10000"/>
                  <a:gd name="connsiteY69-3164" fmla="*/ 9228 h 10000"/>
                  <a:gd name="connsiteX70-3165" fmla="*/ 1224 w 10000"/>
                  <a:gd name="connsiteY70-3166" fmla="*/ 7137 h 10000"/>
                  <a:gd name="connsiteX71-3167" fmla="*/ 3 w 10000"/>
                  <a:gd name="connsiteY71-3168" fmla="*/ 4954 h 10000"/>
                  <a:gd name="connsiteX0-3169" fmla="*/ 3 w 10000"/>
                  <a:gd name="connsiteY0-3170" fmla="*/ 4954 h 10000"/>
                  <a:gd name="connsiteX1-3171" fmla="*/ 726 w 10000"/>
                  <a:gd name="connsiteY1-3172" fmla="*/ 3028 h 10000"/>
                  <a:gd name="connsiteX2-3173" fmla="*/ 1337 w 10000"/>
                  <a:gd name="connsiteY2-3174" fmla="*/ 1635 h 10000"/>
                  <a:gd name="connsiteX3-3175" fmla="*/ 3233 w 10000"/>
                  <a:gd name="connsiteY3-3176" fmla="*/ 773 h 10000"/>
                  <a:gd name="connsiteX4-3177" fmla="*/ 5997 w 10000"/>
                  <a:gd name="connsiteY4-3178" fmla="*/ 424 h 10000"/>
                  <a:gd name="connsiteX5-3179" fmla="*/ 8488 w 10000"/>
                  <a:gd name="connsiteY5-3180" fmla="*/ 1452 h 10000"/>
                  <a:gd name="connsiteX6-3181" fmla="*/ 9693 w 10000"/>
                  <a:gd name="connsiteY6-3182" fmla="*/ 4661 h 10000"/>
                  <a:gd name="connsiteX7-3183" fmla="*/ 7765 w 10000"/>
                  <a:gd name="connsiteY7-3184" fmla="*/ 5852 h 10000"/>
                  <a:gd name="connsiteX8-3185" fmla="*/ 6752 w 10000"/>
                  <a:gd name="connsiteY8-3186" fmla="*/ 4844 h 10000"/>
                  <a:gd name="connsiteX9-3187" fmla="*/ 7444 w 10000"/>
                  <a:gd name="connsiteY9-3188" fmla="*/ 2845 h 10000"/>
                  <a:gd name="connsiteX10-3189" fmla="*/ 8680 w 10000"/>
                  <a:gd name="connsiteY10-3190" fmla="*/ 2808 h 10000"/>
                  <a:gd name="connsiteX11-3191" fmla="*/ 8873 w 10000"/>
                  <a:gd name="connsiteY11-3192" fmla="*/ 3799 h 10000"/>
                  <a:gd name="connsiteX12-3193" fmla="*/ 8568 w 10000"/>
                  <a:gd name="connsiteY12-3194" fmla="*/ 4203 h 10000"/>
                  <a:gd name="connsiteX13-3195" fmla="*/ 7941 w 10000"/>
                  <a:gd name="connsiteY13-3196" fmla="*/ 4184 h 10000"/>
                  <a:gd name="connsiteX14-3197" fmla="*/ 7748 w 10000"/>
                  <a:gd name="connsiteY14-3198" fmla="*/ 4276 h 10000"/>
                  <a:gd name="connsiteX15-3199" fmla="*/ 7829 w 10000"/>
                  <a:gd name="connsiteY15-3200" fmla="*/ 4496 h 10000"/>
                  <a:gd name="connsiteX16-3201" fmla="*/ 8664 w 10000"/>
                  <a:gd name="connsiteY16-3202" fmla="*/ 4514 h 10000"/>
                  <a:gd name="connsiteX17-3203" fmla="*/ 9163 w 10000"/>
                  <a:gd name="connsiteY17-3204" fmla="*/ 3928 h 10000"/>
                  <a:gd name="connsiteX18-3205" fmla="*/ 8857 w 10000"/>
                  <a:gd name="connsiteY18-3206" fmla="*/ 2533 h 10000"/>
                  <a:gd name="connsiteX19-3207" fmla="*/ 7637 w 10000"/>
                  <a:gd name="connsiteY19-3208" fmla="*/ 2350 h 10000"/>
                  <a:gd name="connsiteX20-3209" fmla="*/ 6720 w 10000"/>
                  <a:gd name="connsiteY20-3210" fmla="*/ 1360 h 10000"/>
                  <a:gd name="connsiteX21-3211" fmla="*/ 5627 w 10000"/>
                  <a:gd name="connsiteY21-3212" fmla="*/ 1470 h 10000"/>
                  <a:gd name="connsiteX22-3213" fmla="*/ 4390 w 10000"/>
                  <a:gd name="connsiteY22-3214" fmla="*/ 902 h 10000"/>
                  <a:gd name="connsiteX23-3215" fmla="*/ 3442 w 10000"/>
                  <a:gd name="connsiteY23-3216" fmla="*/ 1543 h 10000"/>
                  <a:gd name="connsiteX24-3217" fmla="*/ 3201 w 10000"/>
                  <a:gd name="connsiteY24-3218" fmla="*/ 2277 h 10000"/>
                  <a:gd name="connsiteX25-3219" fmla="*/ 1578 w 10000"/>
                  <a:gd name="connsiteY25-3220" fmla="*/ 2771 h 10000"/>
                  <a:gd name="connsiteX26-3221" fmla="*/ 1257 w 10000"/>
                  <a:gd name="connsiteY26-3222" fmla="*/ 4203 h 10000"/>
                  <a:gd name="connsiteX27-3223" fmla="*/ 902 w 10000"/>
                  <a:gd name="connsiteY27-3224" fmla="*/ 5486 h 10000"/>
                  <a:gd name="connsiteX28-3225" fmla="*/ 1417 w 10000"/>
                  <a:gd name="connsiteY28-3226" fmla="*/ 6294 h 10000"/>
                  <a:gd name="connsiteX29-3227" fmla="*/ 2670 w 10000"/>
                  <a:gd name="connsiteY29-3228" fmla="*/ 6129 h 10000"/>
                  <a:gd name="connsiteX30-3229" fmla="*/ 4518 w 10000"/>
                  <a:gd name="connsiteY30-3230" fmla="*/ 6092 h 10000"/>
                  <a:gd name="connsiteX31-3231" fmla="*/ 5531 w 10000"/>
                  <a:gd name="connsiteY31-3232" fmla="*/ 6642 h 10000"/>
                  <a:gd name="connsiteX32-3233" fmla="*/ 5611 w 10000"/>
                  <a:gd name="connsiteY32-3234" fmla="*/ 6642 h 10000"/>
                  <a:gd name="connsiteX33-3235" fmla="*/ 6093 w 10000"/>
                  <a:gd name="connsiteY33-3236" fmla="*/ 6129 h 10000"/>
                  <a:gd name="connsiteX34-3237" fmla="*/ 6013 w 10000"/>
                  <a:gd name="connsiteY34-3238" fmla="*/ 5907 h 10000"/>
                  <a:gd name="connsiteX35-3239" fmla="*/ 5820 w 10000"/>
                  <a:gd name="connsiteY35-3240" fmla="*/ 5981 h 10000"/>
                  <a:gd name="connsiteX36-3241" fmla="*/ 5547 w 10000"/>
                  <a:gd name="connsiteY36-3242" fmla="*/ 6312 h 10000"/>
                  <a:gd name="connsiteX37-3243" fmla="*/ 4695 w 10000"/>
                  <a:gd name="connsiteY37-3244" fmla="*/ 5834 h 10000"/>
                  <a:gd name="connsiteX38-3245" fmla="*/ 2510 w 10000"/>
                  <a:gd name="connsiteY38-3246" fmla="*/ 5852 h 10000"/>
                  <a:gd name="connsiteX39-3247" fmla="*/ 1545 w 10000"/>
                  <a:gd name="connsiteY39-3248" fmla="*/ 5981 h 10000"/>
                  <a:gd name="connsiteX40-3249" fmla="*/ 1208 w 10000"/>
                  <a:gd name="connsiteY40-3250" fmla="*/ 5431 h 10000"/>
                  <a:gd name="connsiteX41-3251" fmla="*/ 1514 w 10000"/>
                  <a:gd name="connsiteY41-3252" fmla="*/ 4386 h 10000"/>
                  <a:gd name="connsiteX42-3253" fmla="*/ 1561 w 10000"/>
                  <a:gd name="connsiteY42-3254" fmla="*/ 4203 h 10000"/>
                  <a:gd name="connsiteX43-3255" fmla="*/ 1787 w 10000"/>
                  <a:gd name="connsiteY43-3256" fmla="*/ 2991 h 10000"/>
                  <a:gd name="connsiteX44-3257" fmla="*/ 3136 w 10000"/>
                  <a:gd name="connsiteY44-3258" fmla="*/ 2606 h 10000"/>
                  <a:gd name="connsiteX45-3259" fmla="*/ 3876 w 10000"/>
                  <a:gd name="connsiteY45-3260" fmla="*/ 3799 h 10000"/>
                  <a:gd name="connsiteX46-3261" fmla="*/ 2703 w 10000"/>
                  <a:gd name="connsiteY46-3262" fmla="*/ 4569 h 10000"/>
                  <a:gd name="connsiteX47-3263" fmla="*/ 2719 w 10000"/>
                  <a:gd name="connsiteY47-3264" fmla="*/ 4808 h 10000"/>
                  <a:gd name="connsiteX48-3265" fmla="*/ 2927 w 10000"/>
                  <a:gd name="connsiteY48-3266" fmla="*/ 4771 h 10000"/>
                  <a:gd name="connsiteX49-3267" fmla="*/ 4744 w 10000"/>
                  <a:gd name="connsiteY49-3268" fmla="*/ 4423 h 10000"/>
                  <a:gd name="connsiteX50-3269" fmla="*/ 4937 w 10000"/>
                  <a:gd name="connsiteY50-3270" fmla="*/ 4423 h 10000"/>
                  <a:gd name="connsiteX51-3271" fmla="*/ 5804 w 10000"/>
                  <a:gd name="connsiteY51-3272" fmla="*/ 4184 h 10000"/>
                  <a:gd name="connsiteX52-3273" fmla="*/ 6383 w 10000"/>
                  <a:gd name="connsiteY52-3274" fmla="*/ 4973 h 10000"/>
                  <a:gd name="connsiteX53-3275" fmla="*/ 6512 w 10000"/>
                  <a:gd name="connsiteY53-3276" fmla="*/ 5119 h 10000"/>
                  <a:gd name="connsiteX54-3277" fmla="*/ 7572 w 10000"/>
                  <a:gd name="connsiteY54-3278" fmla="*/ 6532 h 10000"/>
                  <a:gd name="connsiteX55-3279" fmla="*/ 7183 w 10000"/>
                  <a:gd name="connsiteY55-3280" fmla="*/ 7879 h 10000"/>
                  <a:gd name="connsiteX56-3281" fmla="*/ 5483 w 10000"/>
                  <a:gd name="connsiteY56-3282" fmla="*/ 8218 h 10000"/>
                  <a:gd name="connsiteX57-3283" fmla="*/ 5467 w 10000"/>
                  <a:gd name="connsiteY57-3284" fmla="*/ 8273 h 10000"/>
                  <a:gd name="connsiteX58-3285" fmla="*/ 3490 w 10000"/>
                  <a:gd name="connsiteY58-3286" fmla="*/ 8053 h 10000"/>
                  <a:gd name="connsiteX59-3287" fmla="*/ 3345 w 10000"/>
                  <a:gd name="connsiteY59-3288" fmla="*/ 7357 h 10000"/>
                  <a:gd name="connsiteX60-3289" fmla="*/ 3586 w 10000"/>
                  <a:gd name="connsiteY60-3290" fmla="*/ 7082 h 10000"/>
                  <a:gd name="connsiteX61-3291" fmla="*/ 3683 w 10000"/>
                  <a:gd name="connsiteY61-3292" fmla="*/ 6880 h 10000"/>
                  <a:gd name="connsiteX62-3293" fmla="*/ 3490 w 10000"/>
                  <a:gd name="connsiteY62-3294" fmla="*/ 6770 h 10000"/>
                  <a:gd name="connsiteX63-3295" fmla="*/ 3072 w 10000"/>
                  <a:gd name="connsiteY63-3296" fmla="*/ 7247 h 10000"/>
                  <a:gd name="connsiteX64-3297" fmla="*/ 3249 w 10000"/>
                  <a:gd name="connsiteY64-3298" fmla="*/ 8255 h 10000"/>
                  <a:gd name="connsiteX65-3299" fmla="*/ 3249 w 10000"/>
                  <a:gd name="connsiteY65-3300" fmla="*/ 8273 h 10000"/>
                  <a:gd name="connsiteX66-3301" fmla="*/ 4680 w 10000"/>
                  <a:gd name="connsiteY66-3302" fmla="*/ 8825 h 10000"/>
                  <a:gd name="connsiteX67-3303" fmla="*/ 5354 w 10000"/>
                  <a:gd name="connsiteY67-3304" fmla="*/ 8677 h 10000"/>
                  <a:gd name="connsiteX68-3305" fmla="*/ 3393 w 10000"/>
                  <a:gd name="connsiteY68-3306" fmla="*/ 9998 h 10000"/>
                  <a:gd name="connsiteX69-3307" fmla="*/ 2253 w 10000"/>
                  <a:gd name="connsiteY69-3308" fmla="*/ 9228 h 10000"/>
                  <a:gd name="connsiteX70-3309" fmla="*/ 1224 w 10000"/>
                  <a:gd name="connsiteY70-3310" fmla="*/ 7137 h 10000"/>
                  <a:gd name="connsiteX71-3311" fmla="*/ 3 w 10000"/>
                  <a:gd name="connsiteY71-3312" fmla="*/ 4954 h 10000"/>
                  <a:gd name="connsiteX0-3313" fmla="*/ 3 w 10000"/>
                  <a:gd name="connsiteY0-3314" fmla="*/ 4954 h 10000"/>
                  <a:gd name="connsiteX1-3315" fmla="*/ 726 w 10000"/>
                  <a:gd name="connsiteY1-3316" fmla="*/ 3028 h 10000"/>
                  <a:gd name="connsiteX2-3317" fmla="*/ 1337 w 10000"/>
                  <a:gd name="connsiteY2-3318" fmla="*/ 1635 h 10000"/>
                  <a:gd name="connsiteX3-3319" fmla="*/ 3233 w 10000"/>
                  <a:gd name="connsiteY3-3320" fmla="*/ 773 h 10000"/>
                  <a:gd name="connsiteX4-3321" fmla="*/ 5997 w 10000"/>
                  <a:gd name="connsiteY4-3322" fmla="*/ 424 h 10000"/>
                  <a:gd name="connsiteX5-3323" fmla="*/ 8488 w 10000"/>
                  <a:gd name="connsiteY5-3324" fmla="*/ 1452 h 10000"/>
                  <a:gd name="connsiteX6-3325" fmla="*/ 9693 w 10000"/>
                  <a:gd name="connsiteY6-3326" fmla="*/ 4661 h 10000"/>
                  <a:gd name="connsiteX7-3327" fmla="*/ 7765 w 10000"/>
                  <a:gd name="connsiteY7-3328" fmla="*/ 5852 h 10000"/>
                  <a:gd name="connsiteX8-3329" fmla="*/ 6752 w 10000"/>
                  <a:gd name="connsiteY8-3330" fmla="*/ 4844 h 10000"/>
                  <a:gd name="connsiteX9-3331" fmla="*/ 7444 w 10000"/>
                  <a:gd name="connsiteY9-3332" fmla="*/ 2845 h 10000"/>
                  <a:gd name="connsiteX10-3333" fmla="*/ 8680 w 10000"/>
                  <a:gd name="connsiteY10-3334" fmla="*/ 2808 h 10000"/>
                  <a:gd name="connsiteX11-3335" fmla="*/ 8873 w 10000"/>
                  <a:gd name="connsiteY11-3336" fmla="*/ 3799 h 10000"/>
                  <a:gd name="connsiteX12-3337" fmla="*/ 8568 w 10000"/>
                  <a:gd name="connsiteY12-3338" fmla="*/ 4203 h 10000"/>
                  <a:gd name="connsiteX13-3339" fmla="*/ 7941 w 10000"/>
                  <a:gd name="connsiteY13-3340" fmla="*/ 4184 h 10000"/>
                  <a:gd name="connsiteX14-3341" fmla="*/ 7748 w 10000"/>
                  <a:gd name="connsiteY14-3342" fmla="*/ 4276 h 10000"/>
                  <a:gd name="connsiteX15-3343" fmla="*/ 7829 w 10000"/>
                  <a:gd name="connsiteY15-3344" fmla="*/ 4496 h 10000"/>
                  <a:gd name="connsiteX16-3345" fmla="*/ 8664 w 10000"/>
                  <a:gd name="connsiteY16-3346" fmla="*/ 4514 h 10000"/>
                  <a:gd name="connsiteX17-3347" fmla="*/ 9163 w 10000"/>
                  <a:gd name="connsiteY17-3348" fmla="*/ 3928 h 10000"/>
                  <a:gd name="connsiteX18-3349" fmla="*/ 8857 w 10000"/>
                  <a:gd name="connsiteY18-3350" fmla="*/ 2533 h 10000"/>
                  <a:gd name="connsiteX19-3351" fmla="*/ 7637 w 10000"/>
                  <a:gd name="connsiteY19-3352" fmla="*/ 2350 h 10000"/>
                  <a:gd name="connsiteX20-3353" fmla="*/ 6720 w 10000"/>
                  <a:gd name="connsiteY20-3354" fmla="*/ 1360 h 10000"/>
                  <a:gd name="connsiteX21-3355" fmla="*/ 5627 w 10000"/>
                  <a:gd name="connsiteY21-3356" fmla="*/ 1470 h 10000"/>
                  <a:gd name="connsiteX22-3357" fmla="*/ 4390 w 10000"/>
                  <a:gd name="connsiteY22-3358" fmla="*/ 902 h 10000"/>
                  <a:gd name="connsiteX23-3359" fmla="*/ 3442 w 10000"/>
                  <a:gd name="connsiteY23-3360" fmla="*/ 1543 h 10000"/>
                  <a:gd name="connsiteX24-3361" fmla="*/ 3201 w 10000"/>
                  <a:gd name="connsiteY24-3362" fmla="*/ 2277 h 10000"/>
                  <a:gd name="connsiteX25-3363" fmla="*/ 1578 w 10000"/>
                  <a:gd name="connsiteY25-3364" fmla="*/ 2771 h 10000"/>
                  <a:gd name="connsiteX26-3365" fmla="*/ 1257 w 10000"/>
                  <a:gd name="connsiteY26-3366" fmla="*/ 4203 h 10000"/>
                  <a:gd name="connsiteX27-3367" fmla="*/ 902 w 10000"/>
                  <a:gd name="connsiteY27-3368" fmla="*/ 5486 h 10000"/>
                  <a:gd name="connsiteX28-3369" fmla="*/ 1417 w 10000"/>
                  <a:gd name="connsiteY28-3370" fmla="*/ 6294 h 10000"/>
                  <a:gd name="connsiteX29-3371" fmla="*/ 2670 w 10000"/>
                  <a:gd name="connsiteY29-3372" fmla="*/ 6129 h 10000"/>
                  <a:gd name="connsiteX30-3373" fmla="*/ 4518 w 10000"/>
                  <a:gd name="connsiteY30-3374" fmla="*/ 6092 h 10000"/>
                  <a:gd name="connsiteX31-3375" fmla="*/ 5531 w 10000"/>
                  <a:gd name="connsiteY31-3376" fmla="*/ 6642 h 10000"/>
                  <a:gd name="connsiteX32-3377" fmla="*/ 5611 w 10000"/>
                  <a:gd name="connsiteY32-3378" fmla="*/ 6642 h 10000"/>
                  <a:gd name="connsiteX33-3379" fmla="*/ 6093 w 10000"/>
                  <a:gd name="connsiteY33-3380" fmla="*/ 6129 h 10000"/>
                  <a:gd name="connsiteX34-3381" fmla="*/ 6013 w 10000"/>
                  <a:gd name="connsiteY34-3382" fmla="*/ 5907 h 10000"/>
                  <a:gd name="connsiteX35-3383" fmla="*/ 5820 w 10000"/>
                  <a:gd name="connsiteY35-3384" fmla="*/ 5981 h 10000"/>
                  <a:gd name="connsiteX36-3385" fmla="*/ 5547 w 10000"/>
                  <a:gd name="connsiteY36-3386" fmla="*/ 6312 h 10000"/>
                  <a:gd name="connsiteX37-3387" fmla="*/ 4695 w 10000"/>
                  <a:gd name="connsiteY37-3388" fmla="*/ 5834 h 10000"/>
                  <a:gd name="connsiteX38-3389" fmla="*/ 2510 w 10000"/>
                  <a:gd name="connsiteY38-3390" fmla="*/ 5852 h 10000"/>
                  <a:gd name="connsiteX39-3391" fmla="*/ 1545 w 10000"/>
                  <a:gd name="connsiteY39-3392" fmla="*/ 5981 h 10000"/>
                  <a:gd name="connsiteX40-3393" fmla="*/ 1208 w 10000"/>
                  <a:gd name="connsiteY40-3394" fmla="*/ 5431 h 10000"/>
                  <a:gd name="connsiteX41-3395" fmla="*/ 1514 w 10000"/>
                  <a:gd name="connsiteY41-3396" fmla="*/ 4386 h 10000"/>
                  <a:gd name="connsiteX42-3397" fmla="*/ 1561 w 10000"/>
                  <a:gd name="connsiteY42-3398" fmla="*/ 4203 h 10000"/>
                  <a:gd name="connsiteX43-3399" fmla="*/ 1787 w 10000"/>
                  <a:gd name="connsiteY43-3400" fmla="*/ 2991 h 10000"/>
                  <a:gd name="connsiteX44-3401" fmla="*/ 3136 w 10000"/>
                  <a:gd name="connsiteY44-3402" fmla="*/ 2606 h 10000"/>
                  <a:gd name="connsiteX45-3403" fmla="*/ 3876 w 10000"/>
                  <a:gd name="connsiteY45-3404" fmla="*/ 3799 h 10000"/>
                  <a:gd name="connsiteX46-3405" fmla="*/ 2703 w 10000"/>
                  <a:gd name="connsiteY46-3406" fmla="*/ 4569 h 10000"/>
                  <a:gd name="connsiteX47-3407" fmla="*/ 2719 w 10000"/>
                  <a:gd name="connsiteY47-3408" fmla="*/ 4808 h 10000"/>
                  <a:gd name="connsiteX48-3409" fmla="*/ 2927 w 10000"/>
                  <a:gd name="connsiteY48-3410" fmla="*/ 4771 h 10000"/>
                  <a:gd name="connsiteX49-3411" fmla="*/ 4744 w 10000"/>
                  <a:gd name="connsiteY49-3412" fmla="*/ 4423 h 10000"/>
                  <a:gd name="connsiteX50-3413" fmla="*/ 4937 w 10000"/>
                  <a:gd name="connsiteY50-3414" fmla="*/ 4423 h 10000"/>
                  <a:gd name="connsiteX51-3415" fmla="*/ 5804 w 10000"/>
                  <a:gd name="connsiteY51-3416" fmla="*/ 4184 h 10000"/>
                  <a:gd name="connsiteX52-3417" fmla="*/ 6383 w 10000"/>
                  <a:gd name="connsiteY52-3418" fmla="*/ 4973 h 10000"/>
                  <a:gd name="connsiteX53-3419" fmla="*/ 6512 w 10000"/>
                  <a:gd name="connsiteY53-3420" fmla="*/ 5119 h 10000"/>
                  <a:gd name="connsiteX54-3421" fmla="*/ 7572 w 10000"/>
                  <a:gd name="connsiteY54-3422" fmla="*/ 6532 h 10000"/>
                  <a:gd name="connsiteX55-3423" fmla="*/ 7183 w 10000"/>
                  <a:gd name="connsiteY55-3424" fmla="*/ 7879 h 10000"/>
                  <a:gd name="connsiteX56-3425" fmla="*/ 5483 w 10000"/>
                  <a:gd name="connsiteY56-3426" fmla="*/ 8218 h 10000"/>
                  <a:gd name="connsiteX57-3427" fmla="*/ 5467 w 10000"/>
                  <a:gd name="connsiteY57-3428" fmla="*/ 8273 h 10000"/>
                  <a:gd name="connsiteX58-3429" fmla="*/ 3490 w 10000"/>
                  <a:gd name="connsiteY58-3430" fmla="*/ 8053 h 10000"/>
                  <a:gd name="connsiteX59-3431" fmla="*/ 3345 w 10000"/>
                  <a:gd name="connsiteY59-3432" fmla="*/ 7357 h 10000"/>
                  <a:gd name="connsiteX60-3433" fmla="*/ 3586 w 10000"/>
                  <a:gd name="connsiteY60-3434" fmla="*/ 7082 h 10000"/>
                  <a:gd name="connsiteX61-3435" fmla="*/ 3683 w 10000"/>
                  <a:gd name="connsiteY61-3436" fmla="*/ 6880 h 10000"/>
                  <a:gd name="connsiteX62-3437" fmla="*/ 3490 w 10000"/>
                  <a:gd name="connsiteY62-3438" fmla="*/ 6770 h 10000"/>
                  <a:gd name="connsiteX63-3439" fmla="*/ 3072 w 10000"/>
                  <a:gd name="connsiteY63-3440" fmla="*/ 7247 h 10000"/>
                  <a:gd name="connsiteX64-3441" fmla="*/ 3249 w 10000"/>
                  <a:gd name="connsiteY64-3442" fmla="*/ 8255 h 10000"/>
                  <a:gd name="connsiteX65-3443" fmla="*/ 3249 w 10000"/>
                  <a:gd name="connsiteY65-3444" fmla="*/ 8273 h 10000"/>
                  <a:gd name="connsiteX66-3445" fmla="*/ 4680 w 10000"/>
                  <a:gd name="connsiteY66-3446" fmla="*/ 8825 h 10000"/>
                  <a:gd name="connsiteX67-3447" fmla="*/ 5354 w 10000"/>
                  <a:gd name="connsiteY67-3448" fmla="*/ 8677 h 10000"/>
                  <a:gd name="connsiteX68-3449" fmla="*/ 3393 w 10000"/>
                  <a:gd name="connsiteY68-3450" fmla="*/ 9998 h 10000"/>
                  <a:gd name="connsiteX69-3451" fmla="*/ 2253 w 10000"/>
                  <a:gd name="connsiteY69-3452" fmla="*/ 9228 h 10000"/>
                  <a:gd name="connsiteX70-3453" fmla="*/ 1224 w 10000"/>
                  <a:gd name="connsiteY70-3454" fmla="*/ 7137 h 10000"/>
                  <a:gd name="connsiteX71-3455" fmla="*/ 3 w 10000"/>
                  <a:gd name="connsiteY71-3456" fmla="*/ 4954 h 10000"/>
                  <a:gd name="connsiteX0-3457" fmla="*/ 3 w 10000"/>
                  <a:gd name="connsiteY0-3458" fmla="*/ 4954 h 10000"/>
                  <a:gd name="connsiteX1-3459" fmla="*/ 726 w 10000"/>
                  <a:gd name="connsiteY1-3460" fmla="*/ 3028 h 10000"/>
                  <a:gd name="connsiteX2-3461" fmla="*/ 1337 w 10000"/>
                  <a:gd name="connsiteY2-3462" fmla="*/ 1635 h 10000"/>
                  <a:gd name="connsiteX3-3463" fmla="*/ 3233 w 10000"/>
                  <a:gd name="connsiteY3-3464" fmla="*/ 773 h 10000"/>
                  <a:gd name="connsiteX4-3465" fmla="*/ 5997 w 10000"/>
                  <a:gd name="connsiteY4-3466" fmla="*/ 424 h 10000"/>
                  <a:gd name="connsiteX5-3467" fmla="*/ 8488 w 10000"/>
                  <a:gd name="connsiteY5-3468" fmla="*/ 1452 h 10000"/>
                  <a:gd name="connsiteX6-3469" fmla="*/ 9693 w 10000"/>
                  <a:gd name="connsiteY6-3470" fmla="*/ 4661 h 10000"/>
                  <a:gd name="connsiteX7-3471" fmla="*/ 7765 w 10000"/>
                  <a:gd name="connsiteY7-3472" fmla="*/ 5852 h 10000"/>
                  <a:gd name="connsiteX8-3473" fmla="*/ 6752 w 10000"/>
                  <a:gd name="connsiteY8-3474" fmla="*/ 4844 h 10000"/>
                  <a:gd name="connsiteX9-3475" fmla="*/ 7444 w 10000"/>
                  <a:gd name="connsiteY9-3476" fmla="*/ 2845 h 10000"/>
                  <a:gd name="connsiteX10-3477" fmla="*/ 8680 w 10000"/>
                  <a:gd name="connsiteY10-3478" fmla="*/ 2808 h 10000"/>
                  <a:gd name="connsiteX11-3479" fmla="*/ 8873 w 10000"/>
                  <a:gd name="connsiteY11-3480" fmla="*/ 3799 h 10000"/>
                  <a:gd name="connsiteX12-3481" fmla="*/ 8568 w 10000"/>
                  <a:gd name="connsiteY12-3482" fmla="*/ 4203 h 10000"/>
                  <a:gd name="connsiteX13-3483" fmla="*/ 7941 w 10000"/>
                  <a:gd name="connsiteY13-3484" fmla="*/ 4184 h 10000"/>
                  <a:gd name="connsiteX14-3485" fmla="*/ 7748 w 10000"/>
                  <a:gd name="connsiteY14-3486" fmla="*/ 4276 h 10000"/>
                  <a:gd name="connsiteX15-3487" fmla="*/ 7829 w 10000"/>
                  <a:gd name="connsiteY15-3488" fmla="*/ 4496 h 10000"/>
                  <a:gd name="connsiteX16-3489" fmla="*/ 8664 w 10000"/>
                  <a:gd name="connsiteY16-3490" fmla="*/ 4514 h 10000"/>
                  <a:gd name="connsiteX17-3491" fmla="*/ 9163 w 10000"/>
                  <a:gd name="connsiteY17-3492" fmla="*/ 3928 h 10000"/>
                  <a:gd name="connsiteX18-3493" fmla="*/ 8857 w 10000"/>
                  <a:gd name="connsiteY18-3494" fmla="*/ 2533 h 10000"/>
                  <a:gd name="connsiteX19-3495" fmla="*/ 7637 w 10000"/>
                  <a:gd name="connsiteY19-3496" fmla="*/ 2350 h 10000"/>
                  <a:gd name="connsiteX20-3497" fmla="*/ 6720 w 10000"/>
                  <a:gd name="connsiteY20-3498" fmla="*/ 1360 h 10000"/>
                  <a:gd name="connsiteX21-3499" fmla="*/ 5627 w 10000"/>
                  <a:gd name="connsiteY21-3500" fmla="*/ 1470 h 10000"/>
                  <a:gd name="connsiteX22-3501" fmla="*/ 4390 w 10000"/>
                  <a:gd name="connsiteY22-3502" fmla="*/ 902 h 10000"/>
                  <a:gd name="connsiteX23-3503" fmla="*/ 3442 w 10000"/>
                  <a:gd name="connsiteY23-3504" fmla="*/ 1543 h 10000"/>
                  <a:gd name="connsiteX24-3505" fmla="*/ 3201 w 10000"/>
                  <a:gd name="connsiteY24-3506" fmla="*/ 2277 h 10000"/>
                  <a:gd name="connsiteX25-3507" fmla="*/ 1578 w 10000"/>
                  <a:gd name="connsiteY25-3508" fmla="*/ 2771 h 10000"/>
                  <a:gd name="connsiteX26-3509" fmla="*/ 1257 w 10000"/>
                  <a:gd name="connsiteY26-3510" fmla="*/ 4203 h 10000"/>
                  <a:gd name="connsiteX27-3511" fmla="*/ 902 w 10000"/>
                  <a:gd name="connsiteY27-3512" fmla="*/ 5486 h 10000"/>
                  <a:gd name="connsiteX28-3513" fmla="*/ 1417 w 10000"/>
                  <a:gd name="connsiteY28-3514" fmla="*/ 6294 h 10000"/>
                  <a:gd name="connsiteX29-3515" fmla="*/ 2670 w 10000"/>
                  <a:gd name="connsiteY29-3516" fmla="*/ 6129 h 10000"/>
                  <a:gd name="connsiteX30-3517" fmla="*/ 4518 w 10000"/>
                  <a:gd name="connsiteY30-3518" fmla="*/ 6092 h 10000"/>
                  <a:gd name="connsiteX31-3519" fmla="*/ 5531 w 10000"/>
                  <a:gd name="connsiteY31-3520" fmla="*/ 6642 h 10000"/>
                  <a:gd name="connsiteX32-3521" fmla="*/ 5611 w 10000"/>
                  <a:gd name="connsiteY32-3522" fmla="*/ 6642 h 10000"/>
                  <a:gd name="connsiteX33-3523" fmla="*/ 6093 w 10000"/>
                  <a:gd name="connsiteY33-3524" fmla="*/ 6129 h 10000"/>
                  <a:gd name="connsiteX34-3525" fmla="*/ 6013 w 10000"/>
                  <a:gd name="connsiteY34-3526" fmla="*/ 5907 h 10000"/>
                  <a:gd name="connsiteX35-3527" fmla="*/ 5820 w 10000"/>
                  <a:gd name="connsiteY35-3528" fmla="*/ 5981 h 10000"/>
                  <a:gd name="connsiteX36-3529" fmla="*/ 5547 w 10000"/>
                  <a:gd name="connsiteY36-3530" fmla="*/ 6312 h 10000"/>
                  <a:gd name="connsiteX37-3531" fmla="*/ 4695 w 10000"/>
                  <a:gd name="connsiteY37-3532" fmla="*/ 5834 h 10000"/>
                  <a:gd name="connsiteX38-3533" fmla="*/ 2510 w 10000"/>
                  <a:gd name="connsiteY38-3534" fmla="*/ 5852 h 10000"/>
                  <a:gd name="connsiteX39-3535" fmla="*/ 1545 w 10000"/>
                  <a:gd name="connsiteY39-3536" fmla="*/ 5981 h 10000"/>
                  <a:gd name="connsiteX40-3537" fmla="*/ 1208 w 10000"/>
                  <a:gd name="connsiteY40-3538" fmla="*/ 5431 h 10000"/>
                  <a:gd name="connsiteX41-3539" fmla="*/ 1514 w 10000"/>
                  <a:gd name="connsiteY41-3540" fmla="*/ 4386 h 10000"/>
                  <a:gd name="connsiteX42-3541" fmla="*/ 1561 w 10000"/>
                  <a:gd name="connsiteY42-3542" fmla="*/ 4203 h 10000"/>
                  <a:gd name="connsiteX43-3543" fmla="*/ 1787 w 10000"/>
                  <a:gd name="connsiteY43-3544" fmla="*/ 2991 h 10000"/>
                  <a:gd name="connsiteX44-3545" fmla="*/ 3136 w 10000"/>
                  <a:gd name="connsiteY44-3546" fmla="*/ 2606 h 10000"/>
                  <a:gd name="connsiteX45-3547" fmla="*/ 3876 w 10000"/>
                  <a:gd name="connsiteY45-3548" fmla="*/ 3799 h 10000"/>
                  <a:gd name="connsiteX46-3549" fmla="*/ 2703 w 10000"/>
                  <a:gd name="connsiteY46-3550" fmla="*/ 4569 h 10000"/>
                  <a:gd name="connsiteX47-3551" fmla="*/ 2719 w 10000"/>
                  <a:gd name="connsiteY47-3552" fmla="*/ 4808 h 10000"/>
                  <a:gd name="connsiteX48-3553" fmla="*/ 2927 w 10000"/>
                  <a:gd name="connsiteY48-3554" fmla="*/ 4771 h 10000"/>
                  <a:gd name="connsiteX49-3555" fmla="*/ 4744 w 10000"/>
                  <a:gd name="connsiteY49-3556" fmla="*/ 4423 h 10000"/>
                  <a:gd name="connsiteX50-3557" fmla="*/ 4937 w 10000"/>
                  <a:gd name="connsiteY50-3558" fmla="*/ 4423 h 10000"/>
                  <a:gd name="connsiteX51-3559" fmla="*/ 5804 w 10000"/>
                  <a:gd name="connsiteY51-3560" fmla="*/ 4184 h 10000"/>
                  <a:gd name="connsiteX52-3561" fmla="*/ 6383 w 10000"/>
                  <a:gd name="connsiteY52-3562" fmla="*/ 4973 h 10000"/>
                  <a:gd name="connsiteX53-3563" fmla="*/ 6512 w 10000"/>
                  <a:gd name="connsiteY53-3564" fmla="*/ 5119 h 10000"/>
                  <a:gd name="connsiteX54-3565" fmla="*/ 7572 w 10000"/>
                  <a:gd name="connsiteY54-3566" fmla="*/ 6532 h 10000"/>
                  <a:gd name="connsiteX55-3567" fmla="*/ 7183 w 10000"/>
                  <a:gd name="connsiteY55-3568" fmla="*/ 7879 h 10000"/>
                  <a:gd name="connsiteX56-3569" fmla="*/ 5483 w 10000"/>
                  <a:gd name="connsiteY56-3570" fmla="*/ 8218 h 10000"/>
                  <a:gd name="connsiteX57-3571" fmla="*/ 5467 w 10000"/>
                  <a:gd name="connsiteY57-3572" fmla="*/ 8273 h 10000"/>
                  <a:gd name="connsiteX58-3573" fmla="*/ 3490 w 10000"/>
                  <a:gd name="connsiteY58-3574" fmla="*/ 8053 h 10000"/>
                  <a:gd name="connsiteX59-3575" fmla="*/ 3345 w 10000"/>
                  <a:gd name="connsiteY59-3576" fmla="*/ 7357 h 10000"/>
                  <a:gd name="connsiteX60-3577" fmla="*/ 3586 w 10000"/>
                  <a:gd name="connsiteY60-3578" fmla="*/ 7082 h 10000"/>
                  <a:gd name="connsiteX61-3579" fmla="*/ 3683 w 10000"/>
                  <a:gd name="connsiteY61-3580" fmla="*/ 6880 h 10000"/>
                  <a:gd name="connsiteX62-3581" fmla="*/ 3490 w 10000"/>
                  <a:gd name="connsiteY62-3582" fmla="*/ 6770 h 10000"/>
                  <a:gd name="connsiteX63-3583" fmla="*/ 3072 w 10000"/>
                  <a:gd name="connsiteY63-3584" fmla="*/ 7247 h 10000"/>
                  <a:gd name="connsiteX64-3585" fmla="*/ 3249 w 10000"/>
                  <a:gd name="connsiteY64-3586" fmla="*/ 8255 h 10000"/>
                  <a:gd name="connsiteX65-3587" fmla="*/ 3249 w 10000"/>
                  <a:gd name="connsiteY65-3588" fmla="*/ 8273 h 10000"/>
                  <a:gd name="connsiteX66-3589" fmla="*/ 4680 w 10000"/>
                  <a:gd name="connsiteY66-3590" fmla="*/ 8825 h 10000"/>
                  <a:gd name="connsiteX67-3591" fmla="*/ 5354 w 10000"/>
                  <a:gd name="connsiteY67-3592" fmla="*/ 8677 h 10000"/>
                  <a:gd name="connsiteX68-3593" fmla="*/ 3393 w 10000"/>
                  <a:gd name="connsiteY68-3594" fmla="*/ 9998 h 10000"/>
                  <a:gd name="connsiteX69-3595" fmla="*/ 2253 w 10000"/>
                  <a:gd name="connsiteY69-3596" fmla="*/ 9228 h 10000"/>
                  <a:gd name="connsiteX70-3597" fmla="*/ 1224 w 10000"/>
                  <a:gd name="connsiteY70-3598" fmla="*/ 7137 h 10000"/>
                  <a:gd name="connsiteX71-3599" fmla="*/ 3 w 10000"/>
                  <a:gd name="connsiteY71-3600" fmla="*/ 4954 h 10000"/>
                  <a:gd name="connsiteX0-3601" fmla="*/ 3 w 10000"/>
                  <a:gd name="connsiteY0-3602" fmla="*/ 4954 h 10000"/>
                  <a:gd name="connsiteX1-3603" fmla="*/ 726 w 10000"/>
                  <a:gd name="connsiteY1-3604" fmla="*/ 3028 h 10000"/>
                  <a:gd name="connsiteX2-3605" fmla="*/ 1337 w 10000"/>
                  <a:gd name="connsiteY2-3606" fmla="*/ 1635 h 10000"/>
                  <a:gd name="connsiteX3-3607" fmla="*/ 3233 w 10000"/>
                  <a:gd name="connsiteY3-3608" fmla="*/ 773 h 10000"/>
                  <a:gd name="connsiteX4-3609" fmla="*/ 5997 w 10000"/>
                  <a:gd name="connsiteY4-3610" fmla="*/ 424 h 10000"/>
                  <a:gd name="connsiteX5-3611" fmla="*/ 8488 w 10000"/>
                  <a:gd name="connsiteY5-3612" fmla="*/ 1452 h 10000"/>
                  <a:gd name="connsiteX6-3613" fmla="*/ 9693 w 10000"/>
                  <a:gd name="connsiteY6-3614" fmla="*/ 4661 h 10000"/>
                  <a:gd name="connsiteX7-3615" fmla="*/ 7765 w 10000"/>
                  <a:gd name="connsiteY7-3616" fmla="*/ 5852 h 10000"/>
                  <a:gd name="connsiteX8-3617" fmla="*/ 6752 w 10000"/>
                  <a:gd name="connsiteY8-3618" fmla="*/ 4844 h 10000"/>
                  <a:gd name="connsiteX9-3619" fmla="*/ 7444 w 10000"/>
                  <a:gd name="connsiteY9-3620" fmla="*/ 2845 h 10000"/>
                  <a:gd name="connsiteX10-3621" fmla="*/ 8680 w 10000"/>
                  <a:gd name="connsiteY10-3622" fmla="*/ 2808 h 10000"/>
                  <a:gd name="connsiteX11-3623" fmla="*/ 8873 w 10000"/>
                  <a:gd name="connsiteY11-3624" fmla="*/ 3799 h 10000"/>
                  <a:gd name="connsiteX12-3625" fmla="*/ 8568 w 10000"/>
                  <a:gd name="connsiteY12-3626" fmla="*/ 4203 h 10000"/>
                  <a:gd name="connsiteX13-3627" fmla="*/ 7941 w 10000"/>
                  <a:gd name="connsiteY13-3628" fmla="*/ 4184 h 10000"/>
                  <a:gd name="connsiteX14-3629" fmla="*/ 7748 w 10000"/>
                  <a:gd name="connsiteY14-3630" fmla="*/ 4276 h 10000"/>
                  <a:gd name="connsiteX15-3631" fmla="*/ 7829 w 10000"/>
                  <a:gd name="connsiteY15-3632" fmla="*/ 4496 h 10000"/>
                  <a:gd name="connsiteX16-3633" fmla="*/ 8664 w 10000"/>
                  <a:gd name="connsiteY16-3634" fmla="*/ 4514 h 10000"/>
                  <a:gd name="connsiteX17-3635" fmla="*/ 9163 w 10000"/>
                  <a:gd name="connsiteY17-3636" fmla="*/ 3928 h 10000"/>
                  <a:gd name="connsiteX18-3637" fmla="*/ 8857 w 10000"/>
                  <a:gd name="connsiteY18-3638" fmla="*/ 2533 h 10000"/>
                  <a:gd name="connsiteX19-3639" fmla="*/ 7637 w 10000"/>
                  <a:gd name="connsiteY19-3640" fmla="*/ 2350 h 10000"/>
                  <a:gd name="connsiteX20-3641" fmla="*/ 6720 w 10000"/>
                  <a:gd name="connsiteY20-3642" fmla="*/ 1360 h 10000"/>
                  <a:gd name="connsiteX21-3643" fmla="*/ 5627 w 10000"/>
                  <a:gd name="connsiteY21-3644" fmla="*/ 1470 h 10000"/>
                  <a:gd name="connsiteX22-3645" fmla="*/ 4390 w 10000"/>
                  <a:gd name="connsiteY22-3646" fmla="*/ 902 h 10000"/>
                  <a:gd name="connsiteX23-3647" fmla="*/ 3442 w 10000"/>
                  <a:gd name="connsiteY23-3648" fmla="*/ 1543 h 10000"/>
                  <a:gd name="connsiteX24-3649" fmla="*/ 3201 w 10000"/>
                  <a:gd name="connsiteY24-3650" fmla="*/ 2277 h 10000"/>
                  <a:gd name="connsiteX25-3651" fmla="*/ 1578 w 10000"/>
                  <a:gd name="connsiteY25-3652" fmla="*/ 2771 h 10000"/>
                  <a:gd name="connsiteX26-3653" fmla="*/ 1257 w 10000"/>
                  <a:gd name="connsiteY26-3654" fmla="*/ 4203 h 10000"/>
                  <a:gd name="connsiteX27-3655" fmla="*/ 902 w 10000"/>
                  <a:gd name="connsiteY27-3656" fmla="*/ 5486 h 10000"/>
                  <a:gd name="connsiteX28-3657" fmla="*/ 1417 w 10000"/>
                  <a:gd name="connsiteY28-3658" fmla="*/ 6294 h 10000"/>
                  <a:gd name="connsiteX29-3659" fmla="*/ 2670 w 10000"/>
                  <a:gd name="connsiteY29-3660" fmla="*/ 6129 h 10000"/>
                  <a:gd name="connsiteX30-3661" fmla="*/ 4518 w 10000"/>
                  <a:gd name="connsiteY30-3662" fmla="*/ 6092 h 10000"/>
                  <a:gd name="connsiteX31-3663" fmla="*/ 5531 w 10000"/>
                  <a:gd name="connsiteY31-3664" fmla="*/ 6642 h 10000"/>
                  <a:gd name="connsiteX32-3665" fmla="*/ 5611 w 10000"/>
                  <a:gd name="connsiteY32-3666" fmla="*/ 6642 h 10000"/>
                  <a:gd name="connsiteX33-3667" fmla="*/ 6093 w 10000"/>
                  <a:gd name="connsiteY33-3668" fmla="*/ 6129 h 10000"/>
                  <a:gd name="connsiteX34-3669" fmla="*/ 6013 w 10000"/>
                  <a:gd name="connsiteY34-3670" fmla="*/ 5907 h 10000"/>
                  <a:gd name="connsiteX35-3671" fmla="*/ 5820 w 10000"/>
                  <a:gd name="connsiteY35-3672" fmla="*/ 5981 h 10000"/>
                  <a:gd name="connsiteX36-3673" fmla="*/ 5547 w 10000"/>
                  <a:gd name="connsiteY36-3674" fmla="*/ 6312 h 10000"/>
                  <a:gd name="connsiteX37-3675" fmla="*/ 4695 w 10000"/>
                  <a:gd name="connsiteY37-3676" fmla="*/ 5834 h 10000"/>
                  <a:gd name="connsiteX38-3677" fmla="*/ 2510 w 10000"/>
                  <a:gd name="connsiteY38-3678" fmla="*/ 5852 h 10000"/>
                  <a:gd name="connsiteX39-3679" fmla="*/ 1545 w 10000"/>
                  <a:gd name="connsiteY39-3680" fmla="*/ 5981 h 10000"/>
                  <a:gd name="connsiteX40-3681" fmla="*/ 1208 w 10000"/>
                  <a:gd name="connsiteY40-3682" fmla="*/ 5431 h 10000"/>
                  <a:gd name="connsiteX41-3683" fmla="*/ 1514 w 10000"/>
                  <a:gd name="connsiteY41-3684" fmla="*/ 4386 h 10000"/>
                  <a:gd name="connsiteX42-3685" fmla="*/ 1561 w 10000"/>
                  <a:gd name="connsiteY42-3686" fmla="*/ 4203 h 10000"/>
                  <a:gd name="connsiteX43-3687" fmla="*/ 1787 w 10000"/>
                  <a:gd name="connsiteY43-3688" fmla="*/ 2991 h 10000"/>
                  <a:gd name="connsiteX44-3689" fmla="*/ 3136 w 10000"/>
                  <a:gd name="connsiteY44-3690" fmla="*/ 2606 h 10000"/>
                  <a:gd name="connsiteX45-3691" fmla="*/ 3876 w 10000"/>
                  <a:gd name="connsiteY45-3692" fmla="*/ 3799 h 10000"/>
                  <a:gd name="connsiteX46-3693" fmla="*/ 2703 w 10000"/>
                  <a:gd name="connsiteY46-3694" fmla="*/ 4569 h 10000"/>
                  <a:gd name="connsiteX47-3695" fmla="*/ 2719 w 10000"/>
                  <a:gd name="connsiteY47-3696" fmla="*/ 4808 h 10000"/>
                  <a:gd name="connsiteX48-3697" fmla="*/ 2927 w 10000"/>
                  <a:gd name="connsiteY48-3698" fmla="*/ 4771 h 10000"/>
                  <a:gd name="connsiteX49-3699" fmla="*/ 4744 w 10000"/>
                  <a:gd name="connsiteY49-3700" fmla="*/ 4423 h 10000"/>
                  <a:gd name="connsiteX50-3701" fmla="*/ 4937 w 10000"/>
                  <a:gd name="connsiteY50-3702" fmla="*/ 4423 h 10000"/>
                  <a:gd name="connsiteX51-3703" fmla="*/ 5804 w 10000"/>
                  <a:gd name="connsiteY51-3704" fmla="*/ 4184 h 10000"/>
                  <a:gd name="connsiteX52-3705" fmla="*/ 6383 w 10000"/>
                  <a:gd name="connsiteY52-3706" fmla="*/ 4973 h 10000"/>
                  <a:gd name="connsiteX53-3707" fmla="*/ 6512 w 10000"/>
                  <a:gd name="connsiteY53-3708" fmla="*/ 5119 h 10000"/>
                  <a:gd name="connsiteX54-3709" fmla="*/ 7572 w 10000"/>
                  <a:gd name="connsiteY54-3710" fmla="*/ 6532 h 10000"/>
                  <a:gd name="connsiteX55-3711" fmla="*/ 7183 w 10000"/>
                  <a:gd name="connsiteY55-3712" fmla="*/ 7879 h 10000"/>
                  <a:gd name="connsiteX56-3713" fmla="*/ 5483 w 10000"/>
                  <a:gd name="connsiteY56-3714" fmla="*/ 8218 h 10000"/>
                  <a:gd name="connsiteX57-3715" fmla="*/ 5467 w 10000"/>
                  <a:gd name="connsiteY57-3716" fmla="*/ 8273 h 10000"/>
                  <a:gd name="connsiteX58-3717" fmla="*/ 3490 w 10000"/>
                  <a:gd name="connsiteY58-3718" fmla="*/ 8053 h 10000"/>
                  <a:gd name="connsiteX59-3719" fmla="*/ 3345 w 10000"/>
                  <a:gd name="connsiteY59-3720" fmla="*/ 7357 h 10000"/>
                  <a:gd name="connsiteX60-3721" fmla="*/ 3586 w 10000"/>
                  <a:gd name="connsiteY60-3722" fmla="*/ 7082 h 10000"/>
                  <a:gd name="connsiteX61-3723" fmla="*/ 3683 w 10000"/>
                  <a:gd name="connsiteY61-3724" fmla="*/ 6880 h 10000"/>
                  <a:gd name="connsiteX62-3725" fmla="*/ 3490 w 10000"/>
                  <a:gd name="connsiteY62-3726" fmla="*/ 6770 h 10000"/>
                  <a:gd name="connsiteX63-3727" fmla="*/ 3072 w 10000"/>
                  <a:gd name="connsiteY63-3728" fmla="*/ 7247 h 10000"/>
                  <a:gd name="connsiteX64-3729" fmla="*/ 3249 w 10000"/>
                  <a:gd name="connsiteY64-3730" fmla="*/ 8255 h 10000"/>
                  <a:gd name="connsiteX65-3731" fmla="*/ 3249 w 10000"/>
                  <a:gd name="connsiteY65-3732" fmla="*/ 8273 h 10000"/>
                  <a:gd name="connsiteX66-3733" fmla="*/ 4680 w 10000"/>
                  <a:gd name="connsiteY66-3734" fmla="*/ 8825 h 10000"/>
                  <a:gd name="connsiteX67-3735" fmla="*/ 5354 w 10000"/>
                  <a:gd name="connsiteY67-3736" fmla="*/ 8677 h 10000"/>
                  <a:gd name="connsiteX68-3737" fmla="*/ 3393 w 10000"/>
                  <a:gd name="connsiteY68-3738" fmla="*/ 9998 h 10000"/>
                  <a:gd name="connsiteX69-3739" fmla="*/ 2253 w 10000"/>
                  <a:gd name="connsiteY69-3740" fmla="*/ 9228 h 10000"/>
                  <a:gd name="connsiteX70-3741" fmla="*/ 1224 w 10000"/>
                  <a:gd name="connsiteY70-3742" fmla="*/ 7137 h 10000"/>
                  <a:gd name="connsiteX71-3743" fmla="*/ 3 w 10000"/>
                  <a:gd name="connsiteY71-3744" fmla="*/ 4954 h 10000"/>
                  <a:gd name="connsiteX0-3745" fmla="*/ 3 w 10000"/>
                  <a:gd name="connsiteY0-3746" fmla="*/ 4954 h 10000"/>
                  <a:gd name="connsiteX1-3747" fmla="*/ 726 w 10000"/>
                  <a:gd name="connsiteY1-3748" fmla="*/ 3028 h 10000"/>
                  <a:gd name="connsiteX2-3749" fmla="*/ 1337 w 10000"/>
                  <a:gd name="connsiteY2-3750" fmla="*/ 1635 h 10000"/>
                  <a:gd name="connsiteX3-3751" fmla="*/ 3233 w 10000"/>
                  <a:gd name="connsiteY3-3752" fmla="*/ 773 h 10000"/>
                  <a:gd name="connsiteX4-3753" fmla="*/ 5997 w 10000"/>
                  <a:gd name="connsiteY4-3754" fmla="*/ 424 h 10000"/>
                  <a:gd name="connsiteX5-3755" fmla="*/ 8488 w 10000"/>
                  <a:gd name="connsiteY5-3756" fmla="*/ 1452 h 10000"/>
                  <a:gd name="connsiteX6-3757" fmla="*/ 9693 w 10000"/>
                  <a:gd name="connsiteY6-3758" fmla="*/ 4661 h 10000"/>
                  <a:gd name="connsiteX7-3759" fmla="*/ 7765 w 10000"/>
                  <a:gd name="connsiteY7-3760" fmla="*/ 5852 h 10000"/>
                  <a:gd name="connsiteX8-3761" fmla="*/ 6752 w 10000"/>
                  <a:gd name="connsiteY8-3762" fmla="*/ 4844 h 10000"/>
                  <a:gd name="connsiteX9-3763" fmla="*/ 7444 w 10000"/>
                  <a:gd name="connsiteY9-3764" fmla="*/ 2845 h 10000"/>
                  <a:gd name="connsiteX10-3765" fmla="*/ 8680 w 10000"/>
                  <a:gd name="connsiteY10-3766" fmla="*/ 2808 h 10000"/>
                  <a:gd name="connsiteX11-3767" fmla="*/ 8873 w 10000"/>
                  <a:gd name="connsiteY11-3768" fmla="*/ 3799 h 10000"/>
                  <a:gd name="connsiteX12-3769" fmla="*/ 8568 w 10000"/>
                  <a:gd name="connsiteY12-3770" fmla="*/ 4203 h 10000"/>
                  <a:gd name="connsiteX13-3771" fmla="*/ 7941 w 10000"/>
                  <a:gd name="connsiteY13-3772" fmla="*/ 4184 h 10000"/>
                  <a:gd name="connsiteX14-3773" fmla="*/ 7748 w 10000"/>
                  <a:gd name="connsiteY14-3774" fmla="*/ 4276 h 10000"/>
                  <a:gd name="connsiteX15-3775" fmla="*/ 7829 w 10000"/>
                  <a:gd name="connsiteY15-3776" fmla="*/ 4496 h 10000"/>
                  <a:gd name="connsiteX16-3777" fmla="*/ 8664 w 10000"/>
                  <a:gd name="connsiteY16-3778" fmla="*/ 4514 h 10000"/>
                  <a:gd name="connsiteX17-3779" fmla="*/ 9163 w 10000"/>
                  <a:gd name="connsiteY17-3780" fmla="*/ 3928 h 10000"/>
                  <a:gd name="connsiteX18-3781" fmla="*/ 8857 w 10000"/>
                  <a:gd name="connsiteY18-3782" fmla="*/ 2533 h 10000"/>
                  <a:gd name="connsiteX19-3783" fmla="*/ 7637 w 10000"/>
                  <a:gd name="connsiteY19-3784" fmla="*/ 2350 h 10000"/>
                  <a:gd name="connsiteX20-3785" fmla="*/ 6720 w 10000"/>
                  <a:gd name="connsiteY20-3786" fmla="*/ 1360 h 10000"/>
                  <a:gd name="connsiteX21-3787" fmla="*/ 5627 w 10000"/>
                  <a:gd name="connsiteY21-3788" fmla="*/ 1470 h 10000"/>
                  <a:gd name="connsiteX22-3789" fmla="*/ 4390 w 10000"/>
                  <a:gd name="connsiteY22-3790" fmla="*/ 902 h 10000"/>
                  <a:gd name="connsiteX23-3791" fmla="*/ 3442 w 10000"/>
                  <a:gd name="connsiteY23-3792" fmla="*/ 1543 h 10000"/>
                  <a:gd name="connsiteX24-3793" fmla="*/ 3201 w 10000"/>
                  <a:gd name="connsiteY24-3794" fmla="*/ 2277 h 10000"/>
                  <a:gd name="connsiteX25-3795" fmla="*/ 1578 w 10000"/>
                  <a:gd name="connsiteY25-3796" fmla="*/ 2771 h 10000"/>
                  <a:gd name="connsiteX26-3797" fmla="*/ 1257 w 10000"/>
                  <a:gd name="connsiteY26-3798" fmla="*/ 4203 h 10000"/>
                  <a:gd name="connsiteX27-3799" fmla="*/ 902 w 10000"/>
                  <a:gd name="connsiteY27-3800" fmla="*/ 5486 h 10000"/>
                  <a:gd name="connsiteX28-3801" fmla="*/ 1417 w 10000"/>
                  <a:gd name="connsiteY28-3802" fmla="*/ 6294 h 10000"/>
                  <a:gd name="connsiteX29-3803" fmla="*/ 2670 w 10000"/>
                  <a:gd name="connsiteY29-3804" fmla="*/ 6129 h 10000"/>
                  <a:gd name="connsiteX30-3805" fmla="*/ 4518 w 10000"/>
                  <a:gd name="connsiteY30-3806" fmla="*/ 6092 h 10000"/>
                  <a:gd name="connsiteX31-3807" fmla="*/ 5531 w 10000"/>
                  <a:gd name="connsiteY31-3808" fmla="*/ 6642 h 10000"/>
                  <a:gd name="connsiteX32-3809" fmla="*/ 5611 w 10000"/>
                  <a:gd name="connsiteY32-3810" fmla="*/ 6642 h 10000"/>
                  <a:gd name="connsiteX33-3811" fmla="*/ 6093 w 10000"/>
                  <a:gd name="connsiteY33-3812" fmla="*/ 6129 h 10000"/>
                  <a:gd name="connsiteX34-3813" fmla="*/ 6013 w 10000"/>
                  <a:gd name="connsiteY34-3814" fmla="*/ 5907 h 10000"/>
                  <a:gd name="connsiteX35-3815" fmla="*/ 5820 w 10000"/>
                  <a:gd name="connsiteY35-3816" fmla="*/ 5981 h 10000"/>
                  <a:gd name="connsiteX36-3817" fmla="*/ 5547 w 10000"/>
                  <a:gd name="connsiteY36-3818" fmla="*/ 6312 h 10000"/>
                  <a:gd name="connsiteX37-3819" fmla="*/ 4695 w 10000"/>
                  <a:gd name="connsiteY37-3820" fmla="*/ 5834 h 10000"/>
                  <a:gd name="connsiteX38-3821" fmla="*/ 2510 w 10000"/>
                  <a:gd name="connsiteY38-3822" fmla="*/ 5852 h 10000"/>
                  <a:gd name="connsiteX39-3823" fmla="*/ 1545 w 10000"/>
                  <a:gd name="connsiteY39-3824" fmla="*/ 5981 h 10000"/>
                  <a:gd name="connsiteX40-3825" fmla="*/ 1208 w 10000"/>
                  <a:gd name="connsiteY40-3826" fmla="*/ 5431 h 10000"/>
                  <a:gd name="connsiteX41-3827" fmla="*/ 1514 w 10000"/>
                  <a:gd name="connsiteY41-3828" fmla="*/ 4386 h 10000"/>
                  <a:gd name="connsiteX42-3829" fmla="*/ 1561 w 10000"/>
                  <a:gd name="connsiteY42-3830" fmla="*/ 4203 h 10000"/>
                  <a:gd name="connsiteX43-3831" fmla="*/ 1787 w 10000"/>
                  <a:gd name="connsiteY43-3832" fmla="*/ 2991 h 10000"/>
                  <a:gd name="connsiteX44-3833" fmla="*/ 3136 w 10000"/>
                  <a:gd name="connsiteY44-3834" fmla="*/ 2606 h 10000"/>
                  <a:gd name="connsiteX45-3835" fmla="*/ 3876 w 10000"/>
                  <a:gd name="connsiteY45-3836" fmla="*/ 3799 h 10000"/>
                  <a:gd name="connsiteX46-3837" fmla="*/ 2703 w 10000"/>
                  <a:gd name="connsiteY46-3838" fmla="*/ 4569 h 10000"/>
                  <a:gd name="connsiteX47-3839" fmla="*/ 2719 w 10000"/>
                  <a:gd name="connsiteY47-3840" fmla="*/ 4808 h 10000"/>
                  <a:gd name="connsiteX48-3841" fmla="*/ 2927 w 10000"/>
                  <a:gd name="connsiteY48-3842" fmla="*/ 4771 h 10000"/>
                  <a:gd name="connsiteX49-3843" fmla="*/ 4744 w 10000"/>
                  <a:gd name="connsiteY49-3844" fmla="*/ 4423 h 10000"/>
                  <a:gd name="connsiteX50-3845" fmla="*/ 4937 w 10000"/>
                  <a:gd name="connsiteY50-3846" fmla="*/ 4423 h 10000"/>
                  <a:gd name="connsiteX51-3847" fmla="*/ 5804 w 10000"/>
                  <a:gd name="connsiteY51-3848" fmla="*/ 4184 h 10000"/>
                  <a:gd name="connsiteX52-3849" fmla="*/ 6383 w 10000"/>
                  <a:gd name="connsiteY52-3850" fmla="*/ 4973 h 10000"/>
                  <a:gd name="connsiteX53-3851" fmla="*/ 6512 w 10000"/>
                  <a:gd name="connsiteY53-3852" fmla="*/ 5119 h 10000"/>
                  <a:gd name="connsiteX54-3853" fmla="*/ 7572 w 10000"/>
                  <a:gd name="connsiteY54-3854" fmla="*/ 6532 h 10000"/>
                  <a:gd name="connsiteX55-3855" fmla="*/ 7093 w 10000"/>
                  <a:gd name="connsiteY55-3856" fmla="*/ 7894 h 10000"/>
                  <a:gd name="connsiteX56-3857" fmla="*/ 5483 w 10000"/>
                  <a:gd name="connsiteY56-3858" fmla="*/ 8218 h 10000"/>
                  <a:gd name="connsiteX57-3859" fmla="*/ 5467 w 10000"/>
                  <a:gd name="connsiteY57-3860" fmla="*/ 8273 h 10000"/>
                  <a:gd name="connsiteX58-3861" fmla="*/ 3490 w 10000"/>
                  <a:gd name="connsiteY58-3862" fmla="*/ 8053 h 10000"/>
                  <a:gd name="connsiteX59-3863" fmla="*/ 3345 w 10000"/>
                  <a:gd name="connsiteY59-3864" fmla="*/ 7357 h 10000"/>
                  <a:gd name="connsiteX60-3865" fmla="*/ 3586 w 10000"/>
                  <a:gd name="connsiteY60-3866" fmla="*/ 7082 h 10000"/>
                  <a:gd name="connsiteX61-3867" fmla="*/ 3683 w 10000"/>
                  <a:gd name="connsiteY61-3868" fmla="*/ 6880 h 10000"/>
                  <a:gd name="connsiteX62-3869" fmla="*/ 3490 w 10000"/>
                  <a:gd name="connsiteY62-3870" fmla="*/ 6770 h 10000"/>
                  <a:gd name="connsiteX63-3871" fmla="*/ 3072 w 10000"/>
                  <a:gd name="connsiteY63-3872" fmla="*/ 7247 h 10000"/>
                  <a:gd name="connsiteX64-3873" fmla="*/ 3249 w 10000"/>
                  <a:gd name="connsiteY64-3874" fmla="*/ 8255 h 10000"/>
                  <a:gd name="connsiteX65-3875" fmla="*/ 3249 w 10000"/>
                  <a:gd name="connsiteY65-3876" fmla="*/ 8273 h 10000"/>
                  <a:gd name="connsiteX66-3877" fmla="*/ 4680 w 10000"/>
                  <a:gd name="connsiteY66-3878" fmla="*/ 8825 h 10000"/>
                  <a:gd name="connsiteX67-3879" fmla="*/ 5354 w 10000"/>
                  <a:gd name="connsiteY67-3880" fmla="*/ 8677 h 10000"/>
                  <a:gd name="connsiteX68-3881" fmla="*/ 3393 w 10000"/>
                  <a:gd name="connsiteY68-3882" fmla="*/ 9998 h 10000"/>
                  <a:gd name="connsiteX69-3883" fmla="*/ 2253 w 10000"/>
                  <a:gd name="connsiteY69-3884" fmla="*/ 9228 h 10000"/>
                  <a:gd name="connsiteX70-3885" fmla="*/ 1224 w 10000"/>
                  <a:gd name="connsiteY70-3886" fmla="*/ 7137 h 10000"/>
                  <a:gd name="connsiteX71-3887" fmla="*/ 3 w 10000"/>
                  <a:gd name="connsiteY71-3888" fmla="*/ 4954 h 10000"/>
                  <a:gd name="connsiteX0-3889" fmla="*/ 3 w 10000"/>
                  <a:gd name="connsiteY0-3890" fmla="*/ 4954 h 10000"/>
                  <a:gd name="connsiteX1-3891" fmla="*/ 726 w 10000"/>
                  <a:gd name="connsiteY1-3892" fmla="*/ 3028 h 10000"/>
                  <a:gd name="connsiteX2-3893" fmla="*/ 1337 w 10000"/>
                  <a:gd name="connsiteY2-3894" fmla="*/ 1635 h 10000"/>
                  <a:gd name="connsiteX3-3895" fmla="*/ 3233 w 10000"/>
                  <a:gd name="connsiteY3-3896" fmla="*/ 773 h 10000"/>
                  <a:gd name="connsiteX4-3897" fmla="*/ 5997 w 10000"/>
                  <a:gd name="connsiteY4-3898" fmla="*/ 424 h 10000"/>
                  <a:gd name="connsiteX5-3899" fmla="*/ 8488 w 10000"/>
                  <a:gd name="connsiteY5-3900" fmla="*/ 1452 h 10000"/>
                  <a:gd name="connsiteX6-3901" fmla="*/ 9693 w 10000"/>
                  <a:gd name="connsiteY6-3902" fmla="*/ 4661 h 10000"/>
                  <a:gd name="connsiteX7-3903" fmla="*/ 7765 w 10000"/>
                  <a:gd name="connsiteY7-3904" fmla="*/ 5852 h 10000"/>
                  <a:gd name="connsiteX8-3905" fmla="*/ 6752 w 10000"/>
                  <a:gd name="connsiteY8-3906" fmla="*/ 4844 h 10000"/>
                  <a:gd name="connsiteX9-3907" fmla="*/ 7444 w 10000"/>
                  <a:gd name="connsiteY9-3908" fmla="*/ 2845 h 10000"/>
                  <a:gd name="connsiteX10-3909" fmla="*/ 8680 w 10000"/>
                  <a:gd name="connsiteY10-3910" fmla="*/ 2808 h 10000"/>
                  <a:gd name="connsiteX11-3911" fmla="*/ 8873 w 10000"/>
                  <a:gd name="connsiteY11-3912" fmla="*/ 3799 h 10000"/>
                  <a:gd name="connsiteX12-3913" fmla="*/ 8568 w 10000"/>
                  <a:gd name="connsiteY12-3914" fmla="*/ 4203 h 10000"/>
                  <a:gd name="connsiteX13-3915" fmla="*/ 7941 w 10000"/>
                  <a:gd name="connsiteY13-3916" fmla="*/ 4184 h 10000"/>
                  <a:gd name="connsiteX14-3917" fmla="*/ 7748 w 10000"/>
                  <a:gd name="connsiteY14-3918" fmla="*/ 4276 h 10000"/>
                  <a:gd name="connsiteX15-3919" fmla="*/ 7829 w 10000"/>
                  <a:gd name="connsiteY15-3920" fmla="*/ 4496 h 10000"/>
                  <a:gd name="connsiteX16-3921" fmla="*/ 8664 w 10000"/>
                  <a:gd name="connsiteY16-3922" fmla="*/ 4514 h 10000"/>
                  <a:gd name="connsiteX17-3923" fmla="*/ 9163 w 10000"/>
                  <a:gd name="connsiteY17-3924" fmla="*/ 3928 h 10000"/>
                  <a:gd name="connsiteX18-3925" fmla="*/ 8857 w 10000"/>
                  <a:gd name="connsiteY18-3926" fmla="*/ 2533 h 10000"/>
                  <a:gd name="connsiteX19-3927" fmla="*/ 7637 w 10000"/>
                  <a:gd name="connsiteY19-3928" fmla="*/ 2350 h 10000"/>
                  <a:gd name="connsiteX20-3929" fmla="*/ 6720 w 10000"/>
                  <a:gd name="connsiteY20-3930" fmla="*/ 1360 h 10000"/>
                  <a:gd name="connsiteX21-3931" fmla="*/ 5627 w 10000"/>
                  <a:gd name="connsiteY21-3932" fmla="*/ 1470 h 10000"/>
                  <a:gd name="connsiteX22-3933" fmla="*/ 4390 w 10000"/>
                  <a:gd name="connsiteY22-3934" fmla="*/ 902 h 10000"/>
                  <a:gd name="connsiteX23-3935" fmla="*/ 3442 w 10000"/>
                  <a:gd name="connsiteY23-3936" fmla="*/ 1543 h 10000"/>
                  <a:gd name="connsiteX24-3937" fmla="*/ 3201 w 10000"/>
                  <a:gd name="connsiteY24-3938" fmla="*/ 2277 h 10000"/>
                  <a:gd name="connsiteX25-3939" fmla="*/ 1578 w 10000"/>
                  <a:gd name="connsiteY25-3940" fmla="*/ 2771 h 10000"/>
                  <a:gd name="connsiteX26-3941" fmla="*/ 1257 w 10000"/>
                  <a:gd name="connsiteY26-3942" fmla="*/ 4203 h 10000"/>
                  <a:gd name="connsiteX27-3943" fmla="*/ 902 w 10000"/>
                  <a:gd name="connsiteY27-3944" fmla="*/ 5486 h 10000"/>
                  <a:gd name="connsiteX28-3945" fmla="*/ 1417 w 10000"/>
                  <a:gd name="connsiteY28-3946" fmla="*/ 6294 h 10000"/>
                  <a:gd name="connsiteX29-3947" fmla="*/ 2670 w 10000"/>
                  <a:gd name="connsiteY29-3948" fmla="*/ 6129 h 10000"/>
                  <a:gd name="connsiteX30-3949" fmla="*/ 4518 w 10000"/>
                  <a:gd name="connsiteY30-3950" fmla="*/ 6092 h 10000"/>
                  <a:gd name="connsiteX31-3951" fmla="*/ 5531 w 10000"/>
                  <a:gd name="connsiteY31-3952" fmla="*/ 6642 h 10000"/>
                  <a:gd name="connsiteX32-3953" fmla="*/ 5611 w 10000"/>
                  <a:gd name="connsiteY32-3954" fmla="*/ 6642 h 10000"/>
                  <a:gd name="connsiteX33-3955" fmla="*/ 6093 w 10000"/>
                  <a:gd name="connsiteY33-3956" fmla="*/ 6129 h 10000"/>
                  <a:gd name="connsiteX34-3957" fmla="*/ 6013 w 10000"/>
                  <a:gd name="connsiteY34-3958" fmla="*/ 5907 h 10000"/>
                  <a:gd name="connsiteX35-3959" fmla="*/ 5820 w 10000"/>
                  <a:gd name="connsiteY35-3960" fmla="*/ 5981 h 10000"/>
                  <a:gd name="connsiteX36-3961" fmla="*/ 5547 w 10000"/>
                  <a:gd name="connsiteY36-3962" fmla="*/ 6312 h 10000"/>
                  <a:gd name="connsiteX37-3963" fmla="*/ 4695 w 10000"/>
                  <a:gd name="connsiteY37-3964" fmla="*/ 5834 h 10000"/>
                  <a:gd name="connsiteX38-3965" fmla="*/ 2510 w 10000"/>
                  <a:gd name="connsiteY38-3966" fmla="*/ 5852 h 10000"/>
                  <a:gd name="connsiteX39-3967" fmla="*/ 1545 w 10000"/>
                  <a:gd name="connsiteY39-3968" fmla="*/ 5981 h 10000"/>
                  <a:gd name="connsiteX40-3969" fmla="*/ 1208 w 10000"/>
                  <a:gd name="connsiteY40-3970" fmla="*/ 5431 h 10000"/>
                  <a:gd name="connsiteX41-3971" fmla="*/ 1514 w 10000"/>
                  <a:gd name="connsiteY41-3972" fmla="*/ 4386 h 10000"/>
                  <a:gd name="connsiteX42-3973" fmla="*/ 1561 w 10000"/>
                  <a:gd name="connsiteY42-3974" fmla="*/ 4203 h 10000"/>
                  <a:gd name="connsiteX43-3975" fmla="*/ 1787 w 10000"/>
                  <a:gd name="connsiteY43-3976" fmla="*/ 2991 h 10000"/>
                  <a:gd name="connsiteX44-3977" fmla="*/ 3136 w 10000"/>
                  <a:gd name="connsiteY44-3978" fmla="*/ 2606 h 10000"/>
                  <a:gd name="connsiteX45-3979" fmla="*/ 3876 w 10000"/>
                  <a:gd name="connsiteY45-3980" fmla="*/ 3799 h 10000"/>
                  <a:gd name="connsiteX46-3981" fmla="*/ 2703 w 10000"/>
                  <a:gd name="connsiteY46-3982" fmla="*/ 4569 h 10000"/>
                  <a:gd name="connsiteX47-3983" fmla="*/ 2719 w 10000"/>
                  <a:gd name="connsiteY47-3984" fmla="*/ 4808 h 10000"/>
                  <a:gd name="connsiteX48-3985" fmla="*/ 2927 w 10000"/>
                  <a:gd name="connsiteY48-3986" fmla="*/ 4771 h 10000"/>
                  <a:gd name="connsiteX49-3987" fmla="*/ 4744 w 10000"/>
                  <a:gd name="connsiteY49-3988" fmla="*/ 4423 h 10000"/>
                  <a:gd name="connsiteX50-3989" fmla="*/ 4937 w 10000"/>
                  <a:gd name="connsiteY50-3990" fmla="*/ 4423 h 10000"/>
                  <a:gd name="connsiteX51-3991" fmla="*/ 5804 w 10000"/>
                  <a:gd name="connsiteY51-3992" fmla="*/ 4184 h 10000"/>
                  <a:gd name="connsiteX52-3993" fmla="*/ 6383 w 10000"/>
                  <a:gd name="connsiteY52-3994" fmla="*/ 4973 h 10000"/>
                  <a:gd name="connsiteX53-3995" fmla="*/ 6512 w 10000"/>
                  <a:gd name="connsiteY53-3996" fmla="*/ 5119 h 10000"/>
                  <a:gd name="connsiteX54-3997" fmla="*/ 7572 w 10000"/>
                  <a:gd name="connsiteY54-3998" fmla="*/ 6532 h 10000"/>
                  <a:gd name="connsiteX55-3999" fmla="*/ 7093 w 10000"/>
                  <a:gd name="connsiteY55-4000" fmla="*/ 7894 h 10000"/>
                  <a:gd name="connsiteX56-4001" fmla="*/ 5483 w 10000"/>
                  <a:gd name="connsiteY56-4002" fmla="*/ 8218 h 10000"/>
                  <a:gd name="connsiteX57-4003" fmla="*/ 5467 w 10000"/>
                  <a:gd name="connsiteY57-4004" fmla="*/ 8273 h 10000"/>
                  <a:gd name="connsiteX58-4005" fmla="*/ 3490 w 10000"/>
                  <a:gd name="connsiteY58-4006" fmla="*/ 8053 h 10000"/>
                  <a:gd name="connsiteX59-4007" fmla="*/ 3345 w 10000"/>
                  <a:gd name="connsiteY59-4008" fmla="*/ 7357 h 10000"/>
                  <a:gd name="connsiteX60-4009" fmla="*/ 3586 w 10000"/>
                  <a:gd name="connsiteY60-4010" fmla="*/ 7082 h 10000"/>
                  <a:gd name="connsiteX61-4011" fmla="*/ 3683 w 10000"/>
                  <a:gd name="connsiteY61-4012" fmla="*/ 6880 h 10000"/>
                  <a:gd name="connsiteX62-4013" fmla="*/ 3490 w 10000"/>
                  <a:gd name="connsiteY62-4014" fmla="*/ 6770 h 10000"/>
                  <a:gd name="connsiteX63-4015" fmla="*/ 3072 w 10000"/>
                  <a:gd name="connsiteY63-4016" fmla="*/ 7247 h 10000"/>
                  <a:gd name="connsiteX64-4017" fmla="*/ 3249 w 10000"/>
                  <a:gd name="connsiteY64-4018" fmla="*/ 8255 h 10000"/>
                  <a:gd name="connsiteX65-4019" fmla="*/ 3249 w 10000"/>
                  <a:gd name="connsiteY65-4020" fmla="*/ 8273 h 10000"/>
                  <a:gd name="connsiteX66-4021" fmla="*/ 4680 w 10000"/>
                  <a:gd name="connsiteY66-4022" fmla="*/ 8825 h 10000"/>
                  <a:gd name="connsiteX67-4023" fmla="*/ 5354 w 10000"/>
                  <a:gd name="connsiteY67-4024" fmla="*/ 8677 h 10000"/>
                  <a:gd name="connsiteX68-4025" fmla="*/ 3393 w 10000"/>
                  <a:gd name="connsiteY68-4026" fmla="*/ 9998 h 10000"/>
                  <a:gd name="connsiteX69-4027" fmla="*/ 2253 w 10000"/>
                  <a:gd name="connsiteY69-4028" fmla="*/ 9228 h 10000"/>
                  <a:gd name="connsiteX70-4029" fmla="*/ 1224 w 10000"/>
                  <a:gd name="connsiteY70-4030" fmla="*/ 7137 h 10000"/>
                  <a:gd name="connsiteX71-4031" fmla="*/ 3 w 10000"/>
                  <a:gd name="connsiteY71-4032" fmla="*/ 4954 h 10000"/>
                  <a:gd name="connsiteX0-4033" fmla="*/ 3 w 10000"/>
                  <a:gd name="connsiteY0-4034" fmla="*/ 4954 h 10000"/>
                  <a:gd name="connsiteX1-4035" fmla="*/ 726 w 10000"/>
                  <a:gd name="connsiteY1-4036" fmla="*/ 3028 h 10000"/>
                  <a:gd name="connsiteX2-4037" fmla="*/ 1337 w 10000"/>
                  <a:gd name="connsiteY2-4038" fmla="*/ 1635 h 10000"/>
                  <a:gd name="connsiteX3-4039" fmla="*/ 3233 w 10000"/>
                  <a:gd name="connsiteY3-4040" fmla="*/ 773 h 10000"/>
                  <a:gd name="connsiteX4-4041" fmla="*/ 5997 w 10000"/>
                  <a:gd name="connsiteY4-4042" fmla="*/ 424 h 10000"/>
                  <a:gd name="connsiteX5-4043" fmla="*/ 8488 w 10000"/>
                  <a:gd name="connsiteY5-4044" fmla="*/ 1452 h 10000"/>
                  <a:gd name="connsiteX6-4045" fmla="*/ 9693 w 10000"/>
                  <a:gd name="connsiteY6-4046" fmla="*/ 4661 h 10000"/>
                  <a:gd name="connsiteX7-4047" fmla="*/ 7765 w 10000"/>
                  <a:gd name="connsiteY7-4048" fmla="*/ 5852 h 10000"/>
                  <a:gd name="connsiteX8-4049" fmla="*/ 6752 w 10000"/>
                  <a:gd name="connsiteY8-4050" fmla="*/ 4844 h 10000"/>
                  <a:gd name="connsiteX9-4051" fmla="*/ 7444 w 10000"/>
                  <a:gd name="connsiteY9-4052" fmla="*/ 2845 h 10000"/>
                  <a:gd name="connsiteX10-4053" fmla="*/ 8680 w 10000"/>
                  <a:gd name="connsiteY10-4054" fmla="*/ 2808 h 10000"/>
                  <a:gd name="connsiteX11-4055" fmla="*/ 8873 w 10000"/>
                  <a:gd name="connsiteY11-4056" fmla="*/ 3799 h 10000"/>
                  <a:gd name="connsiteX12-4057" fmla="*/ 8568 w 10000"/>
                  <a:gd name="connsiteY12-4058" fmla="*/ 4203 h 10000"/>
                  <a:gd name="connsiteX13-4059" fmla="*/ 7941 w 10000"/>
                  <a:gd name="connsiteY13-4060" fmla="*/ 4184 h 10000"/>
                  <a:gd name="connsiteX14-4061" fmla="*/ 7748 w 10000"/>
                  <a:gd name="connsiteY14-4062" fmla="*/ 4276 h 10000"/>
                  <a:gd name="connsiteX15-4063" fmla="*/ 7829 w 10000"/>
                  <a:gd name="connsiteY15-4064" fmla="*/ 4496 h 10000"/>
                  <a:gd name="connsiteX16-4065" fmla="*/ 8664 w 10000"/>
                  <a:gd name="connsiteY16-4066" fmla="*/ 4514 h 10000"/>
                  <a:gd name="connsiteX17-4067" fmla="*/ 9163 w 10000"/>
                  <a:gd name="connsiteY17-4068" fmla="*/ 3928 h 10000"/>
                  <a:gd name="connsiteX18-4069" fmla="*/ 8857 w 10000"/>
                  <a:gd name="connsiteY18-4070" fmla="*/ 2533 h 10000"/>
                  <a:gd name="connsiteX19-4071" fmla="*/ 7637 w 10000"/>
                  <a:gd name="connsiteY19-4072" fmla="*/ 2350 h 10000"/>
                  <a:gd name="connsiteX20-4073" fmla="*/ 6720 w 10000"/>
                  <a:gd name="connsiteY20-4074" fmla="*/ 1360 h 10000"/>
                  <a:gd name="connsiteX21-4075" fmla="*/ 5627 w 10000"/>
                  <a:gd name="connsiteY21-4076" fmla="*/ 1470 h 10000"/>
                  <a:gd name="connsiteX22-4077" fmla="*/ 4390 w 10000"/>
                  <a:gd name="connsiteY22-4078" fmla="*/ 902 h 10000"/>
                  <a:gd name="connsiteX23-4079" fmla="*/ 3442 w 10000"/>
                  <a:gd name="connsiteY23-4080" fmla="*/ 1543 h 10000"/>
                  <a:gd name="connsiteX24-4081" fmla="*/ 3201 w 10000"/>
                  <a:gd name="connsiteY24-4082" fmla="*/ 2277 h 10000"/>
                  <a:gd name="connsiteX25-4083" fmla="*/ 1578 w 10000"/>
                  <a:gd name="connsiteY25-4084" fmla="*/ 2771 h 10000"/>
                  <a:gd name="connsiteX26-4085" fmla="*/ 1257 w 10000"/>
                  <a:gd name="connsiteY26-4086" fmla="*/ 4203 h 10000"/>
                  <a:gd name="connsiteX27-4087" fmla="*/ 902 w 10000"/>
                  <a:gd name="connsiteY27-4088" fmla="*/ 5486 h 10000"/>
                  <a:gd name="connsiteX28-4089" fmla="*/ 1417 w 10000"/>
                  <a:gd name="connsiteY28-4090" fmla="*/ 6294 h 10000"/>
                  <a:gd name="connsiteX29-4091" fmla="*/ 2670 w 10000"/>
                  <a:gd name="connsiteY29-4092" fmla="*/ 6129 h 10000"/>
                  <a:gd name="connsiteX30-4093" fmla="*/ 4518 w 10000"/>
                  <a:gd name="connsiteY30-4094" fmla="*/ 6092 h 10000"/>
                  <a:gd name="connsiteX31-4095" fmla="*/ 5531 w 10000"/>
                  <a:gd name="connsiteY31-4096" fmla="*/ 6642 h 10000"/>
                  <a:gd name="connsiteX32-4097" fmla="*/ 5611 w 10000"/>
                  <a:gd name="connsiteY32-4098" fmla="*/ 6642 h 10000"/>
                  <a:gd name="connsiteX33-4099" fmla="*/ 6093 w 10000"/>
                  <a:gd name="connsiteY33-4100" fmla="*/ 6129 h 10000"/>
                  <a:gd name="connsiteX34-4101" fmla="*/ 6013 w 10000"/>
                  <a:gd name="connsiteY34-4102" fmla="*/ 5907 h 10000"/>
                  <a:gd name="connsiteX35-4103" fmla="*/ 5820 w 10000"/>
                  <a:gd name="connsiteY35-4104" fmla="*/ 5981 h 10000"/>
                  <a:gd name="connsiteX36-4105" fmla="*/ 5547 w 10000"/>
                  <a:gd name="connsiteY36-4106" fmla="*/ 6312 h 10000"/>
                  <a:gd name="connsiteX37-4107" fmla="*/ 4695 w 10000"/>
                  <a:gd name="connsiteY37-4108" fmla="*/ 5834 h 10000"/>
                  <a:gd name="connsiteX38-4109" fmla="*/ 2510 w 10000"/>
                  <a:gd name="connsiteY38-4110" fmla="*/ 5852 h 10000"/>
                  <a:gd name="connsiteX39-4111" fmla="*/ 1545 w 10000"/>
                  <a:gd name="connsiteY39-4112" fmla="*/ 5981 h 10000"/>
                  <a:gd name="connsiteX40-4113" fmla="*/ 1208 w 10000"/>
                  <a:gd name="connsiteY40-4114" fmla="*/ 5431 h 10000"/>
                  <a:gd name="connsiteX41-4115" fmla="*/ 1514 w 10000"/>
                  <a:gd name="connsiteY41-4116" fmla="*/ 4386 h 10000"/>
                  <a:gd name="connsiteX42-4117" fmla="*/ 1561 w 10000"/>
                  <a:gd name="connsiteY42-4118" fmla="*/ 4203 h 10000"/>
                  <a:gd name="connsiteX43-4119" fmla="*/ 1787 w 10000"/>
                  <a:gd name="connsiteY43-4120" fmla="*/ 2991 h 10000"/>
                  <a:gd name="connsiteX44-4121" fmla="*/ 3136 w 10000"/>
                  <a:gd name="connsiteY44-4122" fmla="*/ 2606 h 10000"/>
                  <a:gd name="connsiteX45-4123" fmla="*/ 3876 w 10000"/>
                  <a:gd name="connsiteY45-4124" fmla="*/ 3799 h 10000"/>
                  <a:gd name="connsiteX46-4125" fmla="*/ 2703 w 10000"/>
                  <a:gd name="connsiteY46-4126" fmla="*/ 4569 h 10000"/>
                  <a:gd name="connsiteX47-4127" fmla="*/ 2719 w 10000"/>
                  <a:gd name="connsiteY47-4128" fmla="*/ 4808 h 10000"/>
                  <a:gd name="connsiteX48-4129" fmla="*/ 2927 w 10000"/>
                  <a:gd name="connsiteY48-4130" fmla="*/ 4771 h 10000"/>
                  <a:gd name="connsiteX49-4131" fmla="*/ 4744 w 10000"/>
                  <a:gd name="connsiteY49-4132" fmla="*/ 4423 h 10000"/>
                  <a:gd name="connsiteX50-4133" fmla="*/ 4937 w 10000"/>
                  <a:gd name="connsiteY50-4134" fmla="*/ 4423 h 10000"/>
                  <a:gd name="connsiteX51-4135" fmla="*/ 5804 w 10000"/>
                  <a:gd name="connsiteY51-4136" fmla="*/ 4184 h 10000"/>
                  <a:gd name="connsiteX52-4137" fmla="*/ 6383 w 10000"/>
                  <a:gd name="connsiteY52-4138" fmla="*/ 4973 h 10000"/>
                  <a:gd name="connsiteX53-4139" fmla="*/ 6512 w 10000"/>
                  <a:gd name="connsiteY53-4140" fmla="*/ 5119 h 10000"/>
                  <a:gd name="connsiteX54-4141" fmla="*/ 7572 w 10000"/>
                  <a:gd name="connsiteY54-4142" fmla="*/ 6532 h 10000"/>
                  <a:gd name="connsiteX55-4143" fmla="*/ 7093 w 10000"/>
                  <a:gd name="connsiteY55-4144" fmla="*/ 7953 h 10000"/>
                  <a:gd name="connsiteX56-4145" fmla="*/ 5483 w 10000"/>
                  <a:gd name="connsiteY56-4146" fmla="*/ 8218 h 10000"/>
                  <a:gd name="connsiteX57-4147" fmla="*/ 5467 w 10000"/>
                  <a:gd name="connsiteY57-4148" fmla="*/ 8273 h 10000"/>
                  <a:gd name="connsiteX58-4149" fmla="*/ 3490 w 10000"/>
                  <a:gd name="connsiteY58-4150" fmla="*/ 8053 h 10000"/>
                  <a:gd name="connsiteX59-4151" fmla="*/ 3345 w 10000"/>
                  <a:gd name="connsiteY59-4152" fmla="*/ 7357 h 10000"/>
                  <a:gd name="connsiteX60-4153" fmla="*/ 3586 w 10000"/>
                  <a:gd name="connsiteY60-4154" fmla="*/ 7082 h 10000"/>
                  <a:gd name="connsiteX61-4155" fmla="*/ 3683 w 10000"/>
                  <a:gd name="connsiteY61-4156" fmla="*/ 6880 h 10000"/>
                  <a:gd name="connsiteX62-4157" fmla="*/ 3490 w 10000"/>
                  <a:gd name="connsiteY62-4158" fmla="*/ 6770 h 10000"/>
                  <a:gd name="connsiteX63-4159" fmla="*/ 3072 w 10000"/>
                  <a:gd name="connsiteY63-4160" fmla="*/ 7247 h 10000"/>
                  <a:gd name="connsiteX64-4161" fmla="*/ 3249 w 10000"/>
                  <a:gd name="connsiteY64-4162" fmla="*/ 8255 h 10000"/>
                  <a:gd name="connsiteX65-4163" fmla="*/ 3249 w 10000"/>
                  <a:gd name="connsiteY65-4164" fmla="*/ 8273 h 10000"/>
                  <a:gd name="connsiteX66-4165" fmla="*/ 4680 w 10000"/>
                  <a:gd name="connsiteY66-4166" fmla="*/ 8825 h 10000"/>
                  <a:gd name="connsiteX67-4167" fmla="*/ 5354 w 10000"/>
                  <a:gd name="connsiteY67-4168" fmla="*/ 8677 h 10000"/>
                  <a:gd name="connsiteX68-4169" fmla="*/ 3393 w 10000"/>
                  <a:gd name="connsiteY68-4170" fmla="*/ 9998 h 10000"/>
                  <a:gd name="connsiteX69-4171" fmla="*/ 2253 w 10000"/>
                  <a:gd name="connsiteY69-4172" fmla="*/ 9228 h 10000"/>
                  <a:gd name="connsiteX70-4173" fmla="*/ 1224 w 10000"/>
                  <a:gd name="connsiteY70-4174" fmla="*/ 7137 h 10000"/>
                  <a:gd name="connsiteX71-4175" fmla="*/ 3 w 10000"/>
                  <a:gd name="connsiteY71-4176" fmla="*/ 4954 h 10000"/>
                  <a:gd name="connsiteX0-4177" fmla="*/ 3 w 10000"/>
                  <a:gd name="connsiteY0-4178" fmla="*/ 4954 h 10000"/>
                  <a:gd name="connsiteX1-4179" fmla="*/ 726 w 10000"/>
                  <a:gd name="connsiteY1-4180" fmla="*/ 3028 h 10000"/>
                  <a:gd name="connsiteX2-4181" fmla="*/ 1337 w 10000"/>
                  <a:gd name="connsiteY2-4182" fmla="*/ 1635 h 10000"/>
                  <a:gd name="connsiteX3-4183" fmla="*/ 3233 w 10000"/>
                  <a:gd name="connsiteY3-4184" fmla="*/ 773 h 10000"/>
                  <a:gd name="connsiteX4-4185" fmla="*/ 5997 w 10000"/>
                  <a:gd name="connsiteY4-4186" fmla="*/ 424 h 10000"/>
                  <a:gd name="connsiteX5-4187" fmla="*/ 8488 w 10000"/>
                  <a:gd name="connsiteY5-4188" fmla="*/ 1452 h 10000"/>
                  <a:gd name="connsiteX6-4189" fmla="*/ 9693 w 10000"/>
                  <a:gd name="connsiteY6-4190" fmla="*/ 4661 h 10000"/>
                  <a:gd name="connsiteX7-4191" fmla="*/ 7765 w 10000"/>
                  <a:gd name="connsiteY7-4192" fmla="*/ 5852 h 10000"/>
                  <a:gd name="connsiteX8-4193" fmla="*/ 6752 w 10000"/>
                  <a:gd name="connsiteY8-4194" fmla="*/ 4844 h 10000"/>
                  <a:gd name="connsiteX9-4195" fmla="*/ 7444 w 10000"/>
                  <a:gd name="connsiteY9-4196" fmla="*/ 2845 h 10000"/>
                  <a:gd name="connsiteX10-4197" fmla="*/ 8680 w 10000"/>
                  <a:gd name="connsiteY10-4198" fmla="*/ 2808 h 10000"/>
                  <a:gd name="connsiteX11-4199" fmla="*/ 8873 w 10000"/>
                  <a:gd name="connsiteY11-4200" fmla="*/ 3799 h 10000"/>
                  <a:gd name="connsiteX12-4201" fmla="*/ 8568 w 10000"/>
                  <a:gd name="connsiteY12-4202" fmla="*/ 4203 h 10000"/>
                  <a:gd name="connsiteX13-4203" fmla="*/ 7941 w 10000"/>
                  <a:gd name="connsiteY13-4204" fmla="*/ 4184 h 10000"/>
                  <a:gd name="connsiteX14-4205" fmla="*/ 7748 w 10000"/>
                  <a:gd name="connsiteY14-4206" fmla="*/ 4276 h 10000"/>
                  <a:gd name="connsiteX15-4207" fmla="*/ 7829 w 10000"/>
                  <a:gd name="connsiteY15-4208" fmla="*/ 4496 h 10000"/>
                  <a:gd name="connsiteX16-4209" fmla="*/ 8664 w 10000"/>
                  <a:gd name="connsiteY16-4210" fmla="*/ 4514 h 10000"/>
                  <a:gd name="connsiteX17-4211" fmla="*/ 9163 w 10000"/>
                  <a:gd name="connsiteY17-4212" fmla="*/ 3928 h 10000"/>
                  <a:gd name="connsiteX18-4213" fmla="*/ 8857 w 10000"/>
                  <a:gd name="connsiteY18-4214" fmla="*/ 2533 h 10000"/>
                  <a:gd name="connsiteX19-4215" fmla="*/ 7637 w 10000"/>
                  <a:gd name="connsiteY19-4216" fmla="*/ 2350 h 10000"/>
                  <a:gd name="connsiteX20-4217" fmla="*/ 6720 w 10000"/>
                  <a:gd name="connsiteY20-4218" fmla="*/ 1360 h 10000"/>
                  <a:gd name="connsiteX21-4219" fmla="*/ 5627 w 10000"/>
                  <a:gd name="connsiteY21-4220" fmla="*/ 1470 h 10000"/>
                  <a:gd name="connsiteX22-4221" fmla="*/ 4390 w 10000"/>
                  <a:gd name="connsiteY22-4222" fmla="*/ 902 h 10000"/>
                  <a:gd name="connsiteX23-4223" fmla="*/ 3442 w 10000"/>
                  <a:gd name="connsiteY23-4224" fmla="*/ 1543 h 10000"/>
                  <a:gd name="connsiteX24-4225" fmla="*/ 3201 w 10000"/>
                  <a:gd name="connsiteY24-4226" fmla="*/ 2277 h 10000"/>
                  <a:gd name="connsiteX25-4227" fmla="*/ 1578 w 10000"/>
                  <a:gd name="connsiteY25-4228" fmla="*/ 2771 h 10000"/>
                  <a:gd name="connsiteX26-4229" fmla="*/ 1257 w 10000"/>
                  <a:gd name="connsiteY26-4230" fmla="*/ 4203 h 10000"/>
                  <a:gd name="connsiteX27-4231" fmla="*/ 902 w 10000"/>
                  <a:gd name="connsiteY27-4232" fmla="*/ 5486 h 10000"/>
                  <a:gd name="connsiteX28-4233" fmla="*/ 1417 w 10000"/>
                  <a:gd name="connsiteY28-4234" fmla="*/ 6294 h 10000"/>
                  <a:gd name="connsiteX29-4235" fmla="*/ 2670 w 10000"/>
                  <a:gd name="connsiteY29-4236" fmla="*/ 6129 h 10000"/>
                  <a:gd name="connsiteX30-4237" fmla="*/ 4518 w 10000"/>
                  <a:gd name="connsiteY30-4238" fmla="*/ 6092 h 10000"/>
                  <a:gd name="connsiteX31-4239" fmla="*/ 5531 w 10000"/>
                  <a:gd name="connsiteY31-4240" fmla="*/ 6642 h 10000"/>
                  <a:gd name="connsiteX32-4241" fmla="*/ 5611 w 10000"/>
                  <a:gd name="connsiteY32-4242" fmla="*/ 6642 h 10000"/>
                  <a:gd name="connsiteX33-4243" fmla="*/ 6093 w 10000"/>
                  <a:gd name="connsiteY33-4244" fmla="*/ 6129 h 10000"/>
                  <a:gd name="connsiteX34-4245" fmla="*/ 6013 w 10000"/>
                  <a:gd name="connsiteY34-4246" fmla="*/ 5907 h 10000"/>
                  <a:gd name="connsiteX35-4247" fmla="*/ 5820 w 10000"/>
                  <a:gd name="connsiteY35-4248" fmla="*/ 5981 h 10000"/>
                  <a:gd name="connsiteX36-4249" fmla="*/ 5547 w 10000"/>
                  <a:gd name="connsiteY36-4250" fmla="*/ 6312 h 10000"/>
                  <a:gd name="connsiteX37-4251" fmla="*/ 4695 w 10000"/>
                  <a:gd name="connsiteY37-4252" fmla="*/ 5834 h 10000"/>
                  <a:gd name="connsiteX38-4253" fmla="*/ 2510 w 10000"/>
                  <a:gd name="connsiteY38-4254" fmla="*/ 5852 h 10000"/>
                  <a:gd name="connsiteX39-4255" fmla="*/ 1545 w 10000"/>
                  <a:gd name="connsiteY39-4256" fmla="*/ 5981 h 10000"/>
                  <a:gd name="connsiteX40-4257" fmla="*/ 1208 w 10000"/>
                  <a:gd name="connsiteY40-4258" fmla="*/ 5431 h 10000"/>
                  <a:gd name="connsiteX41-4259" fmla="*/ 1514 w 10000"/>
                  <a:gd name="connsiteY41-4260" fmla="*/ 4386 h 10000"/>
                  <a:gd name="connsiteX42-4261" fmla="*/ 1561 w 10000"/>
                  <a:gd name="connsiteY42-4262" fmla="*/ 4203 h 10000"/>
                  <a:gd name="connsiteX43-4263" fmla="*/ 1787 w 10000"/>
                  <a:gd name="connsiteY43-4264" fmla="*/ 2991 h 10000"/>
                  <a:gd name="connsiteX44-4265" fmla="*/ 3136 w 10000"/>
                  <a:gd name="connsiteY44-4266" fmla="*/ 2606 h 10000"/>
                  <a:gd name="connsiteX45-4267" fmla="*/ 3876 w 10000"/>
                  <a:gd name="connsiteY45-4268" fmla="*/ 3799 h 10000"/>
                  <a:gd name="connsiteX46-4269" fmla="*/ 2703 w 10000"/>
                  <a:gd name="connsiteY46-4270" fmla="*/ 4569 h 10000"/>
                  <a:gd name="connsiteX47-4271" fmla="*/ 2719 w 10000"/>
                  <a:gd name="connsiteY47-4272" fmla="*/ 4808 h 10000"/>
                  <a:gd name="connsiteX48-4273" fmla="*/ 2927 w 10000"/>
                  <a:gd name="connsiteY48-4274" fmla="*/ 4771 h 10000"/>
                  <a:gd name="connsiteX49-4275" fmla="*/ 4744 w 10000"/>
                  <a:gd name="connsiteY49-4276" fmla="*/ 4423 h 10000"/>
                  <a:gd name="connsiteX50-4277" fmla="*/ 4937 w 10000"/>
                  <a:gd name="connsiteY50-4278" fmla="*/ 4423 h 10000"/>
                  <a:gd name="connsiteX51-4279" fmla="*/ 5804 w 10000"/>
                  <a:gd name="connsiteY51-4280" fmla="*/ 4184 h 10000"/>
                  <a:gd name="connsiteX52-4281" fmla="*/ 6383 w 10000"/>
                  <a:gd name="connsiteY52-4282" fmla="*/ 4973 h 10000"/>
                  <a:gd name="connsiteX53-4283" fmla="*/ 6512 w 10000"/>
                  <a:gd name="connsiteY53-4284" fmla="*/ 5119 h 10000"/>
                  <a:gd name="connsiteX54-4285" fmla="*/ 7572 w 10000"/>
                  <a:gd name="connsiteY54-4286" fmla="*/ 6532 h 10000"/>
                  <a:gd name="connsiteX55-4287" fmla="*/ 7093 w 10000"/>
                  <a:gd name="connsiteY55-4288" fmla="*/ 7953 h 10000"/>
                  <a:gd name="connsiteX56-4289" fmla="*/ 5483 w 10000"/>
                  <a:gd name="connsiteY56-4290" fmla="*/ 8218 h 10000"/>
                  <a:gd name="connsiteX57-4291" fmla="*/ 5467 w 10000"/>
                  <a:gd name="connsiteY57-4292" fmla="*/ 8273 h 10000"/>
                  <a:gd name="connsiteX58-4293" fmla="*/ 3490 w 10000"/>
                  <a:gd name="connsiteY58-4294" fmla="*/ 8053 h 10000"/>
                  <a:gd name="connsiteX59-4295" fmla="*/ 3345 w 10000"/>
                  <a:gd name="connsiteY59-4296" fmla="*/ 7357 h 10000"/>
                  <a:gd name="connsiteX60-4297" fmla="*/ 3586 w 10000"/>
                  <a:gd name="connsiteY60-4298" fmla="*/ 7082 h 10000"/>
                  <a:gd name="connsiteX61-4299" fmla="*/ 3683 w 10000"/>
                  <a:gd name="connsiteY61-4300" fmla="*/ 6880 h 10000"/>
                  <a:gd name="connsiteX62-4301" fmla="*/ 3490 w 10000"/>
                  <a:gd name="connsiteY62-4302" fmla="*/ 6770 h 10000"/>
                  <a:gd name="connsiteX63-4303" fmla="*/ 3072 w 10000"/>
                  <a:gd name="connsiteY63-4304" fmla="*/ 7247 h 10000"/>
                  <a:gd name="connsiteX64-4305" fmla="*/ 3249 w 10000"/>
                  <a:gd name="connsiteY64-4306" fmla="*/ 8255 h 10000"/>
                  <a:gd name="connsiteX65-4307" fmla="*/ 3249 w 10000"/>
                  <a:gd name="connsiteY65-4308" fmla="*/ 8273 h 10000"/>
                  <a:gd name="connsiteX66-4309" fmla="*/ 4680 w 10000"/>
                  <a:gd name="connsiteY66-4310" fmla="*/ 8825 h 10000"/>
                  <a:gd name="connsiteX67-4311" fmla="*/ 5354 w 10000"/>
                  <a:gd name="connsiteY67-4312" fmla="*/ 8677 h 10000"/>
                  <a:gd name="connsiteX68-4313" fmla="*/ 3393 w 10000"/>
                  <a:gd name="connsiteY68-4314" fmla="*/ 9998 h 10000"/>
                  <a:gd name="connsiteX69-4315" fmla="*/ 2253 w 10000"/>
                  <a:gd name="connsiteY69-4316" fmla="*/ 9228 h 10000"/>
                  <a:gd name="connsiteX70-4317" fmla="*/ 1224 w 10000"/>
                  <a:gd name="connsiteY70-4318" fmla="*/ 7137 h 10000"/>
                  <a:gd name="connsiteX71-4319" fmla="*/ 3 w 10000"/>
                  <a:gd name="connsiteY71-4320" fmla="*/ 4954 h 10000"/>
                  <a:gd name="connsiteX0-4321" fmla="*/ 3 w 10000"/>
                  <a:gd name="connsiteY0-4322" fmla="*/ 4954 h 10000"/>
                  <a:gd name="connsiteX1-4323" fmla="*/ 726 w 10000"/>
                  <a:gd name="connsiteY1-4324" fmla="*/ 3028 h 10000"/>
                  <a:gd name="connsiteX2-4325" fmla="*/ 1337 w 10000"/>
                  <a:gd name="connsiteY2-4326" fmla="*/ 1635 h 10000"/>
                  <a:gd name="connsiteX3-4327" fmla="*/ 3233 w 10000"/>
                  <a:gd name="connsiteY3-4328" fmla="*/ 773 h 10000"/>
                  <a:gd name="connsiteX4-4329" fmla="*/ 5997 w 10000"/>
                  <a:gd name="connsiteY4-4330" fmla="*/ 424 h 10000"/>
                  <a:gd name="connsiteX5-4331" fmla="*/ 8488 w 10000"/>
                  <a:gd name="connsiteY5-4332" fmla="*/ 1452 h 10000"/>
                  <a:gd name="connsiteX6-4333" fmla="*/ 9693 w 10000"/>
                  <a:gd name="connsiteY6-4334" fmla="*/ 4661 h 10000"/>
                  <a:gd name="connsiteX7-4335" fmla="*/ 7765 w 10000"/>
                  <a:gd name="connsiteY7-4336" fmla="*/ 5852 h 10000"/>
                  <a:gd name="connsiteX8-4337" fmla="*/ 6752 w 10000"/>
                  <a:gd name="connsiteY8-4338" fmla="*/ 4844 h 10000"/>
                  <a:gd name="connsiteX9-4339" fmla="*/ 7444 w 10000"/>
                  <a:gd name="connsiteY9-4340" fmla="*/ 2845 h 10000"/>
                  <a:gd name="connsiteX10-4341" fmla="*/ 8680 w 10000"/>
                  <a:gd name="connsiteY10-4342" fmla="*/ 2808 h 10000"/>
                  <a:gd name="connsiteX11-4343" fmla="*/ 8873 w 10000"/>
                  <a:gd name="connsiteY11-4344" fmla="*/ 3799 h 10000"/>
                  <a:gd name="connsiteX12-4345" fmla="*/ 8568 w 10000"/>
                  <a:gd name="connsiteY12-4346" fmla="*/ 4203 h 10000"/>
                  <a:gd name="connsiteX13-4347" fmla="*/ 7941 w 10000"/>
                  <a:gd name="connsiteY13-4348" fmla="*/ 4184 h 10000"/>
                  <a:gd name="connsiteX14-4349" fmla="*/ 7748 w 10000"/>
                  <a:gd name="connsiteY14-4350" fmla="*/ 4276 h 10000"/>
                  <a:gd name="connsiteX15-4351" fmla="*/ 7829 w 10000"/>
                  <a:gd name="connsiteY15-4352" fmla="*/ 4496 h 10000"/>
                  <a:gd name="connsiteX16-4353" fmla="*/ 8664 w 10000"/>
                  <a:gd name="connsiteY16-4354" fmla="*/ 4514 h 10000"/>
                  <a:gd name="connsiteX17-4355" fmla="*/ 9163 w 10000"/>
                  <a:gd name="connsiteY17-4356" fmla="*/ 3928 h 10000"/>
                  <a:gd name="connsiteX18-4357" fmla="*/ 8857 w 10000"/>
                  <a:gd name="connsiteY18-4358" fmla="*/ 2533 h 10000"/>
                  <a:gd name="connsiteX19-4359" fmla="*/ 7637 w 10000"/>
                  <a:gd name="connsiteY19-4360" fmla="*/ 2350 h 10000"/>
                  <a:gd name="connsiteX20-4361" fmla="*/ 6720 w 10000"/>
                  <a:gd name="connsiteY20-4362" fmla="*/ 1360 h 10000"/>
                  <a:gd name="connsiteX21-4363" fmla="*/ 5627 w 10000"/>
                  <a:gd name="connsiteY21-4364" fmla="*/ 1470 h 10000"/>
                  <a:gd name="connsiteX22-4365" fmla="*/ 4390 w 10000"/>
                  <a:gd name="connsiteY22-4366" fmla="*/ 902 h 10000"/>
                  <a:gd name="connsiteX23-4367" fmla="*/ 3442 w 10000"/>
                  <a:gd name="connsiteY23-4368" fmla="*/ 1543 h 10000"/>
                  <a:gd name="connsiteX24-4369" fmla="*/ 3201 w 10000"/>
                  <a:gd name="connsiteY24-4370" fmla="*/ 2277 h 10000"/>
                  <a:gd name="connsiteX25-4371" fmla="*/ 1578 w 10000"/>
                  <a:gd name="connsiteY25-4372" fmla="*/ 2771 h 10000"/>
                  <a:gd name="connsiteX26-4373" fmla="*/ 1257 w 10000"/>
                  <a:gd name="connsiteY26-4374" fmla="*/ 4203 h 10000"/>
                  <a:gd name="connsiteX27-4375" fmla="*/ 902 w 10000"/>
                  <a:gd name="connsiteY27-4376" fmla="*/ 5486 h 10000"/>
                  <a:gd name="connsiteX28-4377" fmla="*/ 1417 w 10000"/>
                  <a:gd name="connsiteY28-4378" fmla="*/ 6294 h 10000"/>
                  <a:gd name="connsiteX29-4379" fmla="*/ 2670 w 10000"/>
                  <a:gd name="connsiteY29-4380" fmla="*/ 6129 h 10000"/>
                  <a:gd name="connsiteX30-4381" fmla="*/ 4518 w 10000"/>
                  <a:gd name="connsiteY30-4382" fmla="*/ 6092 h 10000"/>
                  <a:gd name="connsiteX31-4383" fmla="*/ 5531 w 10000"/>
                  <a:gd name="connsiteY31-4384" fmla="*/ 6642 h 10000"/>
                  <a:gd name="connsiteX32-4385" fmla="*/ 5611 w 10000"/>
                  <a:gd name="connsiteY32-4386" fmla="*/ 6642 h 10000"/>
                  <a:gd name="connsiteX33-4387" fmla="*/ 6093 w 10000"/>
                  <a:gd name="connsiteY33-4388" fmla="*/ 6129 h 10000"/>
                  <a:gd name="connsiteX34-4389" fmla="*/ 6013 w 10000"/>
                  <a:gd name="connsiteY34-4390" fmla="*/ 5907 h 10000"/>
                  <a:gd name="connsiteX35-4391" fmla="*/ 5820 w 10000"/>
                  <a:gd name="connsiteY35-4392" fmla="*/ 5981 h 10000"/>
                  <a:gd name="connsiteX36-4393" fmla="*/ 5547 w 10000"/>
                  <a:gd name="connsiteY36-4394" fmla="*/ 6312 h 10000"/>
                  <a:gd name="connsiteX37-4395" fmla="*/ 4695 w 10000"/>
                  <a:gd name="connsiteY37-4396" fmla="*/ 5834 h 10000"/>
                  <a:gd name="connsiteX38-4397" fmla="*/ 2510 w 10000"/>
                  <a:gd name="connsiteY38-4398" fmla="*/ 5852 h 10000"/>
                  <a:gd name="connsiteX39-4399" fmla="*/ 1545 w 10000"/>
                  <a:gd name="connsiteY39-4400" fmla="*/ 5981 h 10000"/>
                  <a:gd name="connsiteX40-4401" fmla="*/ 1208 w 10000"/>
                  <a:gd name="connsiteY40-4402" fmla="*/ 5431 h 10000"/>
                  <a:gd name="connsiteX41-4403" fmla="*/ 1514 w 10000"/>
                  <a:gd name="connsiteY41-4404" fmla="*/ 4386 h 10000"/>
                  <a:gd name="connsiteX42-4405" fmla="*/ 1561 w 10000"/>
                  <a:gd name="connsiteY42-4406" fmla="*/ 4203 h 10000"/>
                  <a:gd name="connsiteX43-4407" fmla="*/ 1787 w 10000"/>
                  <a:gd name="connsiteY43-4408" fmla="*/ 2991 h 10000"/>
                  <a:gd name="connsiteX44-4409" fmla="*/ 3136 w 10000"/>
                  <a:gd name="connsiteY44-4410" fmla="*/ 2606 h 10000"/>
                  <a:gd name="connsiteX45-4411" fmla="*/ 3876 w 10000"/>
                  <a:gd name="connsiteY45-4412" fmla="*/ 3799 h 10000"/>
                  <a:gd name="connsiteX46-4413" fmla="*/ 2703 w 10000"/>
                  <a:gd name="connsiteY46-4414" fmla="*/ 4569 h 10000"/>
                  <a:gd name="connsiteX47-4415" fmla="*/ 2719 w 10000"/>
                  <a:gd name="connsiteY47-4416" fmla="*/ 4808 h 10000"/>
                  <a:gd name="connsiteX48-4417" fmla="*/ 2927 w 10000"/>
                  <a:gd name="connsiteY48-4418" fmla="*/ 4771 h 10000"/>
                  <a:gd name="connsiteX49-4419" fmla="*/ 4744 w 10000"/>
                  <a:gd name="connsiteY49-4420" fmla="*/ 4423 h 10000"/>
                  <a:gd name="connsiteX50-4421" fmla="*/ 4937 w 10000"/>
                  <a:gd name="connsiteY50-4422" fmla="*/ 4423 h 10000"/>
                  <a:gd name="connsiteX51-4423" fmla="*/ 5804 w 10000"/>
                  <a:gd name="connsiteY51-4424" fmla="*/ 4184 h 10000"/>
                  <a:gd name="connsiteX52-4425" fmla="*/ 6383 w 10000"/>
                  <a:gd name="connsiteY52-4426" fmla="*/ 4973 h 10000"/>
                  <a:gd name="connsiteX53-4427" fmla="*/ 6512 w 10000"/>
                  <a:gd name="connsiteY53-4428" fmla="*/ 5119 h 10000"/>
                  <a:gd name="connsiteX54-4429" fmla="*/ 7572 w 10000"/>
                  <a:gd name="connsiteY54-4430" fmla="*/ 6532 h 10000"/>
                  <a:gd name="connsiteX55-4431" fmla="*/ 7055 w 10000"/>
                  <a:gd name="connsiteY55-4432" fmla="*/ 7909 h 10000"/>
                  <a:gd name="connsiteX56-4433" fmla="*/ 5483 w 10000"/>
                  <a:gd name="connsiteY56-4434" fmla="*/ 8218 h 10000"/>
                  <a:gd name="connsiteX57-4435" fmla="*/ 5467 w 10000"/>
                  <a:gd name="connsiteY57-4436" fmla="*/ 8273 h 10000"/>
                  <a:gd name="connsiteX58-4437" fmla="*/ 3490 w 10000"/>
                  <a:gd name="connsiteY58-4438" fmla="*/ 8053 h 10000"/>
                  <a:gd name="connsiteX59-4439" fmla="*/ 3345 w 10000"/>
                  <a:gd name="connsiteY59-4440" fmla="*/ 7357 h 10000"/>
                  <a:gd name="connsiteX60-4441" fmla="*/ 3586 w 10000"/>
                  <a:gd name="connsiteY60-4442" fmla="*/ 7082 h 10000"/>
                  <a:gd name="connsiteX61-4443" fmla="*/ 3683 w 10000"/>
                  <a:gd name="connsiteY61-4444" fmla="*/ 6880 h 10000"/>
                  <a:gd name="connsiteX62-4445" fmla="*/ 3490 w 10000"/>
                  <a:gd name="connsiteY62-4446" fmla="*/ 6770 h 10000"/>
                  <a:gd name="connsiteX63-4447" fmla="*/ 3072 w 10000"/>
                  <a:gd name="connsiteY63-4448" fmla="*/ 7247 h 10000"/>
                  <a:gd name="connsiteX64-4449" fmla="*/ 3249 w 10000"/>
                  <a:gd name="connsiteY64-4450" fmla="*/ 8255 h 10000"/>
                  <a:gd name="connsiteX65-4451" fmla="*/ 3249 w 10000"/>
                  <a:gd name="connsiteY65-4452" fmla="*/ 8273 h 10000"/>
                  <a:gd name="connsiteX66-4453" fmla="*/ 4680 w 10000"/>
                  <a:gd name="connsiteY66-4454" fmla="*/ 8825 h 10000"/>
                  <a:gd name="connsiteX67-4455" fmla="*/ 5354 w 10000"/>
                  <a:gd name="connsiteY67-4456" fmla="*/ 8677 h 10000"/>
                  <a:gd name="connsiteX68-4457" fmla="*/ 3393 w 10000"/>
                  <a:gd name="connsiteY68-4458" fmla="*/ 9998 h 10000"/>
                  <a:gd name="connsiteX69-4459" fmla="*/ 2253 w 10000"/>
                  <a:gd name="connsiteY69-4460" fmla="*/ 9228 h 10000"/>
                  <a:gd name="connsiteX70-4461" fmla="*/ 1224 w 10000"/>
                  <a:gd name="connsiteY70-4462" fmla="*/ 7137 h 10000"/>
                  <a:gd name="connsiteX71-4463" fmla="*/ 3 w 10000"/>
                  <a:gd name="connsiteY71-4464" fmla="*/ 4954 h 10000"/>
                  <a:gd name="connsiteX0-4465" fmla="*/ 3 w 10000"/>
                  <a:gd name="connsiteY0-4466" fmla="*/ 4954 h 10000"/>
                  <a:gd name="connsiteX1-4467" fmla="*/ 726 w 10000"/>
                  <a:gd name="connsiteY1-4468" fmla="*/ 3028 h 10000"/>
                  <a:gd name="connsiteX2-4469" fmla="*/ 1337 w 10000"/>
                  <a:gd name="connsiteY2-4470" fmla="*/ 1635 h 10000"/>
                  <a:gd name="connsiteX3-4471" fmla="*/ 3233 w 10000"/>
                  <a:gd name="connsiteY3-4472" fmla="*/ 773 h 10000"/>
                  <a:gd name="connsiteX4-4473" fmla="*/ 5997 w 10000"/>
                  <a:gd name="connsiteY4-4474" fmla="*/ 424 h 10000"/>
                  <a:gd name="connsiteX5-4475" fmla="*/ 8488 w 10000"/>
                  <a:gd name="connsiteY5-4476" fmla="*/ 1452 h 10000"/>
                  <a:gd name="connsiteX6-4477" fmla="*/ 9693 w 10000"/>
                  <a:gd name="connsiteY6-4478" fmla="*/ 4661 h 10000"/>
                  <a:gd name="connsiteX7-4479" fmla="*/ 7765 w 10000"/>
                  <a:gd name="connsiteY7-4480" fmla="*/ 5852 h 10000"/>
                  <a:gd name="connsiteX8-4481" fmla="*/ 6752 w 10000"/>
                  <a:gd name="connsiteY8-4482" fmla="*/ 4844 h 10000"/>
                  <a:gd name="connsiteX9-4483" fmla="*/ 7444 w 10000"/>
                  <a:gd name="connsiteY9-4484" fmla="*/ 2845 h 10000"/>
                  <a:gd name="connsiteX10-4485" fmla="*/ 8680 w 10000"/>
                  <a:gd name="connsiteY10-4486" fmla="*/ 2808 h 10000"/>
                  <a:gd name="connsiteX11-4487" fmla="*/ 8873 w 10000"/>
                  <a:gd name="connsiteY11-4488" fmla="*/ 3799 h 10000"/>
                  <a:gd name="connsiteX12-4489" fmla="*/ 8568 w 10000"/>
                  <a:gd name="connsiteY12-4490" fmla="*/ 4203 h 10000"/>
                  <a:gd name="connsiteX13-4491" fmla="*/ 7941 w 10000"/>
                  <a:gd name="connsiteY13-4492" fmla="*/ 4184 h 10000"/>
                  <a:gd name="connsiteX14-4493" fmla="*/ 7748 w 10000"/>
                  <a:gd name="connsiteY14-4494" fmla="*/ 4276 h 10000"/>
                  <a:gd name="connsiteX15-4495" fmla="*/ 7829 w 10000"/>
                  <a:gd name="connsiteY15-4496" fmla="*/ 4496 h 10000"/>
                  <a:gd name="connsiteX16-4497" fmla="*/ 8664 w 10000"/>
                  <a:gd name="connsiteY16-4498" fmla="*/ 4514 h 10000"/>
                  <a:gd name="connsiteX17-4499" fmla="*/ 9163 w 10000"/>
                  <a:gd name="connsiteY17-4500" fmla="*/ 3928 h 10000"/>
                  <a:gd name="connsiteX18-4501" fmla="*/ 8857 w 10000"/>
                  <a:gd name="connsiteY18-4502" fmla="*/ 2533 h 10000"/>
                  <a:gd name="connsiteX19-4503" fmla="*/ 7637 w 10000"/>
                  <a:gd name="connsiteY19-4504" fmla="*/ 2350 h 10000"/>
                  <a:gd name="connsiteX20-4505" fmla="*/ 6720 w 10000"/>
                  <a:gd name="connsiteY20-4506" fmla="*/ 1360 h 10000"/>
                  <a:gd name="connsiteX21-4507" fmla="*/ 5627 w 10000"/>
                  <a:gd name="connsiteY21-4508" fmla="*/ 1470 h 10000"/>
                  <a:gd name="connsiteX22-4509" fmla="*/ 4390 w 10000"/>
                  <a:gd name="connsiteY22-4510" fmla="*/ 902 h 10000"/>
                  <a:gd name="connsiteX23-4511" fmla="*/ 3442 w 10000"/>
                  <a:gd name="connsiteY23-4512" fmla="*/ 1543 h 10000"/>
                  <a:gd name="connsiteX24-4513" fmla="*/ 3201 w 10000"/>
                  <a:gd name="connsiteY24-4514" fmla="*/ 2277 h 10000"/>
                  <a:gd name="connsiteX25-4515" fmla="*/ 1578 w 10000"/>
                  <a:gd name="connsiteY25-4516" fmla="*/ 2771 h 10000"/>
                  <a:gd name="connsiteX26-4517" fmla="*/ 1257 w 10000"/>
                  <a:gd name="connsiteY26-4518" fmla="*/ 4203 h 10000"/>
                  <a:gd name="connsiteX27-4519" fmla="*/ 902 w 10000"/>
                  <a:gd name="connsiteY27-4520" fmla="*/ 5486 h 10000"/>
                  <a:gd name="connsiteX28-4521" fmla="*/ 1417 w 10000"/>
                  <a:gd name="connsiteY28-4522" fmla="*/ 6294 h 10000"/>
                  <a:gd name="connsiteX29-4523" fmla="*/ 2670 w 10000"/>
                  <a:gd name="connsiteY29-4524" fmla="*/ 6129 h 10000"/>
                  <a:gd name="connsiteX30-4525" fmla="*/ 4518 w 10000"/>
                  <a:gd name="connsiteY30-4526" fmla="*/ 6092 h 10000"/>
                  <a:gd name="connsiteX31-4527" fmla="*/ 5531 w 10000"/>
                  <a:gd name="connsiteY31-4528" fmla="*/ 6642 h 10000"/>
                  <a:gd name="connsiteX32-4529" fmla="*/ 5611 w 10000"/>
                  <a:gd name="connsiteY32-4530" fmla="*/ 6642 h 10000"/>
                  <a:gd name="connsiteX33-4531" fmla="*/ 6093 w 10000"/>
                  <a:gd name="connsiteY33-4532" fmla="*/ 6129 h 10000"/>
                  <a:gd name="connsiteX34-4533" fmla="*/ 6013 w 10000"/>
                  <a:gd name="connsiteY34-4534" fmla="*/ 5907 h 10000"/>
                  <a:gd name="connsiteX35-4535" fmla="*/ 5820 w 10000"/>
                  <a:gd name="connsiteY35-4536" fmla="*/ 5981 h 10000"/>
                  <a:gd name="connsiteX36-4537" fmla="*/ 5547 w 10000"/>
                  <a:gd name="connsiteY36-4538" fmla="*/ 6312 h 10000"/>
                  <a:gd name="connsiteX37-4539" fmla="*/ 4695 w 10000"/>
                  <a:gd name="connsiteY37-4540" fmla="*/ 5834 h 10000"/>
                  <a:gd name="connsiteX38-4541" fmla="*/ 2510 w 10000"/>
                  <a:gd name="connsiteY38-4542" fmla="*/ 5852 h 10000"/>
                  <a:gd name="connsiteX39-4543" fmla="*/ 1545 w 10000"/>
                  <a:gd name="connsiteY39-4544" fmla="*/ 5981 h 10000"/>
                  <a:gd name="connsiteX40-4545" fmla="*/ 1208 w 10000"/>
                  <a:gd name="connsiteY40-4546" fmla="*/ 5431 h 10000"/>
                  <a:gd name="connsiteX41-4547" fmla="*/ 1514 w 10000"/>
                  <a:gd name="connsiteY41-4548" fmla="*/ 4386 h 10000"/>
                  <a:gd name="connsiteX42-4549" fmla="*/ 1561 w 10000"/>
                  <a:gd name="connsiteY42-4550" fmla="*/ 4203 h 10000"/>
                  <a:gd name="connsiteX43-4551" fmla="*/ 1787 w 10000"/>
                  <a:gd name="connsiteY43-4552" fmla="*/ 2991 h 10000"/>
                  <a:gd name="connsiteX44-4553" fmla="*/ 3136 w 10000"/>
                  <a:gd name="connsiteY44-4554" fmla="*/ 2606 h 10000"/>
                  <a:gd name="connsiteX45-4555" fmla="*/ 3876 w 10000"/>
                  <a:gd name="connsiteY45-4556" fmla="*/ 3799 h 10000"/>
                  <a:gd name="connsiteX46-4557" fmla="*/ 2703 w 10000"/>
                  <a:gd name="connsiteY46-4558" fmla="*/ 4569 h 10000"/>
                  <a:gd name="connsiteX47-4559" fmla="*/ 2719 w 10000"/>
                  <a:gd name="connsiteY47-4560" fmla="*/ 4808 h 10000"/>
                  <a:gd name="connsiteX48-4561" fmla="*/ 2927 w 10000"/>
                  <a:gd name="connsiteY48-4562" fmla="*/ 4771 h 10000"/>
                  <a:gd name="connsiteX49-4563" fmla="*/ 4744 w 10000"/>
                  <a:gd name="connsiteY49-4564" fmla="*/ 4423 h 10000"/>
                  <a:gd name="connsiteX50-4565" fmla="*/ 4937 w 10000"/>
                  <a:gd name="connsiteY50-4566" fmla="*/ 4423 h 10000"/>
                  <a:gd name="connsiteX51-4567" fmla="*/ 5804 w 10000"/>
                  <a:gd name="connsiteY51-4568" fmla="*/ 4184 h 10000"/>
                  <a:gd name="connsiteX52-4569" fmla="*/ 6383 w 10000"/>
                  <a:gd name="connsiteY52-4570" fmla="*/ 4973 h 10000"/>
                  <a:gd name="connsiteX53-4571" fmla="*/ 6512 w 10000"/>
                  <a:gd name="connsiteY53-4572" fmla="*/ 5119 h 10000"/>
                  <a:gd name="connsiteX54-4573" fmla="*/ 7572 w 10000"/>
                  <a:gd name="connsiteY54-4574" fmla="*/ 6532 h 10000"/>
                  <a:gd name="connsiteX55-4575" fmla="*/ 7055 w 10000"/>
                  <a:gd name="connsiteY55-4576" fmla="*/ 7909 h 10000"/>
                  <a:gd name="connsiteX56-4577" fmla="*/ 5483 w 10000"/>
                  <a:gd name="connsiteY56-4578" fmla="*/ 8218 h 10000"/>
                  <a:gd name="connsiteX57-4579" fmla="*/ 5467 w 10000"/>
                  <a:gd name="connsiteY57-4580" fmla="*/ 8273 h 10000"/>
                  <a:gd name="connsiteX58-4581" fmla="*/ 3490 w 10000"/>
                  <a:gd name="connsiteY58-4582" fmla="*/ 8053 h 10000"/>
                  <a:gd name="connsiteX59-4583" fmla="*/ 3345 w 10000"/>
                  <a:gd name="connsiteY59-4584" fmla="*/ 7357 h 10000"/>
                  <a:gd name="connsiteX60-4585" fmla="*/ 3586 w 10000"/>
                  <a:gd name="connsiteY60-4586" fmla="*/ 7082 h 10000"/>
                  <a:gd name="connsiteX61-4587" fmla="*/ 3683 w 10000"/>
                  <a:gd name="connsiteY61-4588" fmla="*/ 6880 h 10000"/>
                  <a:gd name="connsiteX62-4589" fmla="*/ 3490 w 10000"/>
                  <a:gd name="connsiteY62-4590" fmla="*/ 6770 h 10000"/>
                  <a:gd name="connsiteX63-4591" fmla="*/ 3072 w 10000"/>
                  <a:gd name="connsiteY63-4592" fmla="*/ 7247 h 10000"/>
                  <a:gd name="connsiteX64-4593" fmla="*/ 3249 w 10000"/>
                  <a:gd name="connsiteY64-4594" fmla="*/ 8255 h 10000"/>
                  <a:gd name="connsiteX65-4595" fmla="*/ 3249 w 10000"/>
                  <a:gd name="connsiteY65-4596" fmla="*/ 8273 h 10000"/>
                  <a:gd name="connsiteX66-4597" fmla="*/ 4680 w 10000"/>
                  <a:gd name="connsiteY66-4598" fmla="*/ 8825 h 10000"/>
                  <a:gd name="connsiteX67-4599" fmla="*/ 5354 w 10000"/>
                  <a:gd name="connsiteY67-4600" fmla="*/ 8677 h 10000"/>
                  <a:gd name="connsiteX68-4601" fmla="*/ 3393 w 10000"/>
                  <a:gd name="connsiteY68-4602" fmla="*/ 9998 h 10000"/>
                  <a:gd name="connsiteX69-4603" fmla="*/ 2253 w 10000"/>
                  <a:gd name="connsiteY69-4604" fmla="*/ 9228 h 10000"/>
                  <a:gd name="connsiteX70-4605" fmla="*/ 1224 w 10000"/>
                  <a:gd name="connsiteY70-4606" fmla="*/ 7137 h 10000"/>
                  <a:gd name="connsiteX71-4607" fmla="*/ 3 w 10000"/>
                  <a:gd name="connsiteY71-4608" fmla="*/ 4954 h 10000"/>
                  <a:gd name="connsiteX0-4609" fmla="*/ 3 w 10000"/>
                  <a:gd name="connsiteY0-4610" fmla="*/ 4954 h 10000"/>
                  <a:gd name="connsiteX1-4611" fmla="*/ 726 w 10000"/>
                  <a:gd name="connsiteY1-4612" fmla="*/ 3028 h 10000"/>
                  <a:gd name="connsiteX2-4613" fmla="*/ 1337 w 10000"/>
                  <a:gd name="connsiteY2-4614" fmla="*/ 1635 h 10000"/>
                  <a:gd name="connsiteX3-4615" fmla="*/ 3233 w 10000"/>
                  <a:gd name="connsiteY3-4616" fmla="*/ 773 h 10000"/>
                  <a:gd name="connsiteX4-4617" fmla="*/ 5997 w 10000"/>
                  <a:gd name="connsiteY4-4618" fmla="*/ 424 h 10000"/>
                  <a:gd name="connsiteX5-4619" fmla="*/ 8488 w 10000"/>
                  <a:gd name="connsiteY5-4620" fmla="*/ 1452 h 10000"/>
                  <a:gd name="connsiteX6-4621" fmla="*/ 9693 w 10000"/>
                  <a:gd name="connsiteY6-4622" fmla="*/ 4661 h 10000"/>
                  <a:gd name="connsiteX7-4623" fmla="*/ 7765 w 10000"/>
                  <a:gd name="connsiteY7-4624" fmla="*/ 5852 h 10000"/>
                  <a:gd name="connsiteX8-4625" fmla="*/ 6752 w 10000"/>
                  <a:gd name="connsiteY8-4626" fmla="*/ 4844 h 10000"/>
                  <a:gd name="connsiteX9-4627" fmla="*/ 7444 w 10000"/>
                  <a:gd name="connsiteY9-4628" fmla="*/ 2845 h 10000"/>
                  <a:gd name="connsiteX10-4629" fmla="*/ 8680 w 10000"/>
                  <a:gd name="connsiteY10-4630" fmla="*/ 2808 h 10000"/>
                  <a:gd name="connsiteX11-4631" fmla="*/ 8873 w 10000"/>
                  <a:gd name="connsiteY11-4632" fmla="*/ 3799 h 10000"/>
                  <a:gd name="connsiteX12-4633" fmla="*/ 8568 w 10000"/>
                  <a:gd name="connsiteY12-4634" fmla="*/ 4203 h 10000"/>
                  <a:gd name="connsiteX13-4635" fmla="*/ 7941 w 10000"/>
                  <a:gd name="connsiteY13-4636" fmla="*/ 4184 h 10000"/>
                  <a:gd name="connsiteX14-4637" fmla="*/ 7748 w 10000"/>
                  <a:gd name="connsiteY14-4638" fmla="*/ 4276 h 10000"/>
                  <a:gd name="connsiteX15-4639" fmla="*/ 7829 w 10000"/>
                  <a:gd name="connsiteY15-4640" fmla="*/ 4496 h 10000"/>
                  <a:gd name="connsiteX16-4641" fmla="*/ 8664 w 10000"/>
                  <a:gd name="connsiteY16-4642" fmla="*/ 4514 h 10000"/>
                  <a:gd name="connsiteX17-4643" fmla="*/ 9163 w 10000"/>
                  <a:gd name="connsiteY17-4644" fmla="*/ 3928 h 10000"/>
                  <a:gd name="connsiteX18-4645" fmla="*/ 8857 w 10000"/>
                  <a:gd name="connsiteY18-4646" fmla="*/ 2533 h 10000"/>
                  <a:gd name="connsiteX19-4647" fmla="*/ 7637 w 10000"/>
                  <a:gd name="connsiteY19-4648" fmla="*/ 2350 h 10000"/>
                  <a:gd name="connsiteX20-4649" fmla="*/ 6720 w 10000"/>
                  <a:gd name="connsiteY20-4650" fmla="*/ 1360 h 10000"/>
                  <a:gd name="connsiteX21-4651" fmla="*/ 5627 w 10000"/>
                  <a:gd name="connsiteY21-4652" fmla="*/ 1470 h 10000"/>
                  <a:gd name="connsiteX22-4653" fmla="*/ 4390 w 10000"/>
                  <a:gd name="connsiteY22-4654" fmla="*/ 902 h 10000"/>
                  <a:gd name="connsiteX23-4655" fmla="*/ 3442 w 10000"/>
                  <a:gd name="connsiteY23-4656" fmla="*/ 1543 h 10000"/>
                  <a:gd name="connsiteX24-4657" fmla="*/ 3201 w 10000"/>
                  <a:gd name="connsiteY24-4658" fmla="*/ 2277 h 10000"/>
                  <a:gd name="connsiteX25-4659" fmla="*/ 1578 w 10000"/>
                  <a:gd name="connsiteY25-4660" fmla="*/ 2771 h 10000"/>
                  <a:gd name="connsiteX26-4661" fmla="*/ 1257 w 10000"/>
                  <a:gd name="connsiteY26-4662" fmla="*/ 4203 h 10000"/>
                  <a:gd name="connsiteX27-4663" fmla="*/ 902 w 10000"/>
                  <a:gd name="connsiteY27-4664" fmla="*/ 5486 h 10000"/>
                  <a:gd name="connsiteX28-4665" fmla="*/ 1417 w 10000"/>
                  <a:gd name="connsiteY28-4666" fmla="*/ 6294 h 10000"/>
                  <a:gd name="connsiteX29-4667" fmla="*/ 2670 w 10000"/>
                  <a:gd name="connsiteY29-4668" fmla="*/ 6129 h 10000"/>
                  <a:gd name="connsiteX30-4669" fmla="*/ 4518 w 10000"/>
                  <a:gd name="connsiteY30-4670" fmla="*/ 6092 h 10000"/>
                  <a:gd name="connsiteX31-4671" fmla="*/ 5531 w 10000"/>
                  <a:gd name="connsiteY31-4672" fmla="*/ 6642 h 10000"/>
                  <a:gd name="connsiteX32-4673" fmla="*/ 5611 w 10000"/>
                  <a:gd name="connsiteY32-4674" fmla="*/ 6642 h 10000"/>
                  <a:gd name="connsiteX33-4675" fmla="*/ 6093 w 10000"/>
                  <a:gd name="connsiteY33-4676" fmla="*/ 6129 h 10000"/>
                  <a:gd name="connsiteX34-4677" fmla="*/ 6013 w 10000"/>
                  <a:gd name="connsiteY34-4678" fmla="*/ 5907 h 10000"/>
                  <a:gd name="connsiteX35-4679" fmla="*/ 5820 w 10000"/>
                  <a:gd name="connsiteY35-4680" fmla="*/ 5981 h 10000"/>
                  <a:gd name="connsiteX36-4681" fmla="*/ 5547 w 10000"/>
                  <a:gd name="connsiteY36-4682" fmla="*/ 6312 h 10000"/>
                  <a:gd name="connsiteX37-4683" fmla="*/ 4695 w 10000"/>
                  <a:gd name="connsiteY37-4684" fmla="*/ 5834 h 10000"/>
                  <a:gd name="connsiteX38-4685" fmla="*/ 2510 w 10000"/>
                  <a:gd name="connsiteY38-4686" fmla="*/ 5852 h 10000"/>
                  <a:gd name="connsiteX39-4687" fmla="*/ 1545 w 10000"/>
                  <a:gd name="connsiteY39-4688" fmla="*/ 5981 h 10000"/>
                  <a:gd name="connsiteX40-4689" fmla="*/ 1208 w 10000"/>
                  <a:gd name="connsiteY40-4690" fmla="*/ 5431 h 10000"/>
                  <a:gd name="connsiteX41-4691" fmla="*/ 1514 w 10000"/>
                  <a:gd name="connsiteY41-4692" fmla="*/ 4386 h 10000"/>
                  <a:gd name="connsiteX42-4693" fmla="*/ 1561 w 10000"/>
                  <a:gd name="connsiteY42-4694" fmla="*/ 4203 h 10000"/>
                  <a:gd name="connsiteX43-4695" fmla="*/ 1787 w 10000"/>
                  <a:gd name="connsiteY43-4696" fmla="*/ 2991 h 10000"/>
                  <a:gd name="connsiteX44-4697" fmla="*/ 3136 w 10000"/>
                  <a:gd name="connsiteY44-4698" fmla="*/ 2606 h 10000"/>
                  <a:gd name="connsiteX45-4699" fmla="*/ 3876 w 10000"/>
                  <a:gd name="connsiteY45-4700" fmla="*/ 3799 h 10000"/>
                  <a:gd name="connsiteX46-4701" fmla="*/ 2703 w 10000"/>
                  <a:gd name="connsiteY46-4702" fmla="*/ 4569 h 10000"/>
                  <a:gd name="connsiteX47-4703" fmla="*/ 2719 w 10000"/>
                  <a:gd name="connsiteY47-4704" fmla="*/ 4808 h 10000"/>
                  <a:gd name="connsiteX48-4705" fmla="*/ 2927 w 10000"/>
                  <a:gd name="connsiteY48-4706" fmla="*/ 4771 h 10000"/>
                  <a:gd name="connsiteX49-4707" fmla="*/ 4744 w 10000"/>
                  <a:gd name="connsiteY49-4708" fmla="*/ 4423 h 10000"/>
                  <a:gd name="connsiteX50-4709" fmla="*/ 4937 w 10000"/>
                  <a:gd name="connsiteY50-4710" fmla="*/ 4423 h 10000"/>
                  <a:gd name="connsiteX51-4711" fmla="*/ 5804 w 10000"/>
                  <a:gd name="connsiteY51-4712" fmla="*/ 4184 h 10000"/>
                  <a:gd name="connsiteX52-4713" fmla="*/ 6383 w 10000"/>
                  <a:gd name="connsiteY52-4714" fmla="*/ 4973 h 10000"/>
                  <a:gd name="connsiteX53-4715" fmla="*/ 6512 w 10000"/>
                  <a:gd name="connsiteY53-4716" fmla="*/ 5119 h 10000"/>
                  <a:gd name="connsiteX54-4717" fmla="*/ 7572 w 10000"/>
                  <a:gd name="connsiteY54-4718" fmla="*/ 6532 h 10000"/>
                  <a:gd name="connsiteX55-4719" fmla="*/ 7055 w 10000"/>
                  <a:gd name="connsiteY55-4720" fmla="*/ 7909 h 10000"/>
                  <a:gd name="connsiteX56-4721" fmla="*/ 5483 w 10000"/>
                  <a:gd name="connsiteY56-4722" fmla="*/ 8218 h 10000"/>
                  <a:gd name="connsiteX57-4723" fmla="*/ 5467 w 10000"/>
                  <a:gd name="connsiteY57-4724" fmla="*/ 8273 h 10000"/>
                  <a:gd name="connsiteX58-4725" fmla="*/ 3490 w 10000"/>
                  <a:gd name="connsiteY58-4726" fmla="*/ 8053 h 10000"/>
                  <a:gd name="connsiteX59-4727" fmla="*/ 3345 w 10000"/>
                  <a:gd name="connsiteY59-4728" fmla="*/ 7357 h 10000"/>
                  <a:gd name="connsiteX60-4729" fmla="*/ 3586 w 10000"/>
                  <a:gd name="connsiteY60-4730" fmla="*/ 7082 h 10000"/>
                  <a:gd name="connsiteX61-4731" fmla="*/ 3683 w 10000"/>
                  <a:gd name="connsiteY61-4732" fmla="*/ 6880 h 10000"/>
                  <a:gd name="connsiteX62-4733" fmla="*/ 3490 w 10000"/>
                  <a:gd name="connsiteY62-4734" fmla="*/ 6770 h 10000"/>
                  <a:gd name="connsiteX63-4735" fmla="*/ 3072 w 10000"/>
                  <a:gd name="connsiteY63-4736" fmla="*/ 7247 h 10000"/>
                  <a:gd name="connsiteX64-4737" fmla="*/ 3249 w 10000"/>
                  <a:gd name="connsiteY64-4738" fmla="*/ 8255 h 10000"/>
                  <a:gd name="connsiteX65-4739" fmla="*/ 3249 w 10000"/>
                  <a:gd name="connsiteY65-4740" fmla="*/ 8273 h 10000"/>
                  <a:gd name="connsiteX66-4741" fmla="*/ 4680 w 10000"/>
                  <a:gd name="connsiteY66-4742" fmla="*/ 8825 h 10000"/>
                  <a:gd name="connsiteX67-4743" fmla="*/ 5354 w 10000"/>
                  <a:gd name="connsiteY67-4744" fmla="*/ 8677 h 10000"/>
                  <a:gd name="connsiteX68-4745" fmla="*/ 3393 w 10000"/>
                  <a:gd name="connsiteY68-4746" fmla="*/ 9998 h 10000"/>
                  <a:gd name="connsiteX69-4747" fmla="*/ 2253 w 10000"/>
                  <a:gd name="connsiteY69-4748" fmla="*/ 9228 h 10000"/>
                  <a:gd name="connsiteX70-4749" fmla="*/ 1224 w 10000"/>
                  <a:gd name="connsiteY70-4750" fmla="*/ 7137 h 10000"/>
                  <a:gd name="connsiteX71-4751" fmla="*/ 3 w 10000"/>
                  <a:gd name="connsiteY71-4752" fmla="*/ 4954 h 10000"/>
                  <a:gd name="connsiteX0-4753" fmla="*/ 3 w 10000"/>
                  <a:gd name="connsiteY0-4754" fmla="*/ 4954 h 10000"/>
                  <a:gd name="connsiteX1-4755" fmla="*/ 726 w 10000"/>
                  <a:gd name="connsiteY1-4756" fmla="*/ 3028 h 10000"/>
                  <a:gd name="connsiteX2-4757" fmla="*/ 1337 w 10000"/>
                  <a:gd name="connsiteY2-4758" fmla="*/ 1635 h 10000"/>
                  <a:gd name="connsiteX3-4759" fmla="*/ 3233 w 10000"/>
                  <a:gd name="connsiteY3-4760" fmla="*/ 773 h 10000"/>
                  <a:gd name="connsiteX4-4761" fmla="*/ 5997 w 10000"/>
                  <a:gd name="connsiteY4-4762" fmla="*/ 424 h 10000"/>
                  <a:gd name="connsiteX5-4763" fmla="*/ 8488 w 10000"/>
                  <a:gd name="connsiteY5-4764" fmla="*/ 1452 h 10000"/>
                  <a:gd name="connsiteX6-4765" fmla="*/ 9693 w 10000"/>
                  <a:gd name="connsiteY6-4766" fmla="*/ 4661 h 10000"/>
                  <a:gd name="connsiteX7-4767" fmla="*/ 7765 w 10000"/>
                  <a:gd name="connsiteY7-4768" fmla="*/ 5852 h 10000"/>
                  <a:gd name="connsiteX8-4769" fmla="*/ 6752 w 10000"/>
                  <a:gd name="connsiteY8-4770" fmla="*/ 4844 h 10000"/>
                  <a:gd name="connsiteX9-4771" fmla="*/ 7444 w 10000"/>
                  <a:gd name="connsiteY9-4772" fmla="*/ 2845 h 10000"/>
                  <a:gd name="connsiteX10-4773" fmla="*/ 8680 w 10000"/>
                  <a:gd name="connsiteY10-4774" fmla="*/ 2808 h 10000"/>
                  <a:gd name="connsiteX11-4775" fmla="*/ 8873 w 10000"/>
                  <a:gd name="connsiteY11-4776" fmla="*/ 3799 h 10000"/>
                  <a:gd name="connsiteX12-4777" fmla="*/ 8568 w 10000"/>
                  <a:gd name="connsiteY12-4778" fmla="*/ 4203 h 10000"/>
                  <a:gd name="connsiteX13-4779" fmla="*/ 7941 w 10000"/>
                  <a:gd name="connsiteY13-4780" fmla="*/ 4184 h 10000"/>
                  <a:gd name="connsiteX14-4781" fmla="*/ 7748 w 10000"/>
                  <a:gd name="connsiteY14-4782" fmla="*/ 4276 h 10000"/>
                  <a:gd name="connsiteX15-4783" fmla="*/ 7829 w 10000"/>
                  <a:gd name="connsiteY15-4784" fmla="*/ 4496 h 10000"/>
                  <a:gd name="connsiteX16-4785" fmla="*/ 8664 w 10000"/>
                  <a:gd name="connsiteY16-4786" fmla="*/ 4514 h 10000"/>
                  <a:gd name="connsiteX17-4787" fmla="*/ 9163 w 10000"/>
                  <a:gd name="connsiteY17-4788" fmla="*/ 3928 h 10000"/>
                  <a:gd name="connsiteX18-4789" fmla="*/ 8857 w 10000"/>
                  <a:gd name="connsiteY18-4790" fmla="*/ 2533 h 10000"/>
                  <a:gd name="connsiteX19-4791" fmla="*/ 7637 w 10000"/>
                  <a:gd name="connsiteY19-4792" fmla="*/ 2350 h 10000"/>
                  <a:gd name="connsiteX20-4793" fmla="*/ 6720 w 10000"/>
                  <a:gd name="connsiteY20-4794" fmla="*/ 1360 h 10000"/>
                  <a:gd name="connsiteX21-4795" fmla="*/ 5627 w 10000"/>
                  <a:gd name="connsiteY21-4796" fmla="*/ 1470 h 10000"/>
                  <a:gd name="connsiteX22-4797" fmla="*/ 4390 w 10000"/>
                  <a:gd name="connsiteY22-4798" fmla="*/ 902 h 10000"/>
                  <a:gd name="connsiteX23-4799" fmla="*/ 3442 w 10000"/>
                  <a:gd name="connsiteY23-4800" fmla="*/ 1543 h 10000"/>
                  <a:gd name="connsiteX24-4801" fmla="*/ 3201 w 10000"/>
                  <a:gd name="connsiteY24-4802" fmla="*/ 2277 h 10000"/>
                  <a:gd name="connsiteX25-4803" fmla="*/ 1578 w 10000"/>
                  <a:gd name="connsiteY25-4804" fmla="*/ 2771 h 10000"/>
                  <a:gd name="connsiteX26-4805" fmla="*/ 1257 w 10000"/>
                  <a:gd name="connsiteY26-4806" fmla="*/ 4203 h 10000"/>
                  <a:gd name="connsiteX27-4807" fmla="*/ 902 w 10000"/>
                  <a:gd name="connsiteY27-4808" fmla="*/ 5486 h 10000"/>
                  <a:gd name="connsiteX28-4809" fmla="*/ 1417 w 10000"/>
                  <a:gd name="connsiteY28-4810" fmla="*/ 6294 h 10000"/>
                  <a:gd name="connsiteX29-4811" fmla="*/ 2670 w 10000"/>
                  <a:gd name="connsiteY29-4812" fmla="*/ 6129 h 10000"/>
                  <a:gd name="connsiteX30-4813" fmla="*/ 4518 w 10000"/>
                  <a:gd name="connsiteY30-4814" fmla="*/ 6092 h 10000"/>
                  <a:gd name="connsiteX31-4815" fmla="*/ 5531 w 10000"/>
                  <a:gd name="connsiteY31-4816" fmla="*/ 6642 h 10000"/>
                  <a:gd name="connsiteX32-4817" fmla="*/ 5611 w 10000"/>
                  <a:gd name="connsiteY32-4818" fmla="*/ 6642 h 10000"/>
                  <a:gd name="connsiteX33-4819" fmla="*/ 6093 w 10000"/>
                  <a:gd name="connsiteY33-4820" fmla="*/ 6129 h 10000"/>
                  <a:gd name="connsiteX34-4821" fmla="*/ 6013 w 10000"/>
                  <a:gd name="connsiteY34-4822" fmla="*/ 5907 h 10000"/>
                  <a:gd name="connsiteX35-4823" fmla="*/ 5820 w 10000"/>
                  <a:gd name="connsiteY35-4824" fmla="*/ 5981 h 10000"/>
                  <a:gd name="connsiteX36-4825" fmla="*/ 5547 w 10000"/>
                  <a:gd name="connsiteY36-4826" fmla="*/ 6312 h 10000"/>
                  <a:gd name="connsiteX37-4827" fmla="*/ 4695 w 10000"/>
                  <a:gd name="connsiteY37-4828" fmla="*/ 5834 h 10000"/>
                  <a:gd name="connsiteX38-4829" fmla="*/ 2510 w 10000"/>
                  <a:gd name="connsiteY38-4830" fmla="*/ 5852 h 10000"/>
                  <a:gd name="connsiteX39-4831" fmla="*/ 1545 w 10000"/>
                  <a:gd name="connsiteY39-4832" fmla="*/ 5981 h 10000"/>
                  <a:gd name="connsiteX40-4833" fmla="*/ 1208 w 10000"/>
                  <a:gd name="connsiteY40-4834" fmla="*/ 5431 h 10000"/>
                  <a:gd name="connsiteX41-4835" fmla="*/ 1514 w 10000"/>
                  <a:gd name="connsiteY41-4836" fmla="*/ 4386 h 10000"/>
                  <a:gd name="connsiteX42-4837" fmla="*/ 1561 w 10000"/>
                  <a:gd name="connsiteY42-4838" fmla="*/ 4203 h 10000"/>
                  <a:gd name="connsiteX43-4839" fmla="*/ 1787 w 10000"/>
                  <a:gd name="connsiteY43-4840" fmla="*/ 2991 h 10000"/>
                  <a:gd name="connsiteX44-4841" fmla="*/ 3136 w 10000"/>
                  <a:gd name="connsiteY44-4842" fmla="*/ 2606 h 10000"/>
                  <a:gd name="connsiteX45-4843" fmla="*/ 3876 w 10000"/>
                  <a:gd name="connsiteY45-4844" fmla="*/ 3799 h 10000"/>
                  <a:gd name="connsiteX46-4845" fmla="*/ 2703 w 10000"/>
                  <a:gd name="connsiteY46-4846" fmla="*/ 4569 h 10000"/>
                  <a:gd name="connsiteX47-4847" fmla="*/ 2719 w 10000"/>
                  <a:gd name="connsiteY47-4848" fmla="*/ 4808 h 10000"/>
                  <a:gd name="connsiteX48-4849" fmla="*/ 2927 w 10000"/>
                  <a:gd name="connsiteY48-4850" fmla="*/ 4771 h 10000"/>
                  <a:gd name="connsiteX49-4851" fmla="*/ 4744 w 10000"/>
                  <a:gd name="connsiteY49-4852" fmla="*/ 4423 h 10000"/>
                  <a:gd name="connsiteX50-4853" fmla="*/ 4937 w 10000"/>
                  <a:gd name="connsiteY50-4854" fmla="*/ 4423 h 10000"/>
                  <a:gd name="connsiteX51-4855" fmla="*/ 5804 w 10000"/>
                  <a:gd name="connsiteY51-4856" fmla="*/ 4184 h 10000"/>
                  <a:gd name="connsiteX52-4857" fmla="*/ 6383 w 10000"/>
                  <a:gd name="connsiteY52-4858" fmla="*/ 4973 h 10000"/>
                  <a:gd name="connsiteX53-4859" fmla="*/ 6512 w 10000"/>
                  <a:gd name="connsiteY53-4860" fmla="*/ 5119 h 10000"/>
                  <a:gd name="connsiteX54-4861" fmla="*/ 7572 w 10000"/>
                  <a:gd name="connsiteY54-4862" fmla="*/ 6532 h 10000"/>
                  <a:gd name="connsiteX55-4863" fmla="*/ 7004 w 10000"/>
                  <a:gd name="connsiteY55-4864" fmla="*/ 7909 h 10000"/>
                  <a:gd name="connsiteX56-4865" fmla="*/ 5483 w 10000"/>
                  <a:gd name="connsiteY56-4866" fmla="*/ 8218 h 10000"/>
                  <a:gd name="connsiteX57-4867" fmla="*/ 5467 w 10000"/>
                  <a:gd name="connsiteY57-4868" fmla="*/ 8273 h 10000"/>
                  <a:gd name="connsiteX58-4869" fmla="*/ 3490 w 10000"/>
                  <a:gd name="connsiteY58-4870" fmla="*/ 8053 h 10000"/>
                  <a:gd name="connsiteX59-4871" fmla="*/ 3345 w 10000"/>
                  <a:gd name="connsiteY59-4872" fmla="*/ 7357 h 10000"/>
                  <a:gd name="connsiteX60-4873" fmla="*/ 3586 w 10000"/>
                  <a:gd name="connsiteY60-4874" fmla="*/ 7082 h 10000"/>
                  <a:gd name="connsiteX61-4875" fmla="*/ 3683 w 10000"/>
                  <a:gd name="connsiteY61-4876" fmla="*/ 6880 h 10000"/>
                  <a:gd name="connsiteX62-4877" fmla="*/ 3490 w 10000"/>
                  <a:gd name="connsiteY62-4878" fmla="*/ 6770 h 10000"/>
                  <a:gd name="connsiteX63-4879" fmla="*/ 3072 w 10000"/>
                  <a:gd name="connsiteY63-4880" fmla="*/ 7247 h 10000"/>
                  <a:gd name="connsiteX64-4881" fmla="*/ 3249 w 10000"/>
                  <a:gd name="connsiteY64-4882" fmla="*/ 8255 h 10000"/>
                  <a:gd name="connsiteX65-4883" fmla="*/ 3249 w 10000"/>
                  <a:gd name="connsiteY65-4884" fmla="*/ 8273 h 10000"/>
                  <a:gd name="connsiteX66-4885" fmla="*/ 4680 w 10000"/>
                  <a:gd name="connsiteY66-4886" fmla="*/ 8825 h 10000"/>
                  <a:gd name="connsiteX67-4887" fmla="*/ 5354 w 10000"/>
                  <a:gd name="connsiteY67-4888" fmla="*/ 8677 h 10000"/>
                  <a:gd name="connsiteX68-4889" fmla="*/ 3393 w 10000"/>
                  <a:gd name="connsiteY68-4890" fmla="*/ 9998 h 10000"/>
                  <a:gd name="connsiteX69-4891" fmla="*/ 2253 w 10000"/>
                  <a:gd name="connsiteY69-4892" fmla="*/ 9228 h 10000"/>
                  <a:gd name="connsiteX70-4893" fmla="*/ 1224 w 10000"/>
                  <a:gd name="connsiteY70-4894" fmla="*/ 7137 h 10000"/>
                  <a:gd name="connsiteX71-4895" fmla="*/ 3 w 10000"/>
                  <a:gd name="connsiteY71-4896" fmla="*/ 4954 h 10000"/>
                  <a:gd name="connsiteX0-4897" fmla="*/ 3 w 10000"/>
                  <a:gd name="connsiteY0-4898" fmla="*/ 4954 h 10000"/>
                  <a:gd name="connsiteX1-4899" fmla="*/ 726 w 10000"/>
                  <a:gd name="connsiteY1-4900" fmla="*/ 3028 h 10000"/>
                  <a:gd name="connsiteX2-4901" fmla="*/ 1337 w 10000"/>
                  <a:gd name="connsiteY2-4902" fmla="*/ 1635 h 10000"/>
                  <a:gd name="connsiteX3-4903" fmla="*/ 3233 w 10000"/>
                  <a:gd name="connsiteY3-4904" fmla="*/ 773 h 10000"/>
                  <a:gd name="connsiteX4-4905" fmla="*/ 5997 w 10000"/>
                  <a:gd name="connsiteY4-4906" fmla="*/ 424 h 10000"/>
                  <a:gd name="connsiteX5-4907" fmla="*/ 8488 w 10000"/>
                  <a:gd name="connsiteY5-4908" fmla="*/ 1452 h 10000"/>
                  <a:gd name="connsiteX6-4909" fmla="*/ 9693 w 10000"/>
                  <a:gd name="connsiteY6-4910" fmla="*/ 4661 h 10000"/>
                  <a:gd name="connsiteX7-4911" fmla="*/ 7765 w 10000"/>
                  <a:gd name="connsiteY7-4912" fmla="*/ 5852 h 10000"/>
                  <a:gd name="connsiteX8-4913" fmla="*/ 6752 w 10000"/>
                  <a:gd name="connsiteY8-4914" fmla="*/ 4844 h 10000"/>
                  <a:gd name="connsiteX9-4915" fmla="*/ 7444 w 10000"/>
                  <a:gd name="connsiteY9-4916" fmla="*/ 2845 h 10000"/>
                  <a:gd name="connsiteX10-4917" fmla="*/ 8680 w 10000"/>
                  <a:gd name="connsiteY10-4918" fmla="*/ 2808 h 10000"/>
                  <a:gd name="connsiteX11-4919" fmla="*/ 8873 w 10000"/>
                  <a:gd name="connsiteY11-4920" fmla="*/ 3799 h 10000"/>
                  <a:gd name="connsiteX12-4921" fmla="*/ 8568 w 10000"/>
                  <a:gd name="connsiteY12-4922" fmla="*/ 4203 h 10000"/>
                  <a:gd name="connsiteX13-4923" fmla="*/ 7941 w 10000"/>
                  <a:gd name="connsiteY13-4924" fmla="*/ 4184 h 10000"/>
                  <a:gd name="connsiteX14-4925" fmla="*/ 7748 w 10000"/>
                  <a:gd name="connsiteY14-4926" fmla="*/ 4276 h 10000"/>
                  <a:gd name="connsiteX15-4927" fmla="*/ 7829 w 10000"/>
                  <a:gd name="connsiteY15-4928" fmla="*/ 4496 h 10000"/>
                  <a:gd name="connsiteX16-4929" fmla="*/ 8664 w 10000"/>
                  <a:gd name="connsiteY16-4930" fmla="*/ 4514 h 10000"/>
                  <a:gd name="connsiteX17-4931" fmla="*/ 9163 w 10000"/>
                  <a:gd name="connsiteY17-4932" fmla="*/ 3928 h 10000"/>
                  <a:gd name="connsiteX18-4933" fmla="*/ 8857 w 10000"/>
                  <a:gd name="connsiteY18-4934" fmla="*/ 2533 h 10000"/>
                  <a:gd name="connsiteX19-4935" fmla="*/ 7637 w 10000"/>
                  <a:gd name="connsiteY19-4936" fmla="*/ 2350 h 10000"/>
                  <a:gd name="connsiteX20-4937" fmla="*/ 6720 w 10000"/>
                  <a:gd name="connsiteY20-4938" fmla="*/ 1360 h 10000"/>
                  <a:gd name="connsiteX21-4939" fmla="*/ 5627 w 10000"/>
                  <a:gd name="connsiteY21-4940" fmla="*/ 1470 h 10000"/>
                  <a:gd name="connsiteX22-4941" fmla="*/ 4390 w 10000"/>
                  <a:gd name="connsiteY22-4942" fmla="*/ 902 h 10000"/>
                  <a:gd name="connsiteX23-4943" fmla="*/ 3442 w 10000"/>
                  <a:gd name="connsiteY23-4944" fmla="*/ 1543 h 10000"/>
                  <a:gd name="connsiteX24-4945" fmla="*/ 3201 w 10000"/>
                  <a:gd name="connsiteY24-4946" fmla="*/ 2277 h 10000"/>
                  <a:gd name="connsiteX25-4947" fmla="*/ 1578 w 10000"/>
                  <a:gd name="connsiteY25-4948" fmla="*/ 2771 h 10000"/>
                  <a:gd name="connsiteX26-4949" fmla="*/ 1257 w 10000"/>
                  <a:gd name="connsiteY26-4950" fmla="*/ 4203 h 10000"/>
                  <a:gd name="connsiteX27-4951" fmla="*/ 902 w 10000"/>
                  <a:gd name="connsiteY27-4952" fmla="*/ 5486 h 10000"/>
                  <a:gd name="connsiteX28-4953" fmla="*/ 1417 w 10000"/>
                  <a:gd name="connsiteY28-4954" fmla="*/ 6294 h 10000"/>
                  <a:gd name="connsiteX29-4955" fmla="*/ 2670 w 10000"/>
                  <a:gd name="connsiteY29-4956" fmla="*/ 6129 h 10000"/>
                  <a:gd name="connsiteX30-4957" fmla="*/ 4518 w 10000"/>
                  <a:gd name="connsiteY30-4958" fmla="*/ 6092 h 10000"/>
                  <a:gd name="connsiteX31-4959" fmla="*/ 5531 w 10000"/>
                  <a:gd name="connsiteY31-4960" fmla="*/ 6642 h 10000"/>
                  <a:gd name="connsiteX32-4961" fmla="*/ 5611 w 10000"/>
                  <a:gd name="connsiteY32-4962" fmla="*/ 6642 h 10000"/>
                  <a:gd name="connsiteX33-4963" fmla="*/ 6093 w 10000"/>
                  <a:gd name="connsiteY33-4964" fmla="*/ 6129 h 10000"/>
                  <a:gd name="connsiteX34-4965" fmla="*/ 6013 w 10000"/>
                  <a:gd name="connsiteY34-4966" fmla="*/ 5907 h 10000"/>
                  <a:gd name="connsiteX35-4967" fmla="*/ 5820 w 10000"/>
                  <a:gd name="connsiteY35-4968" fmla="*/ 5981 h 10000"/>
                  <a:gd name="connsiteX36-4969" fmla="*/ 5547 w 10000"/>
                  <a:gd name="connsiteY36-4970" fmla="*/ 6312 h 10000"/>
                  <a:gd name="connsiteX37-4971" fmla="*/ 4695 w 10000"/>
                  <a:gd name="connsiteY37-4972" fmla="*/ 5834 h 10000"/>
                  <a:gd name="connsiteX38-4973" fmla="*/ 2510 w 10000"/>
                  <a:gd name="connsiteY38-4974" fmla="*/ 5852 h 10000"/>
                  <a:gd name="connsiteX39-4975" fmla="*/ 1545 w 10000"/>
                  <a:gd name="connsiteY39-4976" fmla="*/ 5981 h 10000"/>
                  <a:gd name="connsiteX40-4977" fmla="*/ 1208 w 10000"/>
                  <a:gd name="connsiteY40-4978" fmla="*/ 5431 h 10000"/>
                  <a:gd name="connsiteX41-4979" fmla="*/ 1514 w 10000"/>
                  <a:gd name="connsiteY41-4980" fmla="*/ 4386 h 10000"/>
                  <a:gd name="connsiteX42-4981" fmla="*/ 1561 w 10000"/>
                  <a:gd name="connsiteY42-4982" fmla="*/ 4203 h 10000"/>
                  <a:gd name="connsiteX43-4983" fmla="*/ 1787 w 10000"/>
                  <a:gd name="connsiteY43-4984" fmla="*/ 2991 h 10000"/>
                  <a:gd name="connsiteX44-4985" fmla="*/ 3136 w 10000"/>
                  <a:gd name="connsiteY44-4986" fmla="*/ 2606 h 10000"/>
                  <a:gd name="connsiteX45-4987" fmla="*/ 3876 w 10000"/>
                  <a:gd name="connsiteY45-4988" fmla="*/ 3799 h 10000"/>
                  <a:gd name="connsiteX46-4989" fmla="*/ 2703 w 10000"/>
                  <a:gd name="connsiteY46-4990" fmla="*/ 4569 h 10000"/>
                  <a:gd name="connsiteX47-4991" fmla="*/ 2719 w 10000"/>
                  <a:gd name="connsiteY47-4992" fmla="*/ 4808 h 10000"/>
                  <a:gd name="connsiteX48-4993" fmla="*/ 2927 w 10000"/>
                  <a:gd name="connsiteY48-4994" fmla="*/ 4771 h 10000"/>
                  <a:gd name="connsiteX49-4995" fmla="*/ 4744 w 10000"/>
                  <a:gd name="connsiteY49-4996" fmla="*/ 4423 h 10000"/>
                  <a:gd name="connsiteX50-4997" fmla="*/ 4937 w 10000"/>
                  <a:gd name="connsiteY50-4998" fmla="*/ 4423 h 10000"/>
                  <a:gd name="connsiteX51-4999" fmla="*/ 5804 w 10000"/>
                  <a:gd name="connsiteY51-5000" fmla="*/ 4184 h 10000"/>
                  <a:gd name="connsiteX52-5001" fmla="*/ 6383 w 10000"/>
                  <a:gd name="connsiteY52-5002" fmla="*/ 4973 h 10000"/>
                  <a:gd name="connsiteX53-5003" fmla="*/ 6512 w 10000"/>
                  <a:gd name="connsiteY53-5004" fmla="*/ 5119 h 10000"/>
                  <a:gd name="connsiteX54-5005" fmla="*/ 7572 w 10000"/>
                  <a:gd name="connsiteY54-5006" fmla="*/ 6532 h 10000"/>
                  <a:gd name="connsiteX55-5007" fmla="*/ 7004 w 10000"/>
                  <a:gd name="connsiteY55-5008" fmla="*/ 7909 h 10000"/>
                  <a:gd name="connsiteX56-5009" fmla="*/ 5483 w 10000"/>
                  <a:gd name="connsiteY56-5010" fmla="*/ 8218 h 10000"/>
                  <a:gd name="connsiteX57-5011" fmla="*/ 5467 w 10000"/>
                  <a:gd name="connsiteY57-5012" fmla="*/ 8273 h 10000"/>
                  <a:gd name="connsiteX58-5013" fmla="*/ 3490 w 10000"/>
                  <a:gd name="connsiteY58-5014" fmla="*/ 8053 h 10000"/>
                  <a:gd name="connsiteX59-5015" fmla="*/ 3345 w 10000"/>
                  <a:gd name="connsiteY59-5016" fmla="*/ 7357 h 10000"/>
                  <a:gd name="connsiteX60-5017" fmla="*/ 3586 w 10000"/>
                  <a:gd name="connsiteY60-5018" fmla="*/ 7082 h 10000"/>
                  <a:gd name="connsiteX61-5019" fmla="*/ 3683 w 10000"/>
                  <a:gd name="connsiteY61-5020" fmla="*/ 6880 h 10000"/>
                  <a:gd name="connsiteX62-5021" fmla="*/ 3490 w 10000"/>
                  <a:gd name="connsiteY62-5022" fmla="*/ 6770 h 10000"/>
                  <a:gd name="connsiteX63-5023" fmla="*/ 3072 w 10000"/>
                  <a:gd name="connsiteY63-5024" fmla="*/ 7247 h 10000"/>
                  <a:gd name="connsiteX64-5025" fmla="*/ 3249 w 10000"/>
                  <a:gd name="connsiteY64-5026" fmla="*/ 8255 h 10000"/>
                  <a:gd name="connsiteX65-5027" fmla="*/ 3249 w 10000"/>
                  <a:gd name="connsiteY65-5028" fmla="*/ 8273 h 10000"/>
                  <a:gd name="connsiteX66-5029" fmla="*/ 4680 w 10000"/>
                  <a:gd name="connsiteY66-5030" fmla="*/ 8825 h 10000"/>
                  <a:gd name="connsiteX67-5031" fmla="*/ 5354 w 10000"/>
                  <a:gd name="connsiteY67-5032" fmla="*/ 8677 h 10000"/>
                  <a:gd name="connsiteX68-5033" fmla="*/ 3393 w 10000"/>
                  <a:gd name="connsiteY68-5034" fmla="*/ 9998 h 10000"/>
                  <a:gd name="connsiteX69-5035" fmla="*/ 2253 w 10000"/>
                  <a:gd name="connsiteY69-5036" fmla="*/ 9228 h 10000"/>
                  <a:gd name="connsiteX70-5037" fmla="*/ 1224 w 10000"/>
                  <a:gd name="connsiteY70-5038" fmla="*/ 7137 h 10000"/>
                  <a:gd name="connsiteX71-5039" fmla="*/ 3 w 10000"/>
                  <a:gd name="connsiteY71-5040" fmla="*/ 4954 h 10000"/>
                  <a:gd name="connsiteX0-5041" fmla="*/ 3 w 10000"/>
                  <a:gd name="connsiteY0-5042" fmla="*/ 4954 h 10000"/>
                  <a:gd name="connsiteX1-5043" fmla="*/ 726 w 10000"/>
                  <a:gd name="connsiteY1-5044" fmla="*/ 3028 h 10000"/>
                  <a:gd name="connsiteX2-5045" fmla="*/ 1337 w 10000"/>
                  <a:gd name="connsiteY2-5046" fmla="*/ 1635 h 10000"/>
                  <a:gd name="connsiteX3-5047" fmla="*/ 3233 w 10000"/>
                  <a:gd name="connsiteY3-5048" fmla="*/ 773 h 10000"/>
                  <a:gd name="connsiteX4-5049" fmla="*/ 5997 w 10000"/>
                  <a:gd name="connsiteY4-5050" fmla="*/ 424 h 10000"/>
                  <a:gd name="connsiteX5-5051" fmla="*/ 8488 w 10000"/>
                  <a:gd name="connsiteY5-5052" fmla="*/ 1452 h 10000"/>
                  <a:gd name="connsiteX6-5053" fmla="*/ 9693 w 10000"/>
                  <a:gd name="connsiteY6-5054" fmla="*/ 4661 h 10000"/>
                  <a:gd name="connsiteX7-5055" fmla="*/ 7765 w 10000"/>
                  <a:gd name="connsiteY7-5056" fmla="*/ 5852 h 10000"/>
                  <a:gd name="connsiteX8-5057" fmla="*/ 6752 w 10000"/>
                  <a:gd name="connsiteY8-5058" fmla="*/ 4844 h 10000"/>
                  <a:gd name="connsiteX9-5059" fmla="*/ 7444 w 10000"/>
                  <a:gd name="connsiteY9-5060" fmla="*/ 2845 h 10000"/>
                  <a:gd name="connsiteX10-5061" fmla="*/ 8680 w 10000"/>
                  <a:gd name="connsiteY10-5062" fmla="*/ 2808 h 10000"/>
                  <a:gd name="connsiteX11-5063" fmla="*/ 8873 w 10000"/>
                  <a:gd name="connsiteY11-5064" fmla="*/ 3799 h 10000"/>
                  <a:gd name="connsiteX12-5065" fmla="*/ 8568 w 10000"/>
                  <a:gd name="connsiteY12-5066" fmla="*/ 4203 h 10000"/>
                  <a:gd name="connsiteX13-5067" fmla="*/ 7941 w 10000"/>
                  <a:gd name="connsiteY13-5068" fmla="*/ 4184 h 10000"/>
                  <a:gd name="connsiteX14-5069" fmla="*/ 7748 w 10000"/>
                  <a:gd name="connsiteY14-5070" fmla="*/ 4276 h 10000"/>
                  <a:gd name="connsiteX15-5071" fmla="*/ 7829 w 10000"/>
                  <a:gd name="connsiteY15-5072" fmla="*/ 4496 h 10000"/>
                  <a:gd name="connsiteX16-5073" fmla="*/ 8664 w 10000"/>
                  <a:gd name="connsiteY16-5074" fmla="*/ 4514 h 10000"/>
                  <a:gd name="connsiteX17-5075" fmla="*/ 9163 w 10000"/>
                  <a:gd name="connsiteY17-5076" fmla="*/ 3928 h 10000"/>
                  <a:gd name="connsiteX18-5077" fmla="*/ 8857 w 10000"/>
                  <a:gd name="connsiteY18-5078" fmla="*/ 2533 h 10000"/>
                  <a:gd name="connsiteX19-5079" fmla="*/ 7637 w 10000"/>
                  <a:gd name="connsiteY19-5080" fmla="*/ 2350 h 10000"/>
                  <a:gd name="connsiteX20-5081" fmla="*/ 6720 w 10000"/>
                  <a:gd name="connsiteY20-5082" fmla="*/ 1360 h 10000"/>
                  <a:gd name="connsiteX21-5083" fmla="*/ 5627 w 10000"/>
                  <a:gd name="connsiteY21-5084" fmla="*/ 1470 h 10000"/>
                  <a:gd name="connsiteX22-5085" fmla="*/ 4390 w 10000"/>
                  <a:gd name="connsiteY22-5086" fmla="*/ 902 h 10000"/>
                  <a:gd name="connsiteX23-5087" fmla="*/ 3442 w 10000"/>
                  <a:gd name="connsiteY23-5088" fmla="*/ 1543 h 10000"/>
                  <a:gd name="connsiteX24-5089" fmla="*/ 3201 w 10000"/>
                  <a:gd name="connsiteY24-5090" fmla="*/ 2277 h 10000"/>
                  <a:gd name="connsiteX25-5091" fmla="*/ 1578 w 10000"/>
                  <a:gd name="connsiteY25-5092" fmla="*/ 2771 h 10000"/>
                  <a:gd name="connsiteX26-5093" fmla="*/ 1257 w 10000"/>
                  <a:gd name="connsiteY26-5094" fmla="*/ 4203 h 10000"/>
                  <a:gd name="connsiteX27-5095" fmla="*/ 902 w 10000"/>
                  <a:gd name="connsiteY27-5096" fmla="*/ 5486 h 10000"/>
                  <a:gd name="connsiteX28-5097" fmla="*/ 1417 w 10000"/>
                  <a:gd name="connsiteY28-5098" fmla="*/ 6294 h 10000"/>
                  <a:gd name="connsiteX29-5099" fmla="*/ 2670 w 10000"/>
                  <a:gd name="connsiteY29-5100" fmla="*/ 6129 h 10000"/>
                  <a:gd name="connsiteX30-5101" fmla="*/ 4518 w 10000"/>
                  <a:gd name="connsiteY30-5102" fmla="*/ 6092 h 10000"/>
                  <a:gd name="connsiteX31-5103" fmla="*/ 5531 w 10000"/>
                  <a:gd name="connsiteY31-5104" fmla="*/ 6642 h 10000"/>
                  <a:gd name="connsiteX32-5105" fmla="*/ 5611 w 10000"/>
                  <a:gd name="connsiteY32-5106" fmla="*/ 6642 h 10000"/>
                  <a:gd name="connsiteX33-5107" fmla="*/ 6093 w 10000"/>
                  <a:gd name="connsiteY33-5108" fmla="*/ 6129 h 10000"/>
                  <a:gd name="connsiteX34-5109" fmla="*/ 6013 w 10000"/>
                  <a:gd name="connsiteY34-5110" fmla="*/ 5907 h 10000"/>
                  <a:gd name="connsiteX35-5111" fmla="*/ 5820 w 10000"/>
                  <a:gd name="connsiteY35-5112" fmla="*/ 5981 h 10000"/>
                  <a:gd name="connsiteX36-5113" fmla="*/ 5547 w 10000"/>
                  <a:gd name="connsiteY36-5114" fmla="*/ 6312 h 10000"/>
                  <a:gd name="connsiteX37-5115" fmla="*/ 4695 w 10000"/>
                  <a:gd name="connsiteY37-5116" fmla="*/ 5834 h 10000"/>
                  <a:gd name="connsiteX38-5117" fmla="*/ 2510 w 10000"/>
                  <a:gd name="connsiteY38-5118" fmla="*/ 5852 h 10000"/>
                  <a:gd name="connsiteX39-5119" fmla="*/ 1545 w 10000"/>
                  <a:gd name="connsiteY39-5120" fmla="*/ 5981 h 10000"/>
                  <a:gd name="connsiteX40-5121" fmla="*/ 1208 w 10000"/>
                  <a:gd name="connsiteY40-5122" fmla="*/ 5431 h 10000"/>
                  <a:gd name="connsiteX41-5123" fmla="*/ 1514 w 10000"/>
                  <a:gd name="connsiteY41-5124" fmla="*/ 4386 h 10000"/>
                  <a:gd name="connsiteX42-5125" fmla="*/ 1561 w 10000"/>
                  <a:gd name="connsiteY42-5126" fmla="*/ 4203 h 10000"/>
                  <a:gd name="connsiteX43-5127" fmla="*/ 1787 w 10000"/>
                  <a:gd name="connsiteY43-5128" fmla="*/ 2991 h 10000"/>
                  <a:gd name="connsiteX44-5129" fmla="*/ 3136 w 10000"/>
                  <a:gd name="connsiteY44-5130" fmla="*/ 2606 h 10000"/>
                  <a:gd name="connsiteX45-5131" fmla="*/ 3876 w 10000"/>
                  <a:gd name="connsiteY45-5132" fmla="*/ 3799 h 10000"/>
                  <a:gd name="connsiteX46-5133" fmla="*/ 2703 w 10000"/>
                  <a:gd name="connsiteY46-5134" fmla="*/ 4569 h 10000"/>
                  <a:gd name="connsiteX47-5135" fmla="*/ 2719 w 10000"/>
                  <a:gd name="connsiteY47-5136" fmla="*/ 4808 h 10000"/>
                  <a:gd name="connsiteX48-5137" fmla="*/ 2927 w 10000"/>
                  <a:gd name="connsiteY48-5138" fmla="*/ 4771 h 10000"/>
                  <a:gd name="connsiteX49-5139" fmla="*/ 4744 w 10000"/>
                  <a:gd name="connsiteY49-5140" fmla="*/ 4423 h 10000"/>
                  <a:gd name="connsiteX50-5141" fmla="*/ 4937 w 10000"/>
                  <a:gd name="connsiteY50-5142" fmla="*/ 4423 h 10000"/>
                  <a:gd name="connsiteX51-5143" fmla="*/ 5804 w 10000"/>
                  <a:gd name="connsiteY51-5144" fmla="*/ 4184 h 10000"/>
                  <a:gd name="connsiteX52-5145" fmla="*/ 6383 w 10000"/>
                  <a:gd name="connsiteY52-5146" fmla="*/ 4973 h 10000"/>
                  <a:gd name="connsiteX53-5147" fmla="*/ 6512 w 10000"/>
                  <a:gd name="connsiteY53-5148" fmla="*/ 5119 h 10000"/>
                  <a:gd name="connsiteX54-5149" fmla="*/ 7572 w 10000"/>
                  <a:gd name="connsiteY54-5150" fmla="*/ 6532 h 10000"/>
                  <a:gd name="connsiteX55-5151" fmla="*/ 7004 w 10000"/>
                  <a:gd name="connsiteY55-5152" fmla="*/ 7909 h 10000"/>
                  <a:gd name="connsiteX56-5153" fmla="*/ 5483 w 10000"/>
                  <a:gd name="connsiteY56-5154" fmla="*/ 8218 h 10000"/>
                  <a:gd name="connsiteX57-5155" fmla="*/ 5467 w 10000"/>
                  <a:gd name="connsiteY57-5156" fmla="*/ 8273 h 10000"/>
                  <a:gd name="connsiteX58-5157" fmla="*/ 3490 w 10000"/>
                  <a:gd name="connsiteY58-5158" fmla="*/ 8053 h 10000"/>
                  <a:gd name="connsiteX59-5159" fmla="*/ 3345 w 10000"/>
                  <a:gd name="connsiteY59-5160" fmla="*/ 7357 h 10000"/>
                  <a:gd name="connsiteX60-5161" fmla="*/ 3586 w 10000"/>
                  <a:gd name="connsiteY60-5162" fmla="*/ 7082 h 10000"/>
                  <a:gd name="connsiteX61-5163" fmla="*/ 3683 w 10000"/>
                  <a:gd name="connsiteY61-5164" fmla="*/ 6880 h 10000"/>
                  <a:gd name="connsiteX62-5165" fmla="*/ 3490 w 10000"/>
                  <a:gd name="connsiteY62-5166" fmla="*/ 6770 h 10000"/>
                  <a:gd name="connsiteX63-5167" fmla="*/ 3072 w 10000"/>
                  <a:gd name="connsiteY63-5168" fmla="*/ 7247 h 10000"/>
                  <a:gd name="connsiteX64-5169" fmla="*/ 3249 w 10000"/>
                  <a:gd name="connsiteY64-5170" fmla="*/ 8255 h 10000"/>
                  <a:gd name="connsiteX65-5171" fmla="*/ 3249 w 10000"/>
                  <a:gd name="connsiteY65-5172" fmla="*/ 8273 h 10000"/>
                  <a:gd name="connsiteX66-5173" fmla="*/ 4680 w 10000"/>
                  <a:gd name="connsiteY66-5174" fmla="*/ 8825 h 10000"/>
                  <a:gd name="connsiteX67-5175" fmla="*/ 5354 w 10000"/>
                  <a:gd name="connsiteY67-5176" fmla="*/ 8677 h 10000"/>
                  <a:gd name="connsiteX68-5177" fmla="*/ 3393 w 10000"/>
                  <a:gd name="connsiteY68-5178" fmla="*/ 9998 h 10000"/>
                  <a:gd name="connsiteX69-5179" fmla="*/ 2253 w 10000"/>
                  <a:gd name="connsiteY69-5180" fmla="*/ 9228 h 10000"/>
                  <a:gd name="connsiteX70-5181" fmla="*/ 1224 w 10000"/>
                  <a:gd name="connsiteY70-5182" fmla="*/ 7137 h 10000"/>
                  <a:gd name="connsiteX71-5183" fmla="*/ 3 w 10000"/>
                  <a:gd name="connsiteY71-5184" fmla="*/ 4954 h 10000"/>
                  <a:gd name="connsiteX0-5185" fmla="*/ 3 w 10000"/>
                  <a:gd name="connsiteY0-5186" fmla="*/ 4954 h 10000"/>
                  <a:gd name="connsiteX1-5187" fmla="*/ 726 w 10000"/>
                  <a:gd name="connsiteY1-5188" fmla="*/ 3028 h 10000"/>
                  <a:gd name="connsiteX2-5189" fmla="*/ 1337 w 10000"/>
                  <a:gd name="connsiteY2-5190" fmla="*/ 1635 h 10000"/>
                  <a:gd name="connsiteX3-5191" fmla="*/ 3233 w 10000"/>
                  <a:gd name="connsiteY3-5192" fmla="*/ 773 h 10000"/>
                  <a:gd name="connsiteX4-5193" fmla="*/ 5997 w 10000"/>
                  <a:gd name="connsiteY4-5194" fmla="*/ 424 h 10000"/>
                  <a:gd name="connsiteX5-5195" fmla="*/ 8488 w 10000"/>
                  <a:gd name="connsiteY5-5196" fmla="*/ 1452 h 10000"/>
                  <a:gd name="connsiteX6-5197" fmla="*/ 9693 w 10000"/>
                  <a:gd name="connsiteY6-5198" fmla="*/ 4661 h 10000"/>
                  <a:gd name="connsiteX7-5199" fmla="*/ 7765 w 10000"/>
                  <a:gd name="connsiteY7-5200" fmla="*/ 5852 h 10000"/>
                  <a:gd name="connsiteX8-5201" fmla="*/ 6752 w 10000"/>
                  <a:gd name="connsiteY8-5202" fmla="*/ 4844 h 10000"/>
                  <a:gd name="connsiteX9-5203" fmla="*/ 7444 w 10000"/>
                  <a:gd name="connsiteY9-5204" fmla="*/ 2845 h 10000"/>
                  <a:gd name="connsiteX10-5205" fmla="*/ 8680 w 10000"/>
                  <a:gd name="connsiteY10-5206" fmla="*/ 2808 h 10000"/>
                  <a:gd name="connsiteX11-5207" fmla="*/ 8873 w 10000"/>
                  <a:gd name="connsiteY11-5208" fmla="*/ 3799 h 10000"/>
                  <a:gd name="connsiteX12-5209" fmla="*/ 8568 w 10000"/>
                  <a:gd name="connsiteY12-5210" fmla="*/ 4203 h 10000"/>
                  <a:gd name="connsiteX13-5211" fmla="*/ 7941 w 10000"/>
                  <a:gd name="connsiteY13-5212" fmla="*/ 4184 h 10000"/>
                  <a:gd name="connsiteX14-5213" fmla="*/ 7748 w 10000"/>
                  <a:gd name="connsiteY14-5214" fmla="*/ 4276 h 10000"/>
                  <a:gd name="connsiteX15-5215" fmla="*/ 7829 w 10000"/>
                  <a:gd name="connsiteY15-5216" fmla="*/ 4496 h 10000"/>
                  <a:gd name="connsiteX16-5217" fmla="*/ 8664 w 10000"/>
                  <a:gd name="connsiteY16-5218" fmla="*/ 4514 h 10000"/>
                  <a:gd name="connsiteX17-5219" fmla="*/ 9163 w 10000"/>
                  <a:gd name="connsiteY17-5220" fmla="*/ 3928 h 10000"/>
                  <a:gd name="connsiteX18-5221" fmla="*/ 8857 w 10000"/>
                  <a:gd name="connsiteY18-5222" fmla="*/ 2533 h 10000"/>
                  <a:gd name="connsiteX19-5223" fmla="*/ 7637 w 10000"/>
                  <a:gd name="connsiteY19-5224" fmla="*/ 2350 h 10000"/>
                  <a:gd name="connsiteX20-5225" fmla="*/ 6720 w 10000"/>
                  <a:gd name="connsiteY20-5226" fmla="*/ 1360 h 10000"/>
                  <a:gd name="connsiteX21-5227" fmla="*/ 5627 w 10000"/>
                  <a:gd name="connsiteY21-5228" fmla="*/ 1470 h 10000"/>
                  <a:gd name="connsiteX22-5229" fmla="*/ 4390 w 10000"/>
                  <a:gd name="connsiteY22-5230" fmla="*/ 902 h 10000"/>
                  <a:gd name="connsiteX23-5231" fmla="*/ 3442 w 10000"/>
                  <a:gd name="connsiteY23-5232" fmla="*/ 1543 h 10000"/>
                  <a:gd name="connsiteX24-5233" fmla="*/ 3201 w 10000"/>
                  <a:gd name="connsiteY24-5234" fmla="*/ 2277 h 10000"/>
                  <a:gd name="connsiteX25-5235" fmla="*/ 1578 w 10000"/>
                  <a:gd name="connsiteY25-5236" fmla="*/ 2771 h 10000"/>
                  <a:gd name="connsiteX26-5237" fmla="*/ 1257 w 10000"/>
                  <a:gd name="connsiteY26-5238" fmla="*/ 4203 h 10000"/>
                  <a:gd name="connsiteX27-5239" fmla="*/ 902 w 10000"/>
                  <a:gd name="connsiteY27-5240" fmla="*/ 5486 h 10000"/>
                  <a:gd name="connsiteX28-5241" fmla="*/ 1417 w 10000"/>
                  <a:gd name="connsiteY28-5242" fmla="*/ 6294 h 10000"/>
                  <a:gd name="connsiteX29-5243" fmla="*/ 2670 w 10000"/>
                  <a:gd name="connsiteY29-5244" fmla="*/ 6129 h 10000"/>
                  <a:gd name="connsiteX30-5245" fmla="*/ 4518 w 10000"/>
                  <a:gd name="connsiteY30-5246" fmla="*/ 6092 h 10000"/>
                  <a:gd name="connsiteX31-5247" fmla="*/ 5531 w 10000"/>
                  <a:gd name="connsiteY31-5248" fmla="*/ 6642 h 10000"/>
                  <a:gd name="connsiteX32-5249" fmla="*/ 5611 w 10000"/>
                  <a:gd name="connsiteY32-5250" fmla="*/ 6642 h 10000"/>
                  <a:gd name="connsiteX33-5251" fmla="*/ 6093 w 10000"/>
                  <a:gd name="connsiteY33-5252" fmla="*/ 6129 h 10000"/>
                  <a:gd name="connsiteX34-5253" fmla="*/ 6013 w 10000"/>
                  <a:gd name="connsiteY34-5254" fmla="*/ 5907 h 10000"/>
                  <a:gd name="connsiteX35-5255" fmla="*/ 5820 w 10000"/>
                  <a:gd name="connsiteY35-5256" fmla="*/ 5981 h 10000"/>
                  <a:gd name="connsiteX36-5257" fmla="*/ 5547 w 10000"/>
                  <a:gd name="connsiteY36-5258" fmla="*/ 6312 h 10000"/>
                  <a:gd name="connsiteX37-5259" fmla="*/ 4695 w 10000"/>
                  <a:gd name="connsiteY37-5260" fmla="*/ 5834 h 10000"/>
                  <a:gd name="connsiteX38-5261" fmla="*/ 2510 w 10000"/>
                  <a:gd name="connsiteY38-5262" fmla="*/ 5852 h 10000"/>
                  <a:gd name="connsiteX39-5263" fmla="*/ 1545 w 10000"/>
                  <a:gd name="connsiteY39-5264" fmla="*/ 5981 h 10000"/>
                  <a:gd name="connsiteX40-5265" fmla="*/ 1208 w 10000"/>
                  <a:gd name="connsiteY40-5266" fmla="*/ 5431 h 10000"/>
                  <a:gd name="connsiteX41-5267" fmla="*/ 1514 w 10000"/>
                  <a:gd name="connsiteY41-5268" fmla="*/ 4386 h 10000"/>
                  <a:gd name="connsiteX42-5269" fmla="*/ 1561 w 10000"/>
                  <a:gd name="connsiteY42-5270" fmla="*/ 4203 h 10000"/>
                  <a:gd name="connsiteX43-5271" fmla="*/ 1787 w 10000"/>
                  <a:gd name="connsiteY43-5272" fmla="*/ 2991 h 10000"/>
                  <a:gd name="connsiteX44-5273" fmla="*/ 3136 w 10000"/>
                  <a:gd name="connsiteY44-5274" fmla="*/ 2606 h 10000"/>
                  <a:gd name="connsiteX45-5275" fmla="*/ 3876 w 10000"/>
                  <a:gd name="connsiteY45-5276" fmla="*/ 3799 h 10000"/>
                  <a:gd name="connsiteX46-5277" fmla="*/ 2703 w 10000"/>
                  <a:gd name="connsiteY46-5278" fmla="*/ 4569 h 10000"/>
                  <a:gd name="connsiteX47-5279" fmla="*/ 2719 w 10000"/>
                  <a:gd name="connsiteY47-5280" fmla="*/ 4808 h 10000"/>
                  <a:gd name="connsiteX48-5281" fmla="*/ 2927 w 10000"/>
                  <a:gd name="connsiteY48-5282" fmla="*/ 4771 h 10000"/>
                  <a:gd name="connsiteX49-5283" fmla="*/ 4744 w 10000"/>
                  <a:gd name="connsiteY49-5284" fmla="*/ 4423 h 10000"/>
                  <a:gd name="connsiteX50-5285" fmla="*/ 4937 w 10000"/>
                  <a:gd name="connsiteY50-5286" fmla="*/ 4423 h 10000"/>
                  <a:gd name="connsiteX51-5287" fmla="*/ 5804 w 10000"/>
                  <a:gd name="connsiteY51-5288" fmla="*/ 4184 h 10000"/>
                  <a:gd name="connsiteX52-5289" fmla="*/ 6383 w 10000"/>
                  <a:gd name="connsiteY52-5290" fmla="*/ 4973 h 10000"/>
                  <a:gd name="connsiteX53-5291" fmla="*/ 6512 w 10000"/>
                  <a:gd name="connsiteY53-5292" fmla="*/ 5119 h 10000"/>
                  <a:gd name="connsiteX54-5293" fmla="*/ 7572 w 10000"/>
                  <a:gd name="connsiteY54-5294" fmla="*/ 6532 h 10000"/>
                  <a:gd name="connsiteX55-5295" fmla="*/ 7042 w 10000"/>
                  <a:gd name="connsiteY55-5296" fmla="*/ 7938 h 10000"/>
                  <a:gd name="connsiteX56-5297" fmla="*/ 5483 w 10000"/>
                  <a:gd name="connsiteY56-5298" fmla="*/ 8218 h 10000"/>
                  <a:gd name="connsiteX57-5299" fmla="*/ 5467 w 10000"/>
                  <a:gd name="connsiteY57-5300" fmla="*/ 8273 h 10000"/>
                  <a:gd name="connsiteX58-5301" fmla="*/ 3490 w 10000"/>
                  <a:gd name="connsiteY58-5302" fmla="*/ 8053 h 10000"/>
                  <a:gd name="connsiteX59-5303" fmla="*/ 3345 w 10000"/>
                  <a:gd name="connsiteY59-5304" fmla="*/ 7357 h 10000"/>
                  <a:gd name="connsiteX60-5305" fmla="*/ 3586 w 10000"/>
                  <a:gd name="connsiteY60-5306" fmla="*/ 7082 h 10000"/>
                  <a:gd name="connsiteX61-5307" fmla="*/ 3683 w 10000"/>
                  <a:gd name="connsiteY61-5308" fmla="*/ 6880 h 10000"/>
                  <a:gd name="connsiteX62-5309" fmla="*/ 3490 w 10000"/>
                  <a:gd name="connsiteY62-5310" fmla="*/ 6770 h 10000"/>
                  <a:gd name="connsiteX63-5311" fmla="*/ 3072 w 10000"/>
                  <a:gd name="connsiteY63-5312" fmla="*/ 7247 h 10000"/>
                  <a:gd name="connsiteX64-5313" fmla="*/ 3249 w 10000"/>
                  <a:gd name="connsiteY64-5314" fmla="*/ 8255 h 10000"/>
                  <a:gd name="connsiteX65-5315" fmla="*/ 3249 w 10000"/>
                  <a:gd name="connsiteY65-5316" fmla="*/ 8273 h 10000"/>
                  <a:gd name="connsiteX66-5317" fmla="*/ 4680 w 10000"/>
                  <a:gd name="connsiteY66-5318" fmla="*/ 8825 h 10000"/>
                  <a:gd name="connsiteX67-5319" fmla="*/ 5354 w 10000"/>
                  <a:gd name="connsiteY67-5320" fmla="*/ 8677 h 10000"/>
                  <a:gd name="connsiteX68-5321" fmla="*/ 3393 w 10000"/>
                  <a:gd name="connsiteY68-5322" fmla="*/ 9998 h 10000"/>
                  <a:gd name="connsiteX69-5323" fmla="*/ 2253 w 10000"/>
                  <a:gd name="connsiteY69-5324" fmla="*/ 9228 h 10000"/>
                  <a:gd name="connsiteX70-5325" fmla="*/ 1224 w 10000"/>
                  <a:gd name="connsiteY70-5326" fmla="*/ 7137 h 10000"/>
                  <a:gd name="connsiteX71-5327" fmla="*/ 3 w 10000"/>
                  <a:gd name="connsiteY71-5328" fmla="*/ 4954 h 10000"/>
                  <a:gd name="connsiteX0-5329" fmla="*/ 3 w 10000"/>
                  <a:gd name="connsiteY0-5330" fmla="*/ 4954 h 10000"/>
                  <a:gd name="connsiteX1-5331" fmla="*/ 726 w 10000"/>
                  <a:gd name="connsiteY1-5332" fmla="*/ 3028 h 10000"/>
                  <a:gd name="connsiteX2-5333" fmla="*/ 1337 w 10000"/>
                  <a:gd name="connsiteY2-5334" fmla="*/ 1635 h 10000"/>
                  <a:gd name="connsiteX3-5335" fmla="*/ 3233 w 10000"/>
                  <a:gd name="connsiteY3-5336" fmla="*/ 773 h 10000"/>
                  <a:gd name="connsiteX4-5337" fmla="*/ 5997 w 10000"/>
                  <a:gd name="connsiteY4-5338" fmla="*/ 424 h 10000"/>
                  <a:gd name="connsiteX5-5339" fmla="*/ 8488 w 10000"/>
                  <a:gd name="connsiteY5-5340" fmla="*/ 1452 h 10000"/>
                  <a:gd name="connsiteX6-5341" fmla="*/ 9693 w 10000"/>
                  <a:gd name="connsiteY6-5342" fmla="*/ 4661 h 10000"/>
                  <a:gd name="connsiteX7-5343" fmla="*/ 7765 w 10000"/>
                  <a:gd name="connsiteY7-5344" fmla="*/ 5852 h 10000"/>
                  <a:gd name="connsiteX8-5345" fmla="*/ 6752 w 10000"/>
                  <a:gd name="connsiteY8-5346" fmla="*/ 4844 h 10000"/>
                  <a:gd name="connsiteX9-5347" fmla="*/ 7444 w 10000"/>
                  <a:gd name="connsiteY9-5348" fmla="*/ 2845 h 10000"/>
                  <a:gd name="connsiteX10-5349" fmla="*/ 8680 w 10000"/>
                  <a:gd name="connsiteY10-5350" fmla="*/ 2808 h 10000"/>
                  <a:gd name="connsiteX11-5351" fmla="*/ 8873 w 10000"/>
                  <a:gd name="connsiteY11-5352" fmla="*/ 3799 h 10000"/>
                  <a:gd name="connsiteX12-5353" fmla="*/ 8568 w 10000"/>
                  <a:gd name="connsiteY12-5354" fmla="*/ 4203 h 10000"/>
                  <a:gd name="connsiteX13-5355" fmla="*/ 7941 w 10000"/>
                  <a:gd name="connsiteY13-5356" fmla="*/ 4184 h 10000"/>
                  <a:gd name="connsiteX14-5357" fmla="*/ 7748 w 10000"/>
                  <a:gd name="connsiteY14-5358" fmla="*/ 4276 h 10000"/>
                  <a:gd name="connsiteX15-5359" fmla="*/ 7829 w 10000"/>
                  <a:gd name="connsiteY15-5360" fmla="*/ 4496 h 10000"/>
                  <a:gd name="connsiteX16-5361" fmla="*/ 8664 w 10000"/>
                  <a:gd name="connsiteY16-5362" fmla="*/ 4514 h 10000"/>
                  <a:gd name="connsiteX17-5363" fmla="*/ 9163 w 10000"/>
                  <a:gd name="connsiteY17-5364" fmla="*/ 3928 h 10000"/>
                  <a:gd name="connsiteX18-5365" fmla="*/ 8857 w 10000"/>
                  <a:gd name="connsiteY18-5366" fmla="*/ 2533 h 10000"/>
                  <a:gd name="connsiteX19-5367" fmla="*/ 7637 w 10000"/>
                  <a:gd name="connsiteY19-5368" fmla="*/ 2350 h 10000"/>
                  <a:gd name="connsiteX20-5369" fmla="*/ 6720 w 10000"/>
                  <a:gd name="connsiteY20-5370" fmla="*/ 1360 h 10000"/>
                  <a:gd name="connsiteX21-5371" fmla="*/ 5627 w 10000"/>
                  <a:gd name="connsiteY21-5372" fmla="*/ 1470 h 10000"/>
                  <a:gd name="connsiteX22-5373" fmla="*/ 4390 w 10000"/>
                  <a:gd name="connsiteY22-5374" fmla="*/ 902 h 10000"/>
                  <a:gd name="connsiteX23-5375" fmla="*/ 3442 w 10000"/>
                  <a:gd name="connsiteY23-5376" fmla="*/ 1543 h 10000"/>
                  <a:gd name="connsiteX24-5377" fmla="*/ 3201 w 10000"/>
                  <a:gd name="connsiteY24-5378" fmla="*/ 2277 h 10000"/>
                  <a:gd name="connsiteX25-5379" fmla="*/ 1578 w 10000"/>
                  <a:gd name="connsiteY25-5380" fmla="*/ 2771 h 10000"/>
                  <a:gd name="connsiteX26-5381" fmla="*/ 1257 w 10000"/>
                  <a:gd name="connsiteY26-5382" fmla="*/ 4203 h 10000"/>
                  <a:gd name="connsiteX27-5383" fmla="*/ 902 w 10000"/>
                  <a:gd name="connsiteY27-5384" fmla="*/ 5486 h 10000"/>
                  <a:gd name="connsiteX28-5385" fmla="*/ 1417 w 10000"/>
                  <a:gd name="connsiteY28-5386" fmla="*/ 6294 h 10000"/>
                  <a:gd name="connsiteX29-5387" fmla="*/ 2670 w 10000"/>
                  <a:gd name="connsiteY29-5388" fmla="*/ 6129 h 10000"/>
                  <a:gd name="connsiteX30-5389" fmla="*/ 4518 w 10000"/>
                  <a:gd name="connsiteY30-5390" fmla="*/ 6092 h 10000"/>
                  <a:gd name="connsiteX31-5391" fmla="*/ 5531 w 10000"/>
                  <a:gd name="connsiteY31-5392" fmla="*/ 6642 h 10000"/>
                  <a:gd name="connsiteX32-5393" fmla="*/ 5611 w 10000"/>
                  <a:gd name="connsiteY32-5394" fmla="*/ 6642 h 10000"/>
                  <a:gd name="connsiteX33-5395" fmla="*/ 6093 w 10000"/>
                  <a:gd name="connsiteY33-5396" fmla="*/ 6129 h 10000"/>
                  <a:gd name="connsiteX34-5397" fmla="*/ 6013 w 10000"/>
                  <a:gd name="connsiteY34-5398" fmla="*/ 5907 h 10000"/>
                  <a:gd name="connsiteX35-5399" fmla="*/ 5820 w 10000"/>
                  <a:gd name="connsiteY35-5400" fmla="*/ 5981 h 10000"/>
                  <a:gd name="connsiteX36-5401" fmla="*/ 5547 w 10000"/>
                  <a:gd name="connsiteY36-5402" fmla="*/ 6312 h 10000"/>
                  <a:gd name="connsiteX37-5403" fmla="*/ 4695 w 10000"/>
                  <a:gd name="connsiteY37-5404" fmla="*/ 5834 h 10000"/>
                  <a:gd name="connsiteX38-5405" fmla="*/ 2510 w 10000"/>
                  <a:gd name="connsiteY38-5406" fmla="*/ 5852 h 10000"/>
                  <a:gd name="connsiteX39-5407" fmla="*/ 1545 w 10000"/>
                  <a:gd name="connsiteY39-5408" fmla="*/ 5981 h 10000"/>
                  <a:gd name="connsiteX40-5409" fmla="*/ 1208 w 10000"/>
                  <a:gd name="connsiteY40-5410" fmla="*/ 5431 h 10000"/>
                  <a:gd name="connsiteX41-5411" fmla="*/ 1514 w 10000"/>
                  <a:gd name="connsiteY41-5412" fmla="*/ 4386 h 10000"/>
                  <a:gd name="connsiteX42-5413" fmla="*/ 1561 w 10000"/>
                  <a:gd name="connsiteY42-5414" fmla="*/ 4203 h 10000"/>
                  <a:gd name="connsiteX43-5415" fmla="*/ 1787 w 10000"/>
                  <a:gd name="connsiteY43-5416" fmla="*/ 2991 h 10000"/>
                  <a:gd name="connsiteX44-5417" fmla="*/ 3136 w 10000"/>
                  <a:gd name="connsiteY44-5418" fmla="*/ 2606 h 10000"/>
                  <a:gd name="connsiteX45-5419" fmla="*/ 3876 w 10000"/>
                  <a:gd name="connsiteY45-5420" fmla="*/ 3799 h 10000"/>
                  <a:gd name="connsiteX46-5421" fmla="*/ 2703 w 10000"/>
                  <a:gd name="connsiteY46-5422" fmla="*/ 4569 h 10000"/>
                  <a:gd name="connsiteX47-5423" fmla="*/ 2719 w 10000"/>
                  <a:gd name="connsiteY47-5424" fmla="*/ 4808 h 10000"/>
                  <a:gd name="connsiteX48-5425" fmla="*/ 2927 w 10000"/>
                  <a:gd name="connsiteY48-5426" fmla="*/ 4771 h 10000"/>
                  <a:gd name="connsiteX49-5427" fmla="*/ 4744 w 10000"/>
                  <a:gd name="connsiteY49-5428" fmla="*/ 4423 h 10000"/>
                  <a:gd name="connsiteX50-5429" fmla="*/ 4937 w 10000"/>
                  <a:gd name="connsiteY50-5430" fmla="*/ 4423 h 10000"/>
                  <a:gd name="connsiteX51-5431" fmla="*/ 5804 w 10000"/>
                  <a:gd name="connsiteY51-5432" fmla="*/ 4184 h 10000"/>
                  <a:gd name="connsiteX52-5433" fmla="*/ 6383 w 10000"/>
                  <a:gd name="connsiteY52-5434" fmla="*/ 4973 h 10000"/>
                  <a:gd name="connsiteX53-5435" fmla="*/ 6512 w 10000"/>
                  <a:gd name="connsiteY53-5436" fmla="*/ 5119 h 10000"/>
                  <a:gd name="connsiteX54-5437" fmla="*/ 7572 w 10000"/>
                  <a:gd name="connsiteY54-5438" fmla="*/ 6532 h 10000"/>
                  <a:gd name="connsiteX55-5439" fmla="*/ 7042 w 10000"/>
                  <a:gd name="connsiteY55-5440" fmla="*/ 7938 h 10000"/>
                  <a:gd name="connsiteX56-5441" fmla="*/ 5483 w 10000"/>
                  <a:gd name="connsiteY56-5442" fmla="*/ 8218 h 10000"/>
                  <a:gd name="connsiteX57-5443" fmla="*/ 3490 w 10000"/>
                  <a:gd name="connsiteY57-5444" fmla="*/ 8053 h 10000"/>
                  <a:gd name="connsiteX58-5445" fmla="*/ 3345 w 10000"/>
                  <a:gd name="connsiteY58-5446" fmla="*/ 7357 h 10000"/>
                  <a:gd name="connsiteX59-5447" fmla="*/ 3586 w 10000"/>
                  <a:gd name="connsiteY59-5448" fmla="*/ 7082 h 10000"/>
                  <a:gd name="connsiteX60-5449" fmla="*/ 3683 w 10000"/>
                  <a:gd name="connsiteY60-5450" fmla="*/ 6880 h 10000"/>
                  <a:gd name="connsiteX61-5451" fmla="*/ 3490 w 10000"/>
                  <a:gd name="connsiteY61-5452" fmla="*/ 6770 h 10000"/>
                  <a:gd name="connsiteX62-5453" fmla="*/ 3072 w 10000"/>
                  <a:gd name="connsiteY62-5454" fmla="*/ 7247 h 10000"/>
                  <a:gd name="connsiteX63-5455" fmla="*/ 3249 w 10000"/>
                  <a:gd name="connsiteY63-5456" fmla="*/ 8255 h 10000"/>
                  <a:gd name="connsiteX64-5457" fmla="*/ 3249 w 10000"/>
                  <a:gd name="connsiteY64-5458" fmla="*/ 8273 h 10000"/>
                  <a:gd name="connsiteX65-5459" fmla="*/ 4680 w 10000"/>
                  <a:gd name="connsiteY65-5460" fmla="*/ 8825 h 10000"/>
                  <a:gd name="connsiteX66-5461" fmla="*/ 5354 w 10000"/>
                  <a:gd name="connsiteY66-5462" fmla="*/ 8677 h 10000"/>
                  <a:gd name="connsiteX67-5463" fmla="*/ 3393 w 10000"/>
                  <a:gd name="connsiteY67-5464" fmla="*/ 9998 h 10000"/>
                  <a:gd name="connsiteX68-5465" fmla="*/ 2253 w 10000"/>
                  <a:gd name="connsiteY68-5466" fmla="*/ 9228 h 10000"/>
                  <a:gd name="connsiteX69-5467" fmla="*/ 1224 w 10000"/>
                  <a:gd name="connsiteY69-5468" fmla="*/ 7137 h 10000"/>
                  <a:gd name="connsiteX70-5469" fmla="*/ 3 w 10000"/>
                  <a:gd name="connsiteY70-5470" fmla="*/ 4954 h 10000"/>
                  <a:gd name="connsiteX0-5471" fmla="*/ 3 w 10000"/>
                  <a:gd name="connsiteY0-5472" fmla="*/ 4954 h 10000"/>
                  <a:gd name="connsiteX1-5473" fmla="*/ 726 w 10000"/>
                  <a:gd name="connsiteY1-5474" fmla="*/ 3028 h 10000"/>
                  <a:gd name="connsiteX2-5475" fmla="*/ 1337 w 10000"/>
                  <a:gd name="connsiteY2-5476" fmla="*/ 1635 h 10000"/>
                  <a:gd name="connsiteX3-5477" fmla="*/ 3233 w 10000"/>
                  <a:gd name="connsiteY3-5478" fmla="*/ 773 h 10000"/>
                  <a:gd name="connsiteX4-5479" fmla="*/ 5997 w 10000"/>
                  <a:gd name="connsiteY4-5480" fmla="*/ 424 h 10000"/>
                  <a:gd name="connsiteX5-5481" fmla="*/ 8488 w 10000"/>
                  <a:gd name="connsiteY5-5482" fmla="*/ 1452 h 10000"/>
                  <a:gd name="connsiteX6-5483" fmla="*/ 9693 w 10000"/>
                  <a:gd name="connsiteY6-5484" fmla="*/ 4661 h 10000"/>
                  <a:gd name="connsiteX7-5485" fmla="*/ 7765 w 10000"/>
                  <a:gd name="connsiteY7-5486" fmla="*/ 5852 h 10000"/>
                  <a:gd name="connsiteX8-5487" fmla="*/ 6752 w 10000"/>
                  <a:gd name="connsiteY8-5488" fmla="*/ 4844 h 10000"/>
                  <a:gd name="connsiteX9-5489" fmla="*/ 7444 w 10000"/>
                  <a:gd name="connsiteY9-5490" fmla="*/ 2845 h 10000"/>
                  <a:gd name="connsiteX10-5491" fmla="*/ 8680 w 10000"/>
                  <a:gd name="connsiteY10-5492" fmla="*/ 2808 h 10000"/>
                  <a:gd name="connsiteX11-5493" fmla="*/ 8873 w 10000"/>
                  <a:gd name="connsiteY11-5494" fmla="*/ 3799 h 10000"/>
                  <a:gd name="connsiteX12-5495" fmla="*/ 8568 w 10000"/>
                  <a:gd name="connsiteY12-5496" fmla="*/ 4203 h 10000"/>
                  <a:gd name="connsiteX13-5497" fmla="*/ 7941 w 10000"/>
                  <a:gd name="connsiteY13-5498" fmla="*/ 4184 h 10000"/>
                  <a:gd name="connsiteX14-5499" fmla="*/ 7748 w 10000"/>
                  <a:gd name="connsiteY14-5500" fmla="*/ 4276 h 10000"/>
                  <a:gd name="connsiteX15-5501" fmla="*/ 7829 w 10000"/>
                  <a:gd name="connsiteY15-5502" fmla="*/ 4496 h 10000"/>
                  <a:gd name="connsiteX16-5503" fmla="*/ 8664 w 10000"/>
                  <a:gd name="connsiteY16-5504" fmla="*/ 4514 h 10000"/>
                  <a:gd name="connsiteX17-5505" fmla="*/ 9163 w 10000"/>
                  <a:gd name="connsiteY17-5506" fmla="*/ 3928 h 10000"/>
                  <a:gd name="connsiteX18-5507" fmla="*/ 8857 w 10000"/>
                  <a:gd name="connsiteY18-5508" fmla="*/ 2533 h 10000"/>
                  <a:gd name="connsiteX19-5509" fmla="*/ 7637 w 10000"/>
                  <a:gd name="connsiteY19-5510" fmla="*/ 2350 h 10000"/>
                  <a:gd name="connsiteX20-5511" fmla="*/ 6720 w 10000"/>
                  <a:gd name="connsiteY20-5512" fmla="*/ 1360 h 10000"/>
                  <a:gd name="connsiteX21-5513" fmla="*/ 5627 w 10000"/>
                  <a:gd name="connsiteY21-5514" fmla="*/ 1470 h 10000"/>
                  <a:gd name="connsiteX22-5515" fmla="*/ 4390 w 10000"/>
                  <a:gd name="connsiteY22-5516" fmla="*/ 902 h 10000"/>
                  <a:gd name="connsiteX23-5517" fmla="*/ 3442 w 10000"/>
                  <a:gd name="connsiteY23-5518" fmla="*/ 1543 h 10000"/>
                  <a:gd name="connsiteX24-5519" fmla="*/ 3201 w 10000"/>
                  <a:gd name="connsiteY24-5520" fmla="*/ 2277 h 10000"/>
                  <a:gd name="connsiteX25-5521" fmla="*/ 1578 w 10000"/>
                  <a:gd name="connsiteY25-5522" fmla="*/ 2771 h 10000"/>
                  <a:gd name="connsiteX26-5523" fmla="*/ 1257 w 10000"/>
                  <a:gd name="connsiteY26-5524" fmla="*/ 4203 h 10000"/>
                  <a:gd name="connsiteX27-5525" fmla="*/ 902 w 10000"/>
                  <a:gd name="connsiteY27-5526" fmla="*/ 5486 h 10000"/>
                  <a:gd name="connsiteX28-5527" fmla="*/ 1417 w 10000"/>
                  <a:gd name="connsiteY28-5528" fmla="*/ 6294 h 10000"/>
                  <a:gd name="connsiteX29-5529" fmla="*/ 2670 w 10000"/>
                  <a:gd name="connsiteY29-5530" fmla="*/ 6129 h 10000"/>
                  <a:gd name="connsiteX30-5531" fmla="*/ 4518 w 10000"/>
                  <a:gd name="connsiteY30-5532" fmla="*/ 6092 h 10000"/>
                  <a:gd name="connsiteX31-5533" fmla="*/ 5531 w 10000"/>
                  <a:gd name="connsiteY31-5534" fmla="*/ 6642 h 10000"/>
                  <a:gd name="connsiteX32-5535" fmla="*/ 5611 w 10000"/>
                  <a:gd name="connsiteY32-5536" fmla="*/ 6642 h 10000"/>
                  <a:gd name="connsiteX33-5537" fmla="*/ 6093 w 10000"/>
                  <a:gd name="connsiteY33-5538" fmla="*/ 6129 h 10000"/>
                  <a:gd name="connsiteX34-5539" fmla="*/ 6013 w 10000"/>
                  <a:gd name="connsiteY34-5540" fmla="*/ 5907 h 10000"/>
                  <a:gd name="connsiteX35-5541" fmla="*/ 5820 w 10000"/>
                  <a:gd name="connsiteY35-5542" fmla="*/ 5981 h 10000"/>
                  <a:gd name="connsiteX36-5543" fmla="*/ 5547 w 10000"/>
                  <a:gd name="connsiteY36-5544" fmla="*/ 6312 h 10000"/>
                  <a:gd name="connsiteX37-5545" fmla="*/ 4695 w 10000"/>
                  <a:gd name="connsiteY37-5546" fmla="*/ 5834 h 10000"/>
                  <a:gd name="connsiteX38-5547" fmla="*/ 2510 w 10000"/>
                  <a:gd name="connsiteY38-5548" fmla="*/ 5852 h 10000"/>
                  <a:gd name="connsiteX39-5549" fmla="*/ 1545 w 10000"/>
                  <a:gd name="connsiteY39-5550" fmla="*/ 5981 h 10000"/>
                  <a:gd name="connsiteX40-5551" fmla="*/ 1208 w 10000"/>
                  <a:gd name="connsiteY40-5552" fmla="*/ 5431 h 10000"/>
                  <a:gd name="connsiteX41-5553" fmla="*/ 1514 w 10000"/>
                  <a:gd name="connsiteY41-5554" fmla="*/ 4386 h 10000"/>
                  <a:gd name="connsiteX42-5555" fmla="*/ 1561 w 10000"/>
                  <a:gd name="connsiteY42-5556" fmla="*/ 4203 h 10000"/>
                  <a:gd name="connsiteX43-5557" fmla="*/ 1787 w 10000"/>
                  <a:gd name="connsiteY43-5558" fmla="*/ 2991 h 10000"/>
                  <a:gd name="connsiteX44-5559" fmla="*/ 3136 w 10000"/>
                  <a:gd name="connsiteY44-5560" fmla="*/ 2606 h 10000"/>
                  <a:gd name="connsiteX45-5561" fmla="*/ 3876 w 10000"/>
                  <a:gd name="connsiteY45-5562" fmla="*/ 3799 h 10000"/>
                  <a:gd name="connsiteX46-5563" fmla="*/ 2703 w 10000"/>
                  <a:gd name="connsiteY46-5564" fmla="*/ 4569 h 10000"/>
                  <a:gd name="connsiteX47-5565" fmla="*/ 2719 w 10000"/>
                  <a:gd name="connsiteY47-5566" fmla="*/ 4808 h 10000"/>
                  <a:gd name="connsiteX48-5567" fmla="*/ 2927 w 10000"/>
                  <a:gd name="connsiteY48-5568" fmla="*/ 4771 h 10000"/>
                  <a:gd name="connsiteX49-5569" fmla="*/ 4744 w 10000"/>
                  <a:gd name="connsiteY49-5570" fmla="*/ 4423 h 10000"/>
                  <a:gd name="connsiteX50-5571" fmla="*/ 4937 w 10000"/>
                  <a:gd name="connsiteY50-5572" fmla="*/ 4423 h 10000"/>
                  <a:gd name="connsiteX51-5573" fmla="*/ 5804 w 10000"/>
                  <a:gd name="connsiteY51-5574" fmla="*/ 4184 h 10000"/>
                  <a:gd name="connsiteX52-5575" fmla="*/ 6383 w 10000"/>
                  <a:gd name="connsiteY52-5576" fmla="*/ 4973 h 10000"/>
                  <a:gd name="connsiteX53-5577" fmla="*/ 6512 w 10000"/>
                  <a:gd name="connsiteY53-5578" fmla="*/ 5119 h 10000"/>
                  <a:gd name="connsiteX54-5579" fmla="*/ 7572 w 10000"/>
                  <a:gd name="connsiteY54-5580" fmla="*/ 6532 h 10000"/>
                  <a:gd name="connsiteX55-5581" fmla="*/ 7042 w 10000"/>
                  <a:gd name="connsiteY55-5582" fmla="*/ 7938 h 10000"/>
                  <a:gd name="connsiteX56-5583" fmla="*/ 5483 w 10000"/>
                  <a:gd name="connsiteY56-5584" fmla="*/ 8218 h 10000"/>
                  <a:gd name="connsiteX57-5585" fmla="*/ 3490 w 10000"/>
                  <a:gd name="connsiteY57-5586" fmla="*/ 8053 h 10000"/>
                  <a:gd name="connsiteX58-5587" fmla="*/ 3345 w 10000"/>
                  <a:gd name="connsiteY58-5588" fmla="*/ 7357 h 10000"/>
                  <a:gd name="connsiteX59-5589" fmla="*/ 3586 w 10000"/>
                  <a:gd name="connsiteY59-5590" fmla="*/ 7082 h 10000"/>
                  <a:gd name="connsiteX60-5591" fmla="*/ 3683 w 10000"/>
                  <a:gd name="connsiteY60-5592" fmla="*/ 6880 h 10000"/>
                  <a:gd name="connsiteX61-5593" fmla="*/ 3490 w 10000"/>
                  <a:gd name="connsiteY61-5594" fmla="*/ 6770 h 10000"/>
                  <a:gd name="connsiteX62-5595" fmla="*/ 3072 w 10000"/>
                  <a:gd name="connsiteY62-5596" fmla="*/ 7247 h 10000"/>
                  <a:gd name="connsiteX63-5597" fmla="*/ 3249 w 10000"/>
                  <a:gd name="connsiteY63-5598" fmla="*/ 8255 h 10000"/>
                  <a:gd name="connsiteX64-5599" fmla="*/ 3249 w 10000"/>
                  <a:gd name="connsiteY64-5600" fmla="*/ 8273 h 10000"/>
                  <a:gd name="connsiteX65-5601" fmla="*/ 4680 w 10000"/>
                  <a:gd name="connsiteY65-5602" fmla="*/ 8825 h 10000"/>
                  <a:gd name="connsiteX66-5603" fmla="*/ 5354 w 10000"/>
                  <a:gd name="connsiteY66-5604" fmla="*/ 8677 h 10000"/>
                  <a:gd name="connsiteX67-5605" fmla="*/ 3393 w 10000"/>
                  <a:gd name="connsiteY67-5606" fmla="*/ 9998 h 10000"/>
                  <a:gd name="connsiteX68-5607" fmla="*/ 2253 w 10000"/>
                  <a:gd name="connsiteY68-5608" fmla="*/ 9228 h 10000"/>
                  <a:gd name="connsiteX69-5609" fmla="*/ 1224 w 10000"/>
                  <a:gd name="connsiteY69-5610" fmla="*/ 7137 h 10000"/>
                  <a:gd name="connsiteX70-5611" fmla="*/ 3 w 10000"/>
                  <a:gd name="connsiteY70-5612" fmla="*/ 4954 h 10000"/>
                  <a:gd name="connsiteX0-5613" fmla="*/ 3 w 10000"/>
                  <a:gd name="connsiteY0-5614" fmla="*/ 4954 h 10000"/>
                  <a:gd name="connsiteX1-5615" fmla="*/ 726 w 10000"/>
                  <a:gd name="connsiteY1-5616" fmla="*/ 3028 h 10000"/>
                  <a:gd name="connsiteX2-5617" fmla="*/ 1337 w 10000"/>
                  <a:gd name="connsiteY2-5618" fmla="*/ 1635 h 10000"/>
                  <a:gd name="connsiteX3-5619" fmla="*/ 3233 w 10000"/>
                  <a:gd name="connsiteY3-5620" fmla="*/ 773 h 10000"/>
                  <a:gd name="connsiteX4-5621" fmla="*/ 5997 w 10000"/>
                  <a:gd name="connsiteY4-5622" fmla="*/ 424 h 10000"/>
                  <a:gd name="connsiteX5-5623" fmla="*/ 8488 w 10000"/>
                  <a:gd name="connsiteY5-5624" fmla="*/ 1452 h 10000"/>
                  <a:gd name="connsiteX6-5625" fmla="*/ 9693 w 10000"/>
                  <a:gd name="connsiteY6-5626" fmla="*/ 4661 h 10000"/>
                  <a:gd name="connsiteX7-5627" fmla="*/ 7765 w 10000"/>
                  <a:gd name="connsiteY7-5628" fmla="*/ 5852 h 10000"/>
                  <a:gd name="connsiteX8-5629" fmla="*/ 6752 w 10000"/>
                  <a:gd name="connsiteY8-5630" fmla="*/ 4844 h 10000"/>
                  <a:gd name="connsiteX9-5631" fmla="*/ 7444 w 10000"/>
                  <a:gd name="connsiteY9-5632" fmla="*/ 2845 h 10000"/>
                  <a:gd name="connsiteX10-5633" fmla="*/ 8680 w 10000"/>
                  <a:gd name="connsiteY10-5634" fmla="*/ 2808 h 10000"/>
                  <a:gd name="connsiteX11-5635" fmla="*/ 8873 w 10000"/>
                  <a:gd name="connsiteY11-5636" fmla="*/ 3799 h 10000"/>
                  <a:gd name="connsiteX12-5637" fmla="*/ 8568 w 10000"/>
                  <a:gd name="connsiteY12-5638" fmla="*/ 4203 h 10000"/>
                  <a:gd name="connsiteX13-5639" fmla="*/ 7941 w 10000"/>
                  <a:gd name="connsiteY13-5640" fmla="*/ 4184 h 10000"/>
                  <a:gd name="connsiteX14-5641" fmla="*/ 7748 w 10000"/>
                  <a:gd name="connsiteY14-5642" fmla="*/ 4276 h 10000"/>
                  <a:gd name="connsiteX15-5643" fmla="*/ 7829 w 10000"/>
                  <a:gd name="connsiteY15-5644" fmla="*/ 4496 h 10000"/>
                  <a:gd name="connsiteX16-5645" fmla="*/ 8664 w 10000"/>
                  <a:gd name="connsiteY16-5646" fmla="*/ 4514 h 10000"/>
                  <a:gd name="connsiteX17-5647" fmla="*/ 9163 w 10000"/>
                  <a:gd name="connsiteY17-5648" fmla="*/ 3928 h 10000"/>
                  <a:gd name="connsiteX18-5649" fmla="*/ 8857 w 10000"/>
                  <a:gd name="connsiteY18-5650" fmla="*/ 2533 h 10000"/>
                  <a:gd name="connsiteX19-5651" fmla="*/ 7637 w 10000"/>
                  <a:gd name="connsiteY19-5652" fmla="*/ 2350 h 10000"/>
                  <a:gd name="connsiteX20-5653" fmla="*/ 6720 w 10000"/>
                  <a:gd name="connsiteY20-5654" fmla="*/ 1360 h 10000"/>
                  <a:gd name="connsiteX21-5655" fmla="*/ 5627 w 10000"/>
                  <a:gd name="connsiteY21-5656" fmla="*/ 1470 h 10000"/>
                  <a:gd name="connsiteX22-5657" fmla="*/ 4390 w 10000"/>
                  <a:gd name="connsiteY22-5658" fmla="*/ 902 h 10000"/>
                  <a:gd name="connsiteX23-5659" fmla="*/ 3442 w 10000"/>
                  <a:gd name="connsiteY23-5660" fmla="*/ 1543 h 10000"/>
                  <a:gd name="connsiteX24-5661" fmla="*/ 3201 w 10000"/>
                  <a:gd name="connsiteY24-5662" fmla="*/ 2277 h 10000"/>
                  <a:gd name="connsiteX25-5663" fmla="*/ 1578 w 10000"/>
                  <a:gd name="connsiteY25-5664" fmla="*/ 2771 h 10000"/>
                  <a:gd name="connsiteX26-5665" fmla="*/ 1257 w 10000"/>
                  <a:gd name="connsiteY26-5666" fmla="*/ 4203 h 10000"/>
                  <a:gd name="connsiteX27-5667" fmla="*/ 902 w 10000"/>
                  <a:gd name="connsiteY27-5668" fmla="*/ 5486 h 10000"/>
                  <a:gd name="connsiteX28-5669" fmla="*/ 1417 w 10000"/>
                  <a:gd name="connsiteY28-5670" fmla="*/ 6294 h 10000"/>
                  <a:gd name="connsiteX29-5671" fmla="*/ 2670 w 10000"/>
                  <a:gd name="connsiteY29-5672" fmla="*/ 6129 h 10000"/>
                  <a:gd name="connsiteX30-5673" fmla="*/ 4518 w 10000"/>
                  <a:gd name="connsiteY30-5674" fmla="*/ 6092 h 10000"/>
                  <a:gd name="connsiteX31-5675" fmla="*/ 5531 w 10000"/>
                  <a:gd name="connsiteY31-5676" fmla="*/ 6642 h 10000"/>
                  <a:gd name="connsiteX32-5677" fmla="*/ 5611 w 10000"/>
                  <a:gd name="connsiteY32-5678" fmla="*/ 6642 h 10000"/>
                  <a:gd name="connsiteX33-5679" fmla="*/ 6093 w 10000"/>
                  <a:gd name="connsiteY33-5680" fmla="*/ 6129 h 10000"/>
                  <a:gd name="connsiteX34-5681" fmla="*/ 6013 w 10000"/>
                  <a:gd name="connsiteY34-5682" fmla="*/ 5907 h 10000"/>
                  <a:gd name="connsiteX35-5683" fmla="*/ 5820 w 10000"/>
                  <a:gd name="connsiteY35-5684" fmla="*/ 5981 h 10000"/>
                  <a:gd name="connsiteX36-5685" fmla="*/ 5547 w 10000"/>
                  <a:gd name="connsiteY36-5686" fmla="*/ 6312 h 10000"/>
                  <a:gd name="connsiteX37-5687" fmla="*/ 4695 w 10000"/>
                  <a:gd name="connsiteY37-5688" fmla="*/ 5834 h 10000"/>
                  <a:gd name="connsiteX38-5689" fmla="*/ 2510 w 10000"/>
                  <a:gd name="connsiteY38-5690" fmla="*/ 5852 h 10000"/>
                  <a:gd name="connsiteX39-5691" fmla="*/ 1545 w 10000"/>
                  <a:gd name="connsiteY39-5692" fmla="*/ 5981 h 10000"/>
                  <a:gd name="connsiteX40-5693" fmla="*/ 1208 w 10000"/>
                  <a:gd name="connsiteY40-5694" fmla="*/ 5431 h 10000"/>
                  <a:gd name="connsiteX41-5695" fmla="*/ 1514 w 10000"/>
                  <a:gd name="connsiteY41-5696" fmla="*/ 4386 h 10000"/>
                  <a:gd name="connsiteX42-5697" fmla="*/ 1561 w 10000"/>
                  <a:gd name="connsiteY42-5698" fmla="*/ 4203 h 10000"/>
                  <a:gd name="connsiteX43-5699" fmla="*/ 1787 w 10000"/>
                  <a:gd name="connsiteY43-5700" fmla="*/ 2991 h 10000"/>
                  <a:gd name="connsiteX44-5701" fmla="*/ 3136 w 10000"/>
                  <a:gd name="connsiteY44-5702" fmla="*/ 2606 h 10000"/>
                  <a:gd name="connsiteX45-5703" fmla="*/ 3876 w 10000"/>
                  <a:gd name="connsiteY45-5704" fmla="*/ 3799 h 10000"/>
                  <a:gd name="connsiteX46-5705" fmla="*/ 2703 w 10000"/>
                  <a:gd name="connsiteY46-5706" fmla="*/ 4569 h 10000"/>
                  <a:gd name="connsiteX47-5707" fmla="*/ 2719 w 10000"/>
                  <a:gd name="connsiteY47-5708" fmla="*/ 4808 h 10000"/>
                  <a:gd name="connsiteX48-5709" fmla="*/ 2927 w 10000"/>
                  <a:gd name="connsiteY48-5710" fmla="*/ 4771 h 10000"/>
                  <a:gd name="connsiteX49-5711" fmla="*/ 4744 w 10000"/>
                  <a:gd name="connsiteY49-5712" fmla="*/ 4423 h 10000"/>
                  <a:gd name="connsiteX50-5713" fmla="*/ 4937 w 10000"/>
                  <a:gd name="connsiteY50-5714" fmla="*/ 4423 h 10000"/>
                  <a:gd name="connsiteX51-5715" fmla="*/ 5804 w 10000"/>
                  <a:gd name="connsiteY51-5716" fmla="*/ 4184 h 10000"/>
                  <a:gd name="connsiteX52-5717" fmla="*/ 6383 w 10000"/>
                  <a:gd name="connsiteY52-5718" fmla="*/ 4973 h 10000"/>
                  <a:gd name="connsiteX53-5719" fmla="*/ 6512 w 10000"/>
                  <a:gd name="connsiteY53-5720" fmla="*/ 5119 h 10000"/>
                  <a:gd name="connsiteX54-5721" fmla="*/ 7572 w 10000"/>
                  <a:gd name="connsiteY54-5722" fmla="*/ 6532 h 10000"/>
                  <a:gd name="connsiteX55-5723" fmla="*/ 7042 w 10000"/>
                  <a:gd name="connsiteY55-5724" fmla="*/ 7938 h 10000"/>
                  <a:gd name="connsiteX56-5725" fmla="*/ 5483 w 10000"/>
                  <a:gd name="connsiteY56-5726" fmla="*/ 8218 h 10000"/>
                  <a:gd name="connsiteX57-5727" fmla="*/ 3490 w 10000"/>
                  <a:gd name="connsiteY57-5728" fmla="*/ 8053 h 10000"/>
                  <a:gd name="connsiteX58-5729" fmla="*/ 3345 w 10000"/>
                  <a:gd name="connsiteY58-5730" fmla="*/ 7357 h 10000"/>
                  <a:gd name="connsiteX59-5731" fmla="*/ 3586 w 10000"/>
                  <a:gd name="connsiteY59-5732" fmla="*/ 7082 h 10000"/>
                  <a:gd name="connsiteX60-5733" fmla="*/ 3683 w 10000"/>
                  <a:gd name="connsiteY60-5734" fmla="*/ 6880 h 10000"/>
                  <a:gd name="connsiteX61-5735" fmla="*/ 3490 w 10000"/>
                  <a:gd name="connsiteY61-5736" fmla="*/ 6770 h 10000"/>
                  <a:gd name="connsiteX62-5737" fmla="*/ 3072 w 10000"/>
                  <a:gd name="connsiteY62-5738" fmla="*/ 7247 h 10000"/>
                  <a:gd name="connsiteX63-5739" fmla="*/ 3249 w 10000"/>
                  <a:gd name="connsiteY63-5740" fmla="*/ 8255 h 10000"/>
                  <a:gd name="connsiteX64-5741" fmla="*/ 3249 w 10000"/>
                  <a:gd name="connsiteY64-5742" fmla="*/ 8273 h 10000"/>
                  <a:gd name="connsiteX65-5743" fmla="*/ 4680 w 10000"/>
                  <a:gd name="connsiteY65-5744" fmla="*/ 8825 h 10000"/>
                  <a:gd name="connsiteX66-5745" fmla="*/ 5354 w 10000"/>
                  <a:gd name="connsiteY66-5746" fmla="*/ 8677 h 10000"/>
                  <a:gd name="connsiteX67-5747" fmla="*/ 3393 w 10000"/>
                  <a:gd name="connsiteY67-5748" fmla="*/ 9998 h 10000"/>
                  <a:gd name="connsiteX68-5749" fmla="*/ 2253 w 10000"/>
                  <a:gd name="connsiteY68-5750" fmla="*/ 9228 h 10000"/>
                  <a:gd name="connsiteX69-5751" fmla="*/ 1224 w 10000"/>
                  <a:gd name="connsiteY69-5752" fmla="*/ 7137 h 10000"/>
                  <a:gd name="connsiteX70-5753" fmla="*/ 3 w 10000"/>
                  <a:gd name="connsiteY70-5754" fmla="*/ 4954 h 10000"/>
                  <a:gd name="connsiteX0-5755" fmla="*/ 3 w 10000"/>
                  <a:gd name="connsiteY0-5756" fmla="*/ 4954 h 10000"/>
                  <a:gd name="connsiteX1-5757" fmla="*/ 726 w 10000"/>
                  <a:gd name="connsiteY1-5758" fmla="*/ 3028 h 10000"/>
                  <a:gd name="connsiteX2-5759" fmla="*/ 1337 w 10000"/>
                  <a:gd name="connsiteY2-5760" fmla="*/ 1635 h 10000"/>
                  <a:gd name="connsiteX3-5761" fmla="*/ 3233 w 10000"/>
                  <a:gd name="connsiteY3-5762" fmla="*/ 773 h 10000"/>
                  <a:gd name="connsiteX4-5763" fmla="*/ 5997 w 10000"/>
                  <a:gd name="connsiteY4-5764" fmla="*/ 424 h 10000"/>
                  <a:gd name="connsiteX5-5765" fmla="*/ 8488 w 10000"/>
                  <a:gd name="connsiteY5-5766" fmla="*/ 1452 h 10000"/>
                  <a:gd name="connsiteX6-5767" fmla="*/ 9693 w 10000"/>
                  <a:gd name="connsiteY6-5768" fmla="*/ 4661 h 10000"/>
                  <a:gd name="connsiteX7-5769" fmla="*/ 7765 w 10000"/>
                  <a:gd name="connsiteY7-5770" fmla="*/ 5852 h 10000"/>
                  <a:gd name="connsiteX8-5771" fmla="*/ 6752 w 10000"/>
                  <a:gd name="connsiteY8-5772" fmla="*/ 4844 h 10000"/>
                  <a:gd name="connsiteX9-5773" fmla="*/ 7444 w 10000"/>
                  <a:gd name="connsiteY9-5774" fmla="*/ 2845 h 10000"/>
                  <a:gd name="connsiteX10-5775" fmla="*/ 8680 w 10000"/>
                  <a:gd name="connsiteY10-5776" fmla="*/ 2808 h 10000"/>
                  <a:gd name="connsiteX11-5777" fmla="*/ 8873 w 10000"/>
                  <a:gd name="connsiteY11-5778" fmla="*/ 3799 h 10000"/>
                  <a:gd name="connsiteX12-5779" fmla="*/ 8568 w 10000"/>
                  <a:gd name="connsiteY12-5780" fmla="*/ 4203 h 10000"/>
                  <a:gd name="connsiteX13-5781" fmla="*/ 7941 w 10000"/>
                  <a:gd name="connsiteY13-5782" fmla="*/ 4184 h 10000"/>
                  <a:gd name="connsiteX14-5783" fmla="*/ 7748 w 10000"/>
                  <a:gd name="connsiteY14-5784" fmla="*/ 4276 h 10000"/>
                  <a:gd name="connsiteX15-5785" fmla="*/ 7829 w 10000"/>
                  <a:gd name="connsiteY15-5786" fmla="*/ 4496 h 10000"/>
                  <a:gd name="connsiteX16-5787" fmla="*/ 8664 w 10000"/>
                  <a:gd name="connsiteY16-5788" fmla="*/ 4514 h 10000"/>
                  <a:gd name="connsiteX17-5789" fmla="*/ 9163 w 10000"/>
                  <a:gd name="connsiteY17-5790" fmla="*/ 3928 h 10000"/>
                  <a:gd name="connsiteX18-5791" fmla="*/ 8857 w 10000"/>
                  <a:gd name="connsiteY18-5792" fmla="*/ 2533 h 10000"/>
                  <a:gd name="connsiteX19-5793" fmla="*/ 7637 w 10000"/>
                  <a:gd name="connsiteY19-5794" fmla="*/ 2350 h 10000"/>
                  <a:gd name="connsiteX20-5795" fmla="*/ 6720 w 10000"/>
                  <a:gd name="connsiteY20-5796" fmla="*/ 1360 h 10000"/>
                  <a:gd name="connsiteX21-5797" fmla="*/ 5627 w 10000"/>
                  <a:gd name="connsiteY21-5798" fmla="*/ 1470 h 10000"/>
                  <a:gd name="connsiteX22-5799" fmla="*/ 4390 w 10000"/>
                  <a:gd name="connsiteY22-5800" fmla="*/ 902 h 10000"/>
                  <a:gd name="connsiteX23-5801" fmla="*/ 3442 w 10000"/>
                  <a:gd name="connsiteY23-5802" fmla="*/ 1543 h 10000"/>
                  <a:gd name="connsiteX24-5803" fmla="*/ 3201 w 10000"/>
                  <a:gd name="connsiteY24-5804" fmla="*/ 2277 h 10000"/>
                  <a:gd name="connsiteX25-5805" fmla="*/ 1578 w 10000"/>
                  <a:gd name="connsiteY25-5806" fmla="*/ 2771 h 10000"/>
                  <a:gd name="connsiteX26-5807" fmla="*/ 1257 w 10000"/>
                  <a:gd name="connsiteY26-5808" fmla="*/ 4203 h 10000"/>
                  <a:gd name="connsiteX27-5809" fmla="*/ 902 w 10000"/>
                  <a:gd name="connsiteY27-5810" fmla="*/ 5486 h 10000"/>
                  <a:gd name="connsiteX28-5811" fmla="*/ 1417 w 10000"/>
                  <a:gd name="connsiteY28-5812" fmla="*/ 6294 h 10000"/>
                  <a:gd name="connsiteX29-5813" fmla="*/ 2670 w 10000"/>
                  <a:gd name="connsiteY29-5814" fmla="*/ 6129 h 10000"/>
                  <a:gd name="connsiteX30-5815" fmla="*/ 4518 w 10000"/>
                  <a:gd name="connsiteY30-5816" fmla="*/ 6092 h 10000"/>
                  <a:gd name="connsiteX31-5817" fmla="*/ 5531 w 10000"/>
                  <a:gd name="connsiteY31-5818" fmla="*/ 6642 h 10000"/>
                  <a:gd name="connsiteX32-5819" fmla="*/ 5611 w 10000"/>
                  <a:gd name="connsiteY32-5820" fmla="*/ 6642 h 10000"/>
                  <a:gd name="connsiteX33-5821" fmla="*/ 6093 w 10000"/>
                  <a:gd name="connsiteY33-5822" fmla="*/ 6129 h 10000"/>
                  <a:gd name="connsiteX34-5823" fmla="*/ 6013 w 10000"/>
                  <a:gd name="connsiteY34-5824" fmla="*/ 5907 h 10000"/>
                  <a:gd name="connsiteX35-5825" fmla="*/ 5820 w 10000"/>
                  <a:gd name="connsiteY35-5826" fmla="*/ 5981 h 10000"/>
                  <a:gd name="connsiteX36-5827" fmla="*/ 5547 w 10000"/>
                  <a:gd name="connsiteY36-5828" fmla="*/ 6312 h 10000"/>
                  <a:gd name="connsiteX37-5829" fmla="*/ 4695 w 10000"/>
                  <a:gd name="connsiteY37-5830" fmla="*/ 5834 h 10000"/>
                  <a:gd name="connsiteX38-5831" fmla="*/ 2510 w 10000"/>
                  <a:gd name="connsiteY38-5832" fmla="*/ 5852 h 10000"/>
                  <a:gd name="connsiteX39-5833" fmla="*/ 1545 w 10000"/>
                  <a:gd name="connsiteY39-5834" fmla="*/ 5981 h 10000"/>
                  <a:gd name="connsiteX40-5835" fmla="*/ 1208 w 10000"/>
                  <a:gd name="connsiteY40-5836" fmla="*/ 5431 h 10000"/>
                  <a:gd name="connsiteX41-5837" fmla="*/ 1514 w 10000"/>
                  <a:gd name="connsiteY41-5838" fmla="*/ 4386 h 10000"/>
                  <a:gd name="connsiteX42-5839" fmla="*/ 1561 w 10000"/>
                  <a:gd name="connsiteY42-5840" fmla="*/ 4203 h 10000"/>
                  <a:gd name="connsiteX43-5841" fmla="*/ 1787 w 10000"/>
                  <a:gd name="connsiteY43-5842" fmla="*/ 2991 h 10000"/>
                  <a:gd name="connsiteX44-5843" fmla="*/ 3136 w 10000"/>
                  <a:gd name="connsiteY44-5844" fmla="*/ 2606 h 10000"/>
                  <a:gd name="connsiteX45-5845" fmla="*/ 3876 w 10000"/>
                  <a:gd name="connsiteY45-5846" fmla="*/ 3799 h 10000"/>
                  <a:gd name="connsiteX46-5847" fmla="*/ 2703 w 10000"/>
                  <a:gd name="connsiteY46-5848" fmla="*/ 4569 h 10000"/>
                  <a:gd name="connsiteX47-5849" fmla="*/ 2719 w 10000"/>
                  <a:gd name="connsiteY47-5850" fmla="*/ 4808 h 10000"/>
                  <a:gd name="connsiteX48-5851" fmla="*/ 2927 w 10000"/>
                  <a:gd name="connsiteY48-5852" fmla="*/ 4771 h 10000"/>
                  <a:gd name="connsiteX49-5853" fmla="*/ 4744 w 10000"/>
                  <a:gd name="connsiteY49-5854" fmla="*/ 4423 h 10000"/>
                  <a:gd name="connsiteX50-5855" fmla="*/ 4937 w 10000"/>
                  <a:gd name="connsiteY50-5856" fmla="*/ 4423 h 10000"/>
                  <a:gd name="connsiteX51-5857" fmla="*/ 5804 w 10000"/>
                  <a:gd name="connsiteY51-5858" fmla="*/ 4184 h 10000"/>
                  <a:gd name="connsiteX52-5859" fmla="*/ 6383 w 10000"/>
                  <a:gd name="connsiteY52-5860" fmla="*/ 4973 h 10000"/>
                  <a:gd name="connsiteX53-5861" fmla="*/ 6512 w 10000"/>
                  <a:gd name="connsiteY53-5862" fmla="*/ 5119 h 10000"/>
                  <a:gd name="connsiteX54-5863" fmla="*/ 7572 w 10000"/>
                  <a:gd name="connsiteY54-5864" fmla="*/ 6532 h 10000"/>
                  <a:gd name="connsiteX55-5865" fmla="*/ 7042 w 10000"/>
                  <a:gd name="connsiteY55-5866" fmla="*/ 7938 h 10000"/>
                  <a:gd name="connsiteX56-5867" fmla="*/ 5483 w 10000"/>
                  <a:gd name="connsiteY56-5868" fmla="*/ 8218 h 10000"/>
                  <a:gd name="connsiteX57-5869" fmla="*/ 3490 w 10000"/>
                  <a:gd name="connsiteY57-5870" fmla="*/ 8053 h 10000"/>
                  <a:gd name="connsiteX58-5871" fmla="*/ 3345 w 10000"/>
                  <a:gd name="connsiteY58-5872" fmla="*/ 7357 h 10000"/>
                  <a:gd name="connsiteX59-5873" fmla="*/ 3586 w 10000"/>
                  <a:gd name="connsiteY59-5874" fmla="*/ 7082 h 10000"/>
                  <a:gd name="connsiteX60-5875" fmla="*/ 3683 w 10000"/>
                  <a:gd name="connsiteY60-5876" fmla="*/ 6880 h 10000"/>
                  <a:gd name="connsiteX61-5877" fmla="*/ 3490 w 10000"/>
                  <a:gd name="connsiteY61-5878" fmla="*/ 6770 h 10000"/>
                  <a:gd name="connsiteX62-5879" fmla="*/ 3072 w 10000"/>
                  <a:gd name="connsiteY62-5880" fmla="*/ 7247 h 10000"/>
                  <a:gd name="connsiteX63-5881" fmla="*/ 3249 w 10000"/>
                  <a:gd name="connsiteY63-5882" fmla="*/ 8255 h 10000"/>
                  <a:gd name="connsiteX64-5883" fmla="*/ 3249 w 10000"/>
                  <a:gd name="connsiteY64-5884" fmla="*/ 8273 h 10000"/>
                  <a:gd name="connsiteX65-5885" fmla="*/ 4680 w 10000"/>
                  <a:gd name="connsiteY65-5886" fmla="*/ 8825 h 10000"/>
                  <a:gd name="connsiteX66-5887" fmla="*/ 5354 w 10000"/>
                  <a:gd name="connsiteY66-5888" fmla="*/ 8677 h 10000"/>
                  <a:gd name="connsiteX67-5889" fmla="*/ 3393 w 10000"/>
                  <a:gd name="connsiteY67-5890" fmla="*/ 9998 h 10000"/>
                  <a:gd name="connsiteX68-5891" fmla="*/ 2253 w 10000"/>
                  <a:gd name="connsiteY68-5892" fmla="*/ 9228 h 10000"/>
                  <a:gd name="connsiteX69-5893" fmla="*/ 1224 w 10000"/>
                  <a:gd name="connsiteY69-5894" fmla="*/ 7137 h 10000"/>
                  <a:gd name="connsiteX70-5895" fmla="*/ 3 w 10000"/>
                  <a:gd name="connsiteY70-5896" fmla="*/ 4954 h 10000"/>
                  <a:gd name="connsiteX0-5897" fmla="*/ 3 w 10000"/>
                  <a:gd name="connsiteY0-5898" fmla="*/ 4954 h 10000"/>
                  <a:gd name="connsiteX1-5899" fmla="*/ 726 w 10000"/>
                  <a:gd name="connsiteY1-5900" fmla="*/ 3028 h 10000"/>
                  <a:gd name="connsiteX2-5901" fmla="*/ 1337 w 10000"/>
                  <a:gd name="connsiteY2-5902" fmla="*/ 1635 h 10000"/>
                  <a:gd name="connsiteX3-5903" fmla="*/ 3233 w 10000"/>
                  <a:gd name="connsiteY3-5904" fmla="*/ 773 h 10000"/>
                  <a:gd name="connsiteX4-5905" fmla="*/ 5997 w 10000"/>
                  <a:gd name="connsiteY4-5906" fmla="*/ 424 h 10000"/>
                  <a:gd name="connsiteX5-5907" fmla="*/ 8488 w 10000"/>
                  <a:gd name="connsiteY5-5908" fmla="*/ 1452 h 10000"/>
                  <a:gd name="connsiteX6-5909" fmla="*/ 9693 w 10000"/>
                  <a:gd name="connsiteY6-5910" fmla="*/ 4661 h 10000"/>
                  <a:gd name="connsiteX7-5911" fmla="*/ 7765 w 10000"/>
                  <a:gd name="connsiteY7-5912" fmla="*/ 5852 h 10000"/>
                  <a:gd name="connsiteX8-5913" fmla="*/ 6752 w 10000"/>
                  <a:gd name="connsiteY8-5914" fmla="*/ 4844 h 10000"/>
                  <a:gd name="connsiteX9-5915" fmla="*/ 7444 w 10000"/>
                  <a:gd name="connsiteY9-5916" fmla="*/ 2845 h 10000"/>
                  <a:gd name="connsiteX10-5917" fmla="*/ 8680 w 10000"/>
                  <a:gd name="connsiteY10-5918" fmla="*/ 2808 h 10000"/>
                  <a:gd name="connsiteX11-5919" fmla="*/ 8873 w 10000"/>
                  <a:gd name="connsiteY11-5920" fmla="*/ 3799 h 10000"/>
                  <a:gd name="connsiteX12-5921" fmla="*/ 8568 w 10000"/>
                  <a:gd name="connsiteY12-5922" fmla="*/ 4203 h 10000"/>
                  <a:gd name="connsiteX13-5923" fmla="*/ 7941 w 10000"/>
                  <a:gd name="connsiteY13-5924" fmla="*/ 4184 h 10000"/>
                  <a:gd name="connsiteX14-5925" fmla="*/ 7748 w 10000"/>
                  <a:gd name="connsiteY14-5926" fmla="*/ 4276 h 10000"/>
                  <a:gd name="connsiteX15-5927" fmla="*/ 7829 w 10000"/>
                  <a:gd name="connsiteY15-5928" fmla="*/ 4496 h 10000"/>
                  <a:gd name="connsiteX16-5929" fmla="*/ 8664 w 10000"/>
                  <a:gd name="connsiteY16-5930" fmla="*/ 4514 h 10000"/>
                  <a:gd name="connsiteX17-5931" fmla="*/ 9163 w 10000"/>
                  <a:gd name="connsiteY17-5932" fmla="*/ 3928 h 10000"/>
                  <a:gd name="connsiteX18-5933" fmla="*/ 8857 w 10000"/>
                  <a:gd name="connsiteY18-5934" fmla="*/ 2533 h 10000"/>
                  <a:gd name="connsiteX19-5935" fmla="*/ 7637 w 10000"/>
                  <a:gd name="connsiteY19-5936" fmla="*/ 2350 h 10000"/>
                  <a:gd name="connsiteX20-5937" fmla="*/ 6720 w 10000"/>
                  <a:gd name="connsiteY20-5938" fmla="*/ 1360 h 10000"/>
                  <a:gd name="connsiteX21-5939" fmla="*/ 5627 w 10000"/>
                  <a:gd name="connsiteY21-5940" fmla="*/ 1470 h 10000"/>
                  <a:gd name="connsiteX22-5941" fmla="*/ 4390 w 10000"/>
                  <a:gd name="connsiteY22-5942" fmla="*/ 902 h 10000"/>
                  <a:gd name="connsiteX23-5943" fmla="*/ 3442 w 10000"/>
                  <a:gd name="connsiteY23-5944" fmla="*/ 1543 h 10000"/>
                  <a:gd name="connsiteX24-5945" fmla="*/ 3201 w 10000"/>
                  <a:gd name="connsiteY24-5946" fmla="*/ 2277 h 10000"/>
                  <a:gd name="connsiteX25-5947" fmla="*/ 1578 w 10000"/>
                  <a:gd name="connsiteY25-5948" fmla="*/ 2771 h 10000"/>
                  <a:gd name="connsiteX26-5949" fmla="*/ 1257 w 10000"/>
                  <a:gd name="connsiteY26-5950" fmla="*/ 4203 h 10000"/>
                  <a:gd name="connsiteX27-5951" fmla="*/ 902 w 10000"/>
                  <a:gd name="connsiteY27-5952" fmla="*/ 5486 h 10000"/>
                  <a:gd name="connsiteX28-5953" fmla="*/ 1417 w 10000"/>
                  <a:gd name="connsiteY28-5954" fmla="*/ 6294 h 10000"/>
                  <a:gd name="connsiteX29-5955" fmla="*/ 2670 w 10000"/>
                  <a:gd name="connsiteY29-5956" fmla="*/ 6129 h 10000"/>
                  <a:gd name="connsiteX30-5957" fmla="*/ 4518 w 10000"/>
                  <a:gd name="connsiteY30-5958" fmla="*/ 6092 h 10000"/>
                  <a:gd name="connsiteX31-5959" fmla="*/ 5531 w 10000"/>
                  <a:gd name="connsiteY31-5960" fmla="*/ 6642 h 10000"/>
                  <a:gd name="connsiteX32-5961" fmla="*/ 5611 w 10000"/>
                  <a:gd name="connsiteY32-5962" fmla="*/ 6642 h 10000"/>
                  <a:gd name="connsiteX33-5963" fmla="*/ 6093 w 10000"/>
                  <a:gd name="connsiteY33-5964" fmla="*/ 6129 h 10000"/>
                  <a:gd name="connsiteX34-5965" fmla="*/ 6013 w 10000"/>
                  <a:gd name="connsiteY34-5966" fmla="*/ 5907 h 10000"/>
                  <a:gd name="connsiteX35-5967" fmla="*/ 5820 w 10000"/>
                  <a:gd name="connsiteY35-5968" fmla="*/ 5981 h 10000"/>
                  <a:gd name="connsiteX36-5969" fmla="*/ 5547 w 10000"/>
                  <a:gd name="connsiteY36-5970" fmla="*/ 6312 h 10000"/>
                  <a:gd name="connsiteX37-5971" fmla="*/ 4695 w 10000"/>
                  <a:gd name="connsiteY37-5972" fmla="*/ 5834 h 10000"/>
                  <a:gd name="connsiteX38-5973" fmla="*/ 2510 w 10000"/>
                  <a:gd name="connsiteY38-5974" fmla="*/ 5852 h 10000"/>
                  <a:gd name="connsiteX39-5975" fmla="*/ 1545 w 10000"/>
                  <a:gd name="connsiteY39-5976" fmla="*/ 5981 h 10000"/>
                  <a:gd name="connsiteX40-5977" fmla="*/ 1208 w 10000"/>
                  <a:gd name="connsiteY40-5978" fmla="*/ 5431 h 10000"/>
                  <a:gd name="connsiteX41-5979" fmla="*/ 1514 w 10000"/>
                  <a:gd name="connsiteY41-5980" fmla="*/ 4386 h 10000"/>
                  <a:gd name="connsiteX42-5981" fmla="*/ 1561 w 10000"/>
                  <a:gd name="connsiteY42-5982" fmla="*/ 4203 h 10000"/>
                  <a:gd name="connsiteX43-5983" fmla="*/ 1787 w 10000"/>
                  <a:gd name="connsiteY43-5984" fmla="*/ 2991 h 10000"/>
                  <a:gd name="connsiteX44-5985" fmla="*/ 3136 w 10000"/>
                  <a:gd name="connsiteY44-5986" fmla="*/ 2606 h 10000"/>
                  <a:gd name="connsiteX45-5987" fmla="*/ 3876 w 10000"/>
                  <a:gd name="connsiteY45-5988" fmla="*/ 3799 h 10000"/>
                  <a:gd name="connsiteX46-5989" fmla="*/ 2703 w 10000"/>
                  <a:gd name="connsiteY46-5990" fmla="*/ 4569 h 10000"/>
                  <a:gd name="connsiteX47-5991" fmla="*/ 2719 w 10000"/>
                  <a:gd name="connsiteY47-5992" fmla="*/ 4808 h 10000"/>
                  <a:gd name="connsiteX48-5993" fmla="*/ 2927 w 10000"/>
                  <a:gd name="connsiteY48-5994" fmla="*/ 4771 h 10000"/>
                  <a:gd name="connsiteX49-5995" fmla="*/ 4744 w 10000"/>
                  <a:gd name="connsiteY49-5996" fmla="*/ 4423 h 10000"/>
                  <a:gd name="connsiteX50-5997" fmla="*/ 4937 w 10000"/>
                  <a:gd name="connsiteY50-5998" fmla="*/ 4423 h 10000"/>
                  <a:gd name="connsiteX51-5999" fmla="*/ 5804 w 10000"/>
                  <a:gd name="connsiteY51-6000" fmla="*/ 4184 h 10000"/>
                  <a:gd name="connsiteX52-6001" fmla="*/ 6383 w 10000"/>
                  <a:gd name="connsiteY52-6002" fmla="*/ 4973 h 10000"/>
                  <a:gd name="connsiteX53-6003" fmla="*/ 6512 w 10000"/>
                  <a:gd name="connsiteY53-6004" fmla="*/ 5119 h 10000"/>
                  <a:gd name="connsiteX54-6005" fmla="*/ 7572 w 10000"/>
                  <a:gd name="connsiteY54-6006" fmla="*/ 6532 h 10000"/>
                  <a:gd name="connsiteX55-6007" fmla="*/ 6991 w 10000"/>
                  <a:gd name="connsiteY55-6008" fmla="*/ 7909 h 10000"/>
                  <a:gd name="connsiteX56-6009" fmla="*/ 5483 w 10000"/>
                  <a:gd name="connsiteY56-6010" fmla="*/ 8218 h 10000"/>
                  <a:gd name="connsiteX57-6011" fmla="*/ 3490 w 10000"/>
                  <a:gd name="connsiteY57-6012" fmla="*/ 8053 h 10000"/>
                  <a:gd name="connsiteX58-6013" fmla="*/ 3345 w 10000"/>
                  <a:gd name="connsiteY58-6014" fmla="*/ 7357 h 10000"/>
                  <a:gd name="connsiteX59-6015" fmla="*/ 3586 w 10000"/>
                  <a:gd name="connsiteY59-6016" fmla="*/ 7082 h 10000"/>
                  <a:gd name="connsiteX60-6017" fmla="*/ 3683 w 10000"/>
                  <a:gd name="connsiteY60-6018" fmla="*/ 6880 h 10000"/>
                  <a:gd name="connsiteX61-6019" fmla="*/ 3490 w 10000"/>
                  <a:gd name="connsiteY61-6020" fmla="*/ 6770 h 10000"/>
                  <a:gd name="connsiteX62-6021" fmla="*/ 3072 w 10000"/>
                  <a:gd name="connsiteY62-6022" fmla="*/ 7247 h 10000"/>
                  <a:gd name="connsiteX63-6023" fmla="*/ 3249 w 10000"/>
                  <a:gd name="connsiteY63-6024" fmla="*/ 8255 h 10000"/>
                  <a:gd name="connsiteX64-6025" fmla="*/ 3249 w 10000"/>
                  <a:gd name="connsiteY64-6026" fmla="*/ 8273 h 10000"/>
                  <a:gd name="connsiteX65-6027" fmla="*/ 4680 w 10000"/>
                  <a:gd name="connsiteY65-6028" fmla="*/ 8825 h 10000"/>
                  <a:gd name="connsiteX66-6029" fmla="*/ 5354 w 10000"/>
                  <a:gd name="connsiteY66-6030" fmla="*/ 8677 h 10000"/>
                  <a:gd name="connsiteX67-6031" fmla="*/ 3393 w 10000"/>
                  <a:gd name="connsiteY67-6032" fmla="*/ 9998 h 10000"/>
                  <a:gd name="connsiteX68-6033" fmla="*/ 2253 w 10000"/>
                  <a:gd name="connsiteY68-6034" fmla="*/ 9228 h 10000"/>
                  <a:gd name="connsiteX69-6035" fmla="*/ 1224 w 10000"/>
                  <a:gd name="connsiteY69-6036" fmla="*/ 7137 h 10000"/>
                  <a:gd name="connsiteX70-6037" fmla="*/ 3 w 10000"/>
                  <a:gd name="connsiteY70-6038" fmla="*/ 4954 h 10000"/>
                  <a:gd name="connsiteX0-6039" fmla="*/ 3 w 10000"/>
                  <a:gd name="connsiteY0-6040" fmla="*/ 4954 h 10000"/>
                  <a:gd name="connsiteX1-6041" fmla="*/ 726 w 10000"/>
                  <a:gd name="connsiteY1-6042" fmla="*/ 3028 h 10000"/>
                  <a:gd name="connsiteX2-6043" fmla="*/ 1337 w 10000"/>
                  <a:gd name="connsiteY2-6044" fmla="*/ 1635 h 10000"/>
                  <a:gd name="connsiteX3-6045" fmla="*/ 3233 w 10000"/>
                  <a:gd name="connsiteY3-6046" fmla="*/ 773 h 10000"/>
                  <a:gd name="connsiteX4-6047" fmla="*/ 5997 w 10000"/>
                  <a:gd name="connsiteY4-6048" fmla="*/ 424 h 10000"/>
                  <a:gd name="connsiteX5-6049" fmla="*/ 8488 w 10000"/>
                  <a:gd name="connsiteY5-6050" fmla="*/ 1452 h 10000"/>
                  <a:gd name="connsiteX6-6051" fmla="*/ 9693 w 10000"/>
                  <a:gd name="connsiteY6-6052" fmla="*/ 4661 h 10000"/>
                  <a:gd name="connsiteX7-6053" fmla="*/ 7765 w 10000"/>
                  <a:gd name="connsiteY7-6054" fmla="*/ 5852 h 10000"/>
                  <a:gd name="connsiteX8-6055" fmla="*/ 6752 w 10000"/>
                  <a:gd name="connsiteY8-6056" fmla="*/ 4844 h 10000"/>
                  <a:gd name="connsiteX9-6057" fmla="*/ 7444 w 10000"/>
                  <a:gd name="connsiteY9-6058" fmla="*/ 2845 h 10000"/>
                  <a:gd name="connsiteX10-6059" fmla="*/ 8680 w 10000"/>
                  <a:gd name="connsiteY10-6060" fmla="*/ 2808 h 10000"/>
                  <a:gd name="connsiteX11-6061" fmla="*/ 8873 w 10000"/>
                  <a:gd name="connsiteY11-6062" fmla="*/ 3799 h 10000"/>
                  <a:gd name="connsiteX12-6063" fmla="*/ 8568 w 10000"/>
                  <a:gd name="connsiteY12-6064" fmla="*/ 4203 h 10000"/>
                  <a:gd name="connsiteX13-6065" fmla="*/ 7941 w 10000"/>
                  <a:gd name="connsiteY13-6066" fmla="*/ 4184 h 10000"/>
                  <a:gd name="connsiteX14-6067" fmla="*/ 7748 w 10000"/>
                  <a:gd name="connsiteY14-6068" fmla="*/ 4276 h 10000"/>
                  <a:gd name="connsiteX15-6069" fmla="*/ 7829 w 10000"/>
                  <a:gd name="connsiteY15-6070" fmla="*/ 4496 h 10000"/>
                  <a:gd name="connsiteX16-6071" fmla="*/ 8664 w 10000"/>
                  <a:gd name="connsiteY16-6072" fmla="*/ 4514 h 10000"/>
                  <a:gd name="connsiteX17-6073" fmla="*/ 9163 w 10000"/>
                  <a:gd name="connsiteY17-6074" fmla="*/ 3928 h 10000"/>
                  <a:gd name="connsiteX18-6075" fmla="*/ 8857 w 10000"/>
                  <a:gd name="connsiteY18-6076" fmla="*/ 2533 h 10000"/>
                  <a:gd name="connsiteX19-6077" fmla="*/ 7637 w 10000"/>
                  <a:gd name="connsiteY19-6078" fmla="*/ 2350 h 10000"/>
                  <a:gd name="connsiteX20-6079" fmla="*/ 6720 w 10000"/>
                  <a:gd name="connsiteY20-6080" fmla="*/ 1360 h 10000"/>
                  <a:gd name="connsiteX21-6081" fmla="*/ 5627 w 10000"/>
                  <a:gd name="connsiteY21-6082" fmla="*/ 1470 h 10000"/>
                  <a:gd name="connsiteX22-6083" fmla="*/ 4390 w 10000"/>
                  <a:gd name="connsiteY22-6084" fmla="*/ 902 h 10000"/>
                  <a:gd name="connsiteX23-6085" fmla="*/ 3442 w 10000"/>
                  <a:gd name="connsiteY23-6086" fmla="*/ 1543 h 10000"/>
                  <a:gd name="connsiteX24-6087" fmla="*/ 3201 w 10000"/>
                  <a:gd name="connsiteY24-6088" fmla="*/ 2277 h 10000"/>
                  <a:gd name="connsiteX25-6089" fmla="*/ 1578 w 10000"/>
                  <a:gd name="connsiteY25-6090" fmla="*/ 2771 h 10000"/>
                  <a:gd name="connsiteX26-6091" fmla="*/ 1257 w 10000"/>
                  <a:gd name="connsiteY26-6092" fmla="*/ 4203 h 10000"/>
                  <a:gd name="connsiteX27-6093" fmla="*/ 902 w 10000"/>
                  <a:gd name="connsiteY27-6094" fmla="*/ 5486 h 10000"/>
                  <a:gd name="connsiteX28-6095" fmla="*/ 1417 w 10000"/>
                  <a:gd name="connsiteY28-6096" fmla="*/ 6294 h 10000"/>
                  <a:gd name="connsiteX29-6097" fmla="*/ 2670 w 10000"/>
                  <a:gd name="connsiteY29-6098" fmla="*/ 6129 h 10000"/>
                  <a:gd name="connsiteX30-6099" fmla="*/ 4518 w 10000"/>
                  <a:gd name="connsiteY30-6100" fmla="*/ 6092 h 10000"/>
                  <a:gd name="connsiteX31-6101" fmla="*/ 5531 w 10000"/>
                  <a:gd name="connsiteY31-6102" fmla="*/ 6642 h 10000"/>
                  <a:gd name="connsiteX32-6103" fmla="*/ 5611 w 10000"/>
                  <a:gd name="connsiteY32-6104" fmla="*/ 6642 h 10000"/>
                  <a:gd name="connsiteX33-6105" fmla="*/ 6093 w 10000"/>
                  <a:gd name="connsiteY33-6106" fmla="*/ 6129 h 10000"/>
                  <a:gd name="connsiteX34-6107" fmla="*/ 6013 w 10000"/>
                  <a:gd name="connsiteY34-6108" fmla="*/ 5907 h 10000"/>
                  <a:gd name="connsiteX35-6109" fmla="*/ 5820 w 10000"/>
                  <a:gd name="connsiteY35-6110" fmla="*/ 5981 h 10000"/>
                  <a:gd name="connsiteX36-6111" fmla="*/ 5547 w 10000"/>
                  <a:gd name="connsiteY36-6112" fmla="*/ 6312 h 10000"/>
                  <a:gd name="connsiteX37-6113" fmla="*/ 4695 w 10000"/>
                  <a:gd name="connsiteY37-6114" fmla="*/ 5834 h 10000"/>
                  <a:gd name="connsiteX38-6115" fmla="*/ 2510 w 10000"/>
                  <a:gd name="connsiteY38-6116" fmla="*/ 5852 h 10000"/>
                  <a:gd name="connsiteX39-6117" fmla="*/ 1545 w 10000"/>
                  <a:gd name="connsiteY39-6118" fmla="*/ 5981 h 10000"/>
                  <a:gd name="connsiteX40-6119" fmla="*/ 1208 w 10000"/>
                  <a:gd name="connsiteY40-6120" fmla="*/ 5431 h 10000"/>
                  <a:gd name="connsiteX41-6121" fmla="*/ 1514 w 10000"/>
                  <a:gd name="connsiteY41-6122" fmla="*/ 4386 h 10000"/>
                  <a:gd name="connsiteX42-6123" fmla="*/ 1561 w 10000"/>
                  <a:gd name="connsiteY42-6124" fmla="*/ 4203 h 10000"/>
                  <a:gd name="connsiteX43-6125" fmla="*/ 1787 w 10000"/>
                  <a:gd name="connsiteY43-6126" fmla="*/ 2991 h 10000"/>
                  <a:gd name="connsiteX44-6127" fmla="*/ 3136 w 10000"/>
                  <a:gd name="connsiteY44-6128" fmla="*/ 2606 h 10000"/>
                  <a:gd name="connsiteX45-6129" fmla="*/ 3876 w 10000"/>
                  <a:gd name="connsiteY45-6130" fmla="*/ 3799 h 10000"/>
                  <a:gd name="connsiteX46-6131" fmla="*/ 2703 w 10000"/>
                  <a:gd name="connsiteY46-6132" fmla="*/ 4569 h 10000"/>
                  <a:gd name="connsiteX47-6133" fmla="*/ 2719 w 10000"/>
                  <a:gd name="connsiteY47-6134" fmla="*/ 4808 h 10000"/>
                  <a:gd name="connsiteX48-6135" fmla="*/ 2927 w 10000"/>
                  <a:gd name="connsiteY48-6136" fmla="*/ 4771 h 10000"/>
                  <a:gd name="connsiteX49-6137" fmla="*/ 4744 w 10000"/>
                  <a:gd name="connsiteY49-6138" fmla="*/ 4423 h 10000"/>
                  <a:gd name="connsiteX50-6139" fmla="*/ 4937 w 10000"/>
                  <a:gd name="connsiteY50-6140" fmla="*/ 4423 h 10000"/>
                  <a:gd name="connsiteX51-6141" fmla="*/ 5804 w 10000"/>
                  <a:gd name="connsiteY51-6142" fmla="*/ 4184 h 10000"/>
                  <a:gd name="connsiteX52-6143" fmla="*/ 6383 w 10000"/>
                  <a:gd name="connsiteY52-6144" fmla="*/ 4973 h 10000"/>
                  <a:gd name="connsiteX53-6145" fmla="*/ 6512 w 10000"/>
                  <a:gd name="connsiteY53-6146" fmla="*/ 5119 h 10000"/>
                  <a:gd name="connsiteX54-6147" fmla="*/ 7572 w 10000"/>
                  <a:gd name="connsiteY54-6148" fmla="*/ 6532 h 10000"/>
                  <a:gd name="connsiteX55-6149" fmla="*/ 6991 w 10000"/>
                  <a:gd name="connsiteY55-6150" fmla="*/ 7909 h 10000"/>
                  <a:gd name="connsiteX56-6151" fmla="*/ 5483 w 10000"/>
                  <a:gd name="connsiteY56-6152" fmla="*/ 8218 h 10000"/>
                  <a:gd name="connsiteX57-6153" fmla="*/ 3490 w 10000"/>
                  <a:gd name="connsiteY57-6154" fmla="*/ 8053 h 10000"/>
                  <a:gd name="connsiteX58-6155" fmla="*/ 3345 w 10000"/>
                  <a:gd name="connsiteY58-6156" fmla="*/ 7357 h 10000"/>
                  <a:gd name="connsiteX59-6157" fmla="*/ 3586 w 10000"/>
                  <a:gd name="connsiteY59-6158" fmla="*/ 7082 h 10000"/>
                  <a:gd name="connsiteX60-6159" fmla="*/ 3683 w 10000"/>
                  <a:gd name="connsiteY60-6160" fmla="*/ 6880 h 10000"/>
                  <a:gd name="connsiteX61-6161" fmla="*/ 3490 w 10000"/>
                  <a:gd name="connsiteY61-6162" fmla="*/ 6770 h 10000"/>
                  <a:gd name="connsiteX62-6163" fmla="*/ 3072 w 10000"/>
                  <a:gd name="connsiteY62-6164" fmla="*/ 7247 h 10000"/>
                  <a:gd name="connsiteX63-6165" fmla="*/ 3249 w 10000"/>
                  <a:gd name="connsiteY63-6166" fmla="*/ 8255 h 10000"/>
                  <a:gd name="connsiteX64-6167" fmla="*/ 3249 w 10000"/>
                  <a:gd name="connsiteY64-6168" fmla="*/ 8273 h 10000"/>
                  <a:gd name="connsiteX65-6169" fmla="*/ 4680 w 10000"/>
                  <a:gd name="connsiteY65-6170" fmla="*/ 8825 h 10000"/>
                  <a:gd name="connsiteX66-6171" fmla="*/ 5354 w 10000"/>
                  <a:gd name="connsiteY66-6172" fmla="*/ 8677 h 10000"/>
                  <a:gd name="connsiteX67-6173" fmla="*/ 3393 w 10000"/>
                  <a:gd name="connsiteY67-6174" fmla="*/ 9998 h 10000"/>
                  <a:gd name="connsiteX68-6175" fmla="*/ 2253 w 10000"/>
                  <a:gd name="connsiteY68-6176" fmla="*/ 9228 h 10000"/>
                  <a:gd name="connsiteX69-6177" fmla="*/ 1224 w 10000"/>
                  <a:gd name="connsiteY69-6178" fmla="*/ 7137 h 10000"/>
                  <a:gd name="connsiteX70-6179" fmla="*/ 3 w 10000"/>
                  <a:gd name="connsiteY70-6180" fmla="*/ 4954 h 10000"/>
                  <a:gd name="connsiteX0-6181" fmla="*/ 3 w 10000"/>
                  <a:gd name="connsiteY0-6182" fmla="*/ 4954 h 10000"/>
                  <a:gd name="connsiteX1-6183" fmla="*/ 726 w 10000"/>
                  <a:gd name="connsiteY1-6184" fmla="*/ 3028 h 10000"/>
                  <a:gd name="connsiteX2-6185" fmla="*/ 1337 w 10000"/>
                  <a:gd name="connsiteY2-6186" fmla="*/ 1635 h 10000"/>
                  <a:gd name="connsiteX3-6187" fmla="*/ 3233 w 10000"/>
                  <a:gd name="connsiteY3-6188" fmla="*/ 773 h 10000"/>
                  <a:gd name="connsiteX4-6189" fmla="*/ 5997 w 10000"/>
                  <a:gd name="connsiteY4-6190" fmla="*/ 424 h 10000"/>
                  <a:gd name="connsiteX5-6191" fmla="*/ 8488 w 10000"/>
                  <a:gd name="connsiteY5-6192" fmla="*/ 1452 h 10000"/>
                  <a:gd name="connsiteX6-6193" fmla="*/ 9693 w 10000"/>
                  <a:gd name="connsiteY6-6194" fmla="*/ 4661 h 10000"/>
                  <a:gd name="connsiteX7-6195" fmla="*/ 7765 w 10000"/>
                  <a:gd name="connsiteY7-6196" fmla="*/ 5852 h 10000"/>
                  <a:gd name="connsiteX8-6197" fmla="*/ 6752 w 10000"/>
                  <a:gd name="connsiteY8-6198" fmla="*/ 4844 h 10000"/>
                  <a:gd name="connsiteX9-6199" fmla="*/ 7444 w 10000"/>
                  <a:gd name="connsiteY9-6200" fmla="*/ 2845 h 10000"/>
                  <a:gd name="connsiteX10-6201" fmla="*/ 8680 w 10000"/>
                  <a:gd name="connsiteY10-6202" fmla="*/ 2808 h 10000"/>
                  <a:gd name="connsiteX11-6203" fmla="*/ 8873 w 10000"/>
                  <a:gd name="connsiteY11-6204" fmla="*/ 3799 h 10000"/>
                  <a:gd name="connsiteX12-6205" fmla="*/ 8568 w 10000"/>
                  <a:gd name="connsiteY12-6206" fmla="*/ 4203 h 10000"/>
                  <a:gd name="connsiteX13-6207" fmla="*/ 7941 w 10000"/>
                  <a:gd name="connsiteY13-6208" fmla="*/ 4184 h 10000"/>
                  <a:gd name="connsiteX14-6209" fmla="*/ 7748 w 10000"/>
                  <a:gd name="connsiteY14-6210" fmla="*/ 4276 h 10000"/>
                  <a:gd name="connsiteX15-6211" fmla="*/ 7829 w 10000"/>
                  <a:gd name="connsiteY15-6212" fmla="*/ 4496 h 10000"/>
                  <a:gd name="connsiteX16-6213" fmla="*/ 8664 w 10000"/>
                  <a:gd name="connsiteY16-6214" fmla="*/ 4514 h 10000"/>
                  <a:gd name="connsiteX17-6215" fmla="*/ 9163 w 10000"/>
                  <a:gd name="connsiteY17-6216" fmla="*/ 3928 h 10000"/>
                  <a:gd name="connsiteX18-6217" fmla="*/ 8857 w 10000"/>
                  <a:gd name="connsiteY18-6218" fmla="*/ 2533 h 10000"/>
                  <a:gd name="connsiteX19-6219" fmla="*/ 7637 w 10000"/>
                  <a:gd name="connsiteY19-6220" fmla="*/ 2350 h 10000"/>
                  <a:gd name="connsiteX20-6221" fmla="*/ 6720 w 10000"/>
                  <a:gd name="connsiteY20-6222" fmla="*/ 1360 h 10000"/>
                  <a:gd name="connsiteX21-6223" fmla="*/ 5627 w 10000"/>
                  <a:gd name="connsiteY21-6224" fmla="*/ 1470 h 10000"/>
                  <a:gd name="connsiteX22-6225" fmla="*/ 4390 w 10000"/>
                  <a:gd name="connsiteY22-6226" fmla="*/ 902 h 10000"/>
                  <a:gd name="connsiteX23-6227" fmla="*/ 3442 w 10000"/>
                  <a:gd name="connsiteY23-6228" fmla="*/ 1543 h 10000"/>
                  <a:gd name="connsiteX24-6229" fmla="*/ 3201 w 10000"/>
                  <a:gd name="connsiteY24-6230" fmla="*/ 2277 h 10000"/>
                  <a:gd name="connsiteX25-6231" fmla="*/ 1578 w 10000"/>
                  <a:gd name="connsiteY25-6232" fmla="*/ 2771 h 10000"/>
                  <a:gd name="connsiteX26-6233" fmla="*/ 1257 w 10000"/>
                  <a:gd name="connsiteY26-6234" fmla="*/ 4203 h 10000"/>
                  <a:gd name="connsiteX27-6235" fmla="*/ 902 w 10000"/>
                  <a:gd name="connsiteY27-6236" fmla="*/ 5486 h 10000"/>
                  <a:gd name="connsiteX28-6237" fmla="*/ 1417 w 10000"/>
                  <a:gd name="connsiteY28-6238" fmla="*/ 6294 h 10000"/>
                  <a:gd name="connsiteX29-6239" fmla="*/ 2670 w 10000"/>
                  <a:gd name="connsiteY29-6240" fmla="*/ 6129 h 10000"/>
                  <a:gd name="connsiteX30-6241" fmla="*/ 4518 w 10000"/>
                  <a:gd name="connsiteY30-6242" fmla="*/ 6092 h 10000"/>
                  <a:gd name="connsiteX31-6243" fmla="*/ 5531 w 10000"/>
                  <a:gd name="connsiteY31-6244" fmla="*/ 6642 h 10000"/>
                  <a:gd name="connsiteX32-6245" fmla="*/ 5611 w 10000"/>
                  <a:gd name="connsiteY32-6246" fmla="*/ 6642 h 10000"/>
                  <a:gd name="connsiteX33-6247" fmla="*/ 6093 w 10000"/>
                  <a:gd name="connsiteY33-6248" fmla="*/ 6129 h 10000"/>
                  <a:gd name="connsiteX34-6249" fmla="*/ 6013 w 10000"/>
                  <a:gd name="connsiteY34-6250" fmla="*/ 5907 h 10000"/>
                  <a:gd name="connsiteX35-6251" fmla="*/ 5820 w 10000"/>
                  <a:gd name="connsiteY35-6252" fmla="*/ 5981 h 10000"/>
                  <a:gd name="connsiteX36-6253" fmla="*/ 5547 w 10000"/>
                  <a:gd name="connsiteY36-6254" fmla="*/ 6312 h 10000"/>
                  <a:gd name="connsiteX37-6255" fmla="*/ 4695 w 10000"/>
                  <a:gd name="connsiteY37-6256" fmla="*/ 5834 h 10000"/>
                  <a:gd name="connsiteX38-6257" fmla="*/ 2510 w 10000"/>
                  <a:gd name="connsiteY38-6258" fmla="*/ 5852 h 10000"/>
                  <a:gd name="connsiteX39-6259" fmla="*/ 1545 w 10000"/>
                  <a:gd name="connsiteY39-6260" fmla="*/ 5981 h 10000"/>
                  <a:gd name="connsiteX40-6261" fmla="*/ 1208 w 10000"/>
                  <a:gd name="connsiteY40-6262" fmla="*/ 5431 h 10000"/>
                  <a:gd name="connsiteX41-6263" fmla="*/ 1514 w 10000"/>
                  <a:gd name="connsiteY41-6264" fmla="*/ 4386 h 10000"/>
                  <a:gd name="connsiteX42-6265" fmla="*/ 1561 w 10000"/>
                  <a:gd name="connsiteY42-6266" fmla="*/ 4203 h 10000"/>
                  <a:gd name="connsiteX43-6267" fmla="*/ 1787 w 10000"/>
                  <a:gd name="connsiteY43-6268" fmla="*/ 2991 h 10000"/>
                  <a:gd name="connsiteX44-6269" fmla="*/ 3136 w 10000"/>
                  <a:gd name="connsiteY44-6270" fmla="*/ 2606 h 10000"/>
                  <a:gd name="connsiteX45-6271" fmla="*/ 3876 w 10000"/>
                  <a:gd name="connsiteY45-6272" fmla="*/ 3799 h 10000"/>
                  <a:gd name="connsiteX46-6273" fmla="*/ 2703 w 10000"/>
                  <a:gd name="connsiteY46-6274" fmla="*/ 4569 h 10000"/>
                  <a:gd name="connsiteX47-6275" fmla="*/ 2719 w 10000"/>
                  <a:gd name="connsiteY47-6276" fmla="*/ 4808 h 10000"/>
                  <a:gd name="connsiteX48-6277" fmla="*/ 2927 w 10000"/>
                  <a:gd name="connsiteY48-6278" fmla="*/ 4771 h 10000"/>
                  <a:gd name="connsiteX49-6279" fmla="*/ 4744 w 10000"/>
                  <a:gd name="connsiteY49-6280" fmla="*/ 4423 h 10000"/>
                  <a:gd name="connsiteX50-6281" fmla="*/ 4937 w 10000"/>
                  <a:gd name="connsiteY50-6282" fmla="*/ 4423 h 10000"/>
                  <a:gd name="connsiteX51-6283" fmla="*/ 5804 w 10000"/>
                  <a:gd name="connsiteY51-6284" fmla="*/ 4184 h 10000"/>
                  <a:gd name="connsiteX52-6285" fmla="*/ 6383 w 10000"/>
                  <a:gd name="connsiteY52-6286" fmla="*/ 4973 h 10000"/>
                  <a:gd name="connsiteX53-6287" fmla="*/ 6512 w 10000"/>
                  <a:gd name="connsiteY53-6288" fmla="*/ 5119 h 10000"/>
                  <a:gd name="connsiteX54-6289" fmla="*/ 7572 w 10000"/>
                  <a:gd name="connsiteY54-6290" fmla="*/ 6532 h 10000"/>
                  <a:gd name="connsiteX55-6291" fmla="*/ 6991 w 10000"/>
                  <a:gd name="connsiteY55-6292" fmla="*/ 7909 h 10000"/>
                  <a:gd name="connsiteX56-6293" fmla="*/ 5483 w 10000"/>
                  <a:gd name="connsiteY56-6294" fmla="*/ 8218 h 10000"/>
                  <a:gd name="connsiteX57-6295" fmla="*/ 3490 w 10000"/>
                  <a:gd name="connsiteY57-6296" fmla="*/ 8053 h 10000"/>
                  <a:gd name="connsiteX58-6297" fmla="*/ 3345 w 10000"/>
                  <a:gd name="connsiteY58-6298" fmla="*/ 7357 h 10000"/>
                  <a:gd name="connsiteX59-6299" fmla="*/ 3586 w 10000"/>
                  <a:gd name="connsiteY59-6300" fmla="*/ 7082 h 10000"/>
                  <a:gd name="connsiteX60-6301" fmla="*/ 3683 w 10000"/>
                  <a:gd name="connsiteY60-6302" fmla="*/ 6880 h 10000"/>
                  <a:gd name="connsiteX61-6303" fmla="*/ 3490 w 10000"/>
                  <a:gd name="connsiteY61-6304" fmla="*/ 6770 h 10000"/>
                  <a:gd name="connsiteX62-6305" fmla="*/ 3072 w 10000"/>
                  <a:gd name="connsiteY62-6306" fmla="*/ 7247 h 10000"/>
                  <a:gd name="connsiteX63-6307" fmla="*/ 3249 w 10000"/>
                  <a:gd name="connsiteY63-6308" fmla="*/ 8255 h 10000"/>
                  <a:gd name="connsiteX64-6309" fmla="*/ 3249 w 10000"/>
                  <a:gd name="connsiteY64-6310" fmla="*/ 8273 h 10000"/>
                  <a:gd name="connsiteX65-6311" fmla="*/ 4680 w 10000"/>
                  <a:gd name="connsiteY65-6312" fmla="*/ 8825 h 10000"/>
                  <a:gd name="connsiteX66-6313" fmla="*/ 5354 w 10000"/>
                  <a:gd name="connsiteY66-6314" fmla="*/ 8677 h 10000"/>
                  <a:gd name="connsiteX67-6315" fmla="*/ 3393 w 10000"/>
                  <a:gd name="connsiteY67-6316" fmla="*/ 9998 h 10000"/>
                  <a:gd name="connsiteX68-6317" fmla="*/ 2253 w 10000"/>
                  <a:gd name="connsiteY68-6318" fmla="*/ 9228 h 10000"/>
                  <a:gd name="connsiteX69-6319" fmla="*/ 1224 w 10000"/>
                  <a:gd name="connsiteY69-6320" fmla="*/ 7137 h 10000"/>
                  <a:gd name="connsiteX70-6321" fmla="*/ 3 w 10000"/>
                  <a:gd name="connsiteY70-6322" fmla="*/ 4954 h 10000"/>
                  <a:gd name="connsiteX0-6323" fmla="*/ 3 w 10000"/>
                  <a:gd name="connsiteY0-6324" fmla="*/ 4954 h 10000"/>
                  <a:gd name="connsiteX1-6325" fmla="*/ 726 w 10000"/>
                  <a:gd name="connsiteY1-6326" fmla="*/ 3028 h 10000"/>
                  <a:gd name="connsiteX2-6327" fmla="*/ 1337 w 10000"/>
                  <a:gd name="connsiteY2-6328" fmla="*/ 1635 h 10000"/>
                  <a:gd name="connsiteX3-6329" fmla="*/ 3233 w 10000"/>
                  <a:gd name="connsiteY3-6330" fmla="*/ 773 h 10000"/>
                  <a:gd name="connsiteX4-6331" fmla="*/ 5997 w 10000"/>
                  <a:gd name="connsiteY4-6332" fmla="*/ 424 h 10000"/>
                  <a:gd name="connsiteX5-6333" fmla="*/ 8488 w 10000"/>
                  <a:gd name="connsiteY5-6334" fmla="*/ 1452 h 10000"/>
                  <a:gd name="connsiteX6-6335" fmla="*/ 9693 w 10000"/>
                  <a:gd name="connsiteY6-6336" fmla="*/ 4661 h 10000"/>
                  <a:gd name="connsiteX7-6337" fmla="*/ 7765 w 10000"/>
                  <a:gd name="connsiteY7-6338" fmla="*/ 5852 h 10000"/>
                  <a:gd name="connsiteX8-6339" fmla="*/ 6752 w 10000"/>
                  <a:gd name="connsiteY8-6340" fmla="*/ 4844 h 10000"/>
                  <a:gd name="connsiteX9-6341" fmla="*/ 7444 w 10000"/>
                  <a:gd name="connsiteY9-6342" fmla="*/ 2845 h 10000"/>
                  <a:gd name="connsiteX10-6343" fmla="*/ 8680 w 10000"/>
                  <a:gd name="connsiteY10-6344" fmla="*/ 2808 h 10000"/>
                  <a:gd name="connsiteX11-6345" fmla="*/ 8873 w 10000"/>
                  <a:gd name="connsiteY11-6346" fmla="*/ 3799 h 10000"/>
                  <a:gd name="connsiteX12-6347" fmla="*/ 8568 w 10000"/>
                  <a:gd name="connsiteY12-6348" fmla="*/ 4203 h 10000"/>
                  <a:gd name="connsiteX13-6349" fmla="*/ 7941 w 10000"/>
                  <a:gd name="connsiteY13-6350" fmla="*/ 4184 h 10000"/>
                  <a:gd name="connsiteX14-6351" fmla="*/ 7748 w 10000"/>
                  <a:gd name="connsiteY14-6352" fmla="*/ 4276 h 10000"/>
                  <a:gd name="connsiteX15-6353" fmla="*/ 7829 w 10000"/>
                  <a:gd name="connsiteY15-6354" fmla="*/ 4496 h 10000"/>
                  <a:gd name="connsiteX16-6355" fmla="*/ 8664 w 10000"/>
                  <a:gd name="connsiteY16-6356" fmla="*/ 4514 h 10000"/>
                  <a:gd name="connsiteX17-6357" fmla="*/ 9163 w 10000"/>
                  <a:gd name="connsiteY17-6358" fmla="*/ 3928 h 10000"/>
                  <a:gd name="connsiteX18-6359" fmla="*/ 8857 w 10000"/>
                  <a:gd name="connsiteY18-6360" fmla="*/ 2533 h 10000"/>
                  <a:gd name="connsiteX19-6361" fmla="*/ 7637 w 10000"/>
                  <a:gd name="connsiteY19-6362" fmla="*/ 2350 h 10000"/>
                  <a:gd name="connsiteX20-6363" fmla="*/ 6720 w 10000"/>
                  <a:gd name="connsiteY20-6364" fmla="*/ 1360 h 10000"/>
                  <a:gd name="connsiteX21-6365" fmla="*/ 5627 w 10000"/>
                  <a:gd name="connsiteY21-6366" fmla="*/ 1470 h 10000"/>
                  <a:gd name="connsiteX22-6367" fmla="*/ 4390 w 10000"/>
                  <a:gd name="connsiteY22-6368" fmla="*/ 902 h 10000"/>
                  <a:gd name="connsiteX23-6369" fmla="*/ 3442 w 10000"/>
                  <a:gd name="connsiteY23-6370" fmla="*/ 1543 h 10000"/>
                  <a:gd name="connsiteX24-6371" fmla="*/ 3201 w 10000"/>
                  <a:gd name="connsiteY24-6372" fmla="*/ 2277 h 10000"/>
                  <a:gd name="connsiteX25-6373" fmla="*/ 1578 w 10000"/>
                  <a:gd name="connsiteY25-6374" fmla="*/ 2771 h 10000"/>
                  <a:gd name="connsiteX26-6375" fmla="*/ 1257 w 10000"/>
                  <a:gd name="connsiteY26-6376" fmla="*/ 4203 h 10000"/>
                  <a:gd name="connsiteX27-6377" fmla="*/ 902 w 10000"/>
                  <a:gd name="connsiteY27-6378" fmla="*/ 5486 h 10000"/>
                  <a:gd name="connsiteX28-6379" fmla="*/ 1417 w 10000"/>
                  <a:gd name="connsiteY28-6380" fmla="*/ 6294 h 10000"/>
                  <a:gd name="connsiteX29-6381" fmla="*/ 2670 w 10000"/>
                  <a:gd name="connsiteY29-6382" fmla="*/ 6129 h 10000"/>
                  <a:gd name="connsiteX30-6383" fmla="*/ 4518 w 10000"/>
                  <a:gd name="connsiteY30-6384" fmla="*/ 6092 h 10000"/>
                  <a:gd name="connsiteX31-6385" fmla="*/ 5531 w 10000"/>
                  <a:gd name="connsiteY31-6386" fmla="*/ 6642 h 10000"/>
                  <a:gd name="connsiteX32-6387" fmla="*/ 5611 w 10000"/>
                  <a:gd name="connsiteY32-6388" fmla="*/ 6642 h 10000"/>
                  <a:gd name="connsiteX33-6389" fmla="*/ 6093 w 10000"/>
                  <a:gd name="connsiteY33-6390" fmla="*/ 6129 h 10000"/>
                  <a:gd name="connsiteX34-6391" fmla="*/ 6013 w 10000"/>
                  <a:gd name="connsiteY34-6392" fmla="*/ 5907 h 10000"/>
                  <a:gd name="connsiteX35-6393" fmla="*/ 5820 w 10000"/>
                  <a:gd name="connsiteY35-6394" fmla="*/ 5981 h 10000"/>
                  <a:gd name="connsiteX36-6395" fmla="*/ 5547 w 10000"/>
                  <a:gd name="connsiteY36-6396" fmla="*/ 6312 h 10000"/>
                  <a:gd name="connsiteX37-6397" fmla="*/ 4695 w 10000"/>
                  <a:gd name="connsiteY37-6398" fmla="*/ 5834 h 10000"/>
                  <a:gd name="connsiteX38-6399" fmla="*/ 2510 w 10000"/>
                  <a:gd name="connsiteY38-6400" fmla="*/ 5852 h 10000"/>
                  <a:gd name="connsiteX39-6401" fmla="*/ 1545 w 10000"/>
                  <a:gd name="connsiteY39-6402" fmla="*/ 5981 h 10000"/>
                  <a:gd name="connsiteX40-6403" fmla="*/ 1208 w 10000"/>
                  <a:gd name="connsiteY40-6404" fmla="*/ 5431 h 10000"/>
                  <a:gd name="connsiteX41-6405" fmla="*/ 1514 w 10000"/>
                  <a:gd name="connsiteY41-6406" fmla="*/ 4386 h 10000"/>
                  <a:gd name="connsiteX42-6407" fmla="*/ 1561 w 10000"/>
                  <a:gd name="connsiteY42-6408" fmla="*/ 4203 h 10000"/>
                  <a:gd name="connsiteX43-6409" fmla="*/ 1787 w 10000"/>
                  <a:gd name="connsiteY43-6410" fmla="*/ 2991 h 10000"/>
                  <a:gd name="connsiteX44-6411" fmla="*/ 3136 w 10000"/>
                  <a:gd name="connsiteY44-6412" fmla="*/ 2606 h 10000"/>
                  <a:gd name="connsiteX45-6413" fmla="*/ 3876 w 10000"/>
                  <a:gd name="connsiteY45-6414" fmla="*/ 3799 h 10000"/>
                  <a:gd name="connsiteX46-6415" fmla="*/ 2703 w 10000"/>
                  <a:gd name="connsiteY46-6416" fmla="*/ 4569 h 10000"/>
                  <a:gd name="connsiteX47-6417" fmla="*/ 2719 w 10000"/>
                  <a:gd name="connsiteY47-6418" fmla="*/ 4808 h 10000"/>
                  <a:gd name="connsiteX48-6419" fmla="*/ 2927 w 10000"/>
                  <a:gd name="connsiteY48-6420" fmla="*/ 4771 h 10000"/>
                  <a:gd name="connsiteX49-6421" fmla="*/ 4744 w 10000"/>
                  <a:gd name="connsiteY49-6422" fmla="*/ 4423 h 10000"/>
                  <a:gd name="connsiteX50-6423" fmla="*/ 4937 w 10000"/>
                  <a:gd name="connsiteY50-6424" fmla="*/ 4423 h 10000"/>
                  <a:gd name="connsiteX51-6425" fmla="*/ 5804 w 10000"/>
                  <a:gd name="connsiteY51-6426" fmla="*/ 4184 h 10000"/>
                  <a:gd name="connsiteX52-6427" fmla="*/ 6383 w 10000"/>
                  <a:gd name="connsiteY52-6428" fmla="*/ 4973 h 10000"/>
                  <a:gd name="connsiteX53-6429" fmla="*/ 6512 w 10000"/>
                  <a:gd name="connsiteY53-6430" fmla="*/ 5119 h 10000"/>
                  <a:gd name="connsiteX54-6431" fmla="*/ 7572 w 10000"/>
                  <a:gd name="connsiteY54-6432" fmla="*/ 6532 h 10000"/>
                  <a:gd name="connsiteX55-6433" fmla="*/ 6991 w 10000"/>
                  <a:gd name="connsiteY55-6434" fmla="*/ 7909 h 10000"/>
                  <a:gd name="connsiteX56-6435" fmla="*/ 5483 w 10000"/>
                  <a:gd name="connsiteY56-6436" fmla="*/ 8218 h 10000"/>
                  <a:gd name="connsiteX57-6437" fmla="*/ 3490 w 10000"/>
                  <a:gd name="connsiteY57-6438" fmla="*/ 8053 h 10000"/>
                  <a:gd name="connsiteX58-6439" fmla="*/ 3345 w 10000"/>
                  <a:gd name="connsiteY58-6440" fmla="*/ 7357 h 10000"/>
                  <a:gd name="connsiteX59-6441" fmla="*/ 3586 w 10000"/>
                  <a:gd name="connsiteY59-6442" fmla="*/ 7082 h 10000"/>
                  <a:gd name="connsiteX60-6443" fmla="*/ 3683 w 10000"/>
                  <a:gd name="connsiteY60-6444" fmla="*/ 6880 h 10000"/>
                  <a:gd name="connsiteX61-6445" fmla="*/ 3490 w 10000"/>
                  <a:gd name="connsiteY61-6446" fmla="*/ 6770 h 10000"/>
                  <a:gd name="connsiteX62-6447" fmla="*/ 3072 w 10000"/>
                  <a:gd name="connsiteY62-6448" fmla="*/ 7247 h 10000"/>
                  <a:gd name="connsiteX63-6449" fmla="*/ 3249 w 10000"/>
                  <a:gd name="connsiteY63-6450" fmla="*/ 8255 h 10000"/>
                  <a:gd name="connsiteX64-6451" fmla="*/ 3249 w 10000"/>
                  <a:gd name="connsiteY64-6452" fmla="*/ 8273 h 10000"/>
                  <a:gd name="connsiteX65-6453" fmla="*/ 4680 w 10000"/>
                  <a:gd name="connsiteY65-6454" fmla="*/ 8825 h 10000"/>
                  <a:gd name="connsiteX66-6455" fmla="*/ 5354 w 10000"/>
                  <a:gd name="connsiteY66-6456" fmla="*/ 8677 h 10000"/>
                  <a:gd name="connsiteX67-6457" fmla="*/ 3393 w 10000"/>
                  <a:gd name="connsiteY67-6458" fmla="*/ 9998 h 10000"/>
                  <a:gd name="connsiteX68-6459" fmla="*/ 2253 w 10000"/>
                  <a:gd name="connsiteY68-6460" fmla="*/ 9228 h 10000"/>
                  <a:gd name="connsiteX69-6461" fmla="*/ 1224 w 10000"/>
                  <a:gd name="connsiteY69-6462" fmla="*/ 7137 h 10000"/>
                  <a:gd name="connsiteX70-6463" fmla="*/ 3 w 10000"/>
                  <a:gd name="connsiteY70-6464" fmla="*/ 4954 h 10000"/>
                  <a:gd name="connsiteX0-6465" fmla="*/ 3 w 10000"/>
                  <a:gd name="connsiteY0-6466" fmla="*/ 4954 h 10000"/>
                  <a:gd name="connsiteX1-6467" fmla="*/ 726 w 10000"/>
                  <a:gd name="connsiteY1-6468" fmla="*/ 3028 h 10000"/>
                  <a:gd name="connsiteX2-6469" fmla="*/ 1337 w 10000"/>
                  <a:gd name="connsiteY2-6470" fmla="*/ 1635 h 10000"/>
                  <a:gd name="connsiteX3-6471" fmla="*/ 3233 w 10000"/>
                  <a:gd name="connsiteY3-6472" fmla="*/ 773 h 10000"/>
                  <a:gd name="connsiteX4-6473" fmla="*/ 5997 w 10000"/>
                  <a:gd name="connsiteY4-6474" fmla="*/ 424 h 10000"/>
                  <a:gd name="connsiteX5-6475" fmla="*/ 8488 w 10000"/>
                  <a:gd name="connsiteY5-6476" fmla="*/ 1452 h 10000"/>
                  <a:gd name="connsiteX6-6477" fmla="*/ 9693 w 10000"/>
                  <a:gd name="connsiteY6-6478" fmla="*/ 4661 h 10000"/>
                  <a:gd name="connsiteX7-6479" fmla="*/ 7765 w 10000"/>
                  <a:gd name="connsiteY7-6480" fmla="*/ 5852 h 10000"/>
                  <a:gd name="connsiteX8-6481" fmla="*/ 6752 w 10000"/>
                  <a:gd name="connsiteY8-6482" fmla="*/ 4844 h 10000"/>
                  <a:gd name="connsiteX9-6483" fmla="*/ 7444 w 10000"/>
                  <a:gd name="connsiteY9-6484" fmla="*/ 2845 h 10000"/>
                  <a:gd name="connsiteX10-6485" fmla="*/ 8680 w 10000"/>
                  <a:gd name="connsiteY10-6486" fmla="*/ 2808 h 10000"/>
                  <a:gd name="connsiteX11-6487" fmla="*/ 8873 w 10000"/>
                  <a:gd name="connsiteY11-6488" fmla="*/ 3799 h 10000"/>
                  <a:gd name="connsiteX12-6489" fmla="*/ 8568 w 10000"/>
                  <a:gd name="connsiteY12-6490" fmla="*/ 4203 h 10000"/>
                  <a:gd name="connsiteX13-6491" fmla="*/ 7941 w 10000"/>
                  <a:gd name="connsiteY13-6492" fmla="*/ 4184 h 10000"/>
                  <a:gd name="connsiteX14-6493" fmla="*/ 7748 w 10000"/>
                  <a:gd name="connsiteY14-6494" fmla="*/ 4276 h 10000"/>
                  <a:gd name="connsiteX15-6495" fmla="*/ 7829 w 10000"/>
                  <a:gd name="connsiteY15-6496" fmla="*/ 4496 h 10000"/>
                  <a:gd name="connsiteX16-6497" fmla="*/ 8664 w 10000"/>
                  <a:gd name="connsiteY16-6498" fmla="*/ 4514 h 10000"/>
                  <a:gd name="connsiteX17-6499" fmla="*/ 9163 w 10000"/>
                  <a:gd name="connsiteY17-6500" fmla="*/ 3928 h 10000"/>
                  <a:gd name="connsiteX18-6501" fmla="*/ 8857 w 10000"/>
                  <a:gd name="connsiteY18-6502" fmla="*/ 2533 h 10000"/>
                  <a:gd name="connsiteX19-6503" fmla="*/ 7637 w 10000"/>
                  <a:gd name="connsiteY19-6504" fmla="*/ 2350 h 10000"/>
                  <a:gd name="connsiteX20-6505" fmla="*/ 6720 w 10000"/>
                  <a:gd name="connsiteY20-6506" fmla="*/ 1360 h 10000"/>
                  <a:gd name="connsiteX21-6507" fmla="*/ 5627 w 10000"/>
                  <a:gd name="connsiteY21-6508" fmla="*/ 1470 h 10000"/>
                  <a:gd name="connsiteX22-6509" fmla="*/ 4390 w 10000"/>
                  <a:gd name="connsiteY22-6510" fmla="*/ 902 h 10000"/>
                  <a:gd name="connsiteX23-6511" fmla="*/ 3442 w 10000"/>
                  <a:gd name="connsiteY23-6512" fmla="*/ 1543 h 10000"/>
                  <a:gd name="connsiteX24-6513" fmla="*/ 3201 w 10000"/>
                  <a:gd name="connsiteY24-6514" fmla="*/ 2277 h 10000"/>
                  <a:gd name="connsiteX25-6515" fmla="*/ 1578 w 10000"/>
                  <a:gd name="connsiteY25-6516" fmla="*/ 2771 h 10000"/>
                  <a:gd name="connsiteX26-6517" fmla="*/ 1257 w 10000"/>
                  <a:gd name="connsiteY26-6518" fmla="*/ 4203 h 10000"/>
                  <a:gd name="connsiteX27-6519" fmla="*/ 902 w 10000"/>
                  <a:gd name="connsiteY27-6520" fmla="*/ 5486 h 10000"/>
                  <a:gd name="connsiteX28-6521" fmla="*/ 1417 w 10000"/>
                  <a:gd name="connsiteY28-6522" fmla="*/ 6294 h 10000"/>
                  <a:gd name="connsiteX29-6523" fmla="*/ 2670 w 10000"/>
                  <a:gd name="connsiteY29-6524" fmla="*/ 6129 h 10000"/>
                  <a:gd name="connsiteX30-6525" fmla="*/ 4518 w 10000"/>
                  <a:gd name="connsiteY30-6526" fmla="*/ 6092 h 10000"/>
                  <a:gd name="connsiteX31-6527" fmla="*/ 5531 w 10000"/>
                  <a:gd name="connsiteY31-6528" fmla="*/ 6642 h 10000"/>
                  <a:gd name="connsiteX32-6529" fmla="*/ 5611 w 10000"/>
                  <a:gd name="connsiteY32-6530" fmla="*/ 6642 h 10000"/>
                  <a:gd name="connsiteX33-6531" fmla="*/ 6093 w 10000"/>
                  <a:gd name="connsiteY33-6532" fmla="*/ 6129 h 10000"/>
                  <a:gd name="connsiteX34-6533" fmla="*/ 6013 w 10000"/>
                  <a:gd name="connsiteY34-6534" fmla="*/ 5907 h 10000"/>
                  <a:gd name="connsiteX35-6535" fmla="*/ 5820 w 10000"/>
                  <a:gd name="connsiteY35-6536" fmla="*/ 5981 h 10000"/>
                  <a:gd name="connsiteX36-6537" fmla="*/ 5547 w 10000"/>
                  <a:gd name="connsiteY36-6538" fmla="*/ 6312 h 10000"/>
                  <a:gd name="connsiteX37-6539" fmla="*/ 4695 w 10000"/>
                  <a:gd name="connsiteY37-6540" fmla="*/ 5834 h 10000"/>
                  <a:gd name="connsiteX38-6541" fmla="*/ 2510 w 10000"/>
                  <a:gd name="connsiteY38-6542" fmla="*/ 5852 h 10000"/>
                  <a:gd name="connsiteX39-6543" fmla="*/ 1545 w 10000"/>
                  <a:gd name="connsiteY39-6544" fmla="*/ 5981 h 10000"/>
                  <a:gd name="connsiteX40-6545" fmla="*/ 1208 w 10000"/>
                  <a:gd name="connsiteY40-6546" fmla="*/ 5431 h 10000"/>
                  <a:gd name="connsiteX41-6547" fmla="*/ 1514 w 10000"/>
                  <a:gd name="connsiteY41-6548" fmla="*/ 4386 h 10000"/>
                  <a:gd name="connsiteX42-6549" fmla="*/ 1561 w 10000"/>
                  <a:gd name="connsiteY42-6550" fmla="*/ 4203 h 10000"/>
                  <a:gd name="connsiteX43-6551" fmla="*/ 1787 w 10000"/>
                  <a:gd name="connsiteY43-6552" fmla="*/ 2991 h 10000"/>
                  <a:gd name="connsiteX44-6553" fmla="*/ 3136 w 10000"/>
                  <a:gd name="connsiteY44-6554" fmla="*/ 2606 h 10000"/>
                  <a:gd name="connsiteX45-6555" fmla="*/ 3876 w 10000"/>
                  <a:gd name="connsiteY45-6556" fmla="*/ 3799 h 10000"/>
                  <a:gd name="connsiteX46-6557" fmla="*/ 2703 w 10000"/>
                  <a:gd name="connsiteY46-6558" fmla="*/ 4569 h 10000"/>
                  <a:gd name="connsiteX47-6559" fmla="*/ 2719 w 10000"/>
                  <a:gd name="connsiteY47-6560" fmla="*/ 4808 h 10000"/>
                  <a:gd name="connsiteX48-6561" fmla="*/ 2927 w 10000"/>
                  <a:gd name="connsiteY48-6562" fmla="*/ 4771 h 10000"/>
                  <a:gd name="connsiteX49-6563" fmla="*/ 4744 w 10000"/>
                  <a:gd name="connsiteY49-6564" fmla="*/ 4423 h 10000"/>
                  <a:gd name="connsiteX50-6565" fmla="*/ 4937 w 10000"/>
                  <a:gd name="connsiteY50-6566" fmla="*/ 4423 h 10000"/>
                  <a:gd name="connsiteX51-6567" fmla="*/ 5804 w 10000"/>
                  <a:gd name="connsiteY51-6568" fmla="*/ 4184 h 10000"/>
                  <a:gd name="connsiteX52-6569" fmla="*/ 6383 w 10000"/>
                  <a:gd name="connsiteY52-6570" fmla="*/ 4973 h 10000"/>
                  <a:gd name="connsiteX53-6571" fmla="*/ 6512 w 10000"/>
                  <a:gd name="connsiteY53-6572" fmla="*/ 5119 h 10000"/>
                  <a:gd name="connsiteX54-6573" fmla="*/ 7572 w 10000"/>
                  <a:gd name="connsiteY54-6574" fmla="*/ 6532 h 10000"/>
                  <a:gd name="connsiteX55-6575" fmla="*/ 6991 w 10000"/>
                  <a:gd name="connsiteY55-6576" fmla="*/ 7909 h 10000"/>
                  <a:gd name="connsiteX56-6577" fmla="*/ 5483 w 10000"/>
                  <a:gd name="connsiteY56-6578" fmla="*/ 8218 h 10000"/>
                  <a:gd name="connsiteX57-6579" fmla="*/ 3490 w 10000"/>
                  <a:gd name="connsiteY57-6580" fmla="*/ 8053 h 10000"/>
                  <a:gd name="connsiteX58-6581" fmla="*/ 3345 w 10000"/>
                  <a:gd name="connsiteY58-6582" fmla="*/ 7357 h 10000"/>
                  <a:gd name="connsiteX59-6583" fmla="*/ 3586 w 10000"/>
                  <a:gd name="connsiteY59-6584" fmla="*/ 7082 h 10000"/>
                  <a:gd name="connsiteX60-6585" fmla="*/ 3683 w 10000"/>
                  <a:gd name="connsiteY60-6586" fmla="*/ 6880 h 10000"/>
                  <a:gd name="connsiteX61-6587" fmla="*/ 3490 w 10000"/>
                  <a:gd name="connsiteY61-6588" fmla="*/ 6770 h 10000"/>
                  <a:gd name="connsiteX62-6589" fmla="*/ 3072 w 10000"/>
                  <a:gd name="connsiteY62-6590" fmla="*/ 7247 h 10000"/>
                  <a:gd name="connsiteX63-6591" fmla="*/ 3249 w 10000"/>
                  <a:gd name="connsiteY63-6592" fmla="*/ 8255 h 10000"/>
                  <a:gd name="connsiteX64-6593" fmla="*/ 3249 w 10000"/>
                  <a:gd name="connsiteY64-6594" fmla="*/ 8273 h 10000"/>
                  <a:gd name="connsiteX65-6595" fmla="*/ 4680 w 10000"/>
                  <a:gd name="connsiteY65-6596" fmla="*/ 8825 h 10000"/>
                  <a:gd name="connsiteX66-6597" fmla="*/ 5354 w 10000"/>
                  <a:gd name="connsiteY66-6598" fmla="*/ 8677 h 10000"/>
                  <a:gd name="connsiteX67-6599" fmla="*/ 3393 w 10000"/>
                  <a:gd name="connsiteY67-6600" fmla="*/ 9998 h 10000"/>
                  <a:gd name="connsiteX68-6601" fmla="*/ 2253 w 10000"/>
                  <a:gd name="connsiteY68-6602" fmla="*/ 9228 h 10000"/>
                  <a:gd name="connsiteX69-6603" fmla="*/ 1224 w 10000"/>
                  <a:gd name="connsiteY69-6604" fmla="*/ 7137 h 10000"/>
                  <a:gd name="connsiteX70-6605" fmla="*/ 3 w 10000"/>
                  <a:gd name="connsiteY70-6606" fmla="*/ 4954 h 10000"/>
                </a:gdLst>
                <a:ahLst/>
                <a:cxnLst>
                  <a:cxn ang="0">
                    <a:pos x="connsiteX0-6465" y="connsiteY0-6466"/>
                  </a:cxn>
                  <a:cxn ang="0">
                    <a:pos x="connsiteX1-6467" y="connsiteY1-6468"/>
                  </a:cxn>
                  <a:cxn ang="0">
                    <a:pos x="connsiteX2-6469" y="connsiteY2-6470"/>
                  </a:cxn>
                  <a:cxn ang="0">
                    <a:pos x="connsiteX3-6471" y="connsiteY3-6472"/>
                  </a:cxn>
                  <a:cxn ang="0">
                    <a:pos x="connsiteX4-6473" y="connsiteY4-6474"/>
                  </a:cxn>
                  <a:cxn ang="0">
                    <a:pos x="connsiteX5-6475" y="connsiteY5-6476"/>
                  </a:cxn>
                  <a:cxn ang="0">
                    <a:pos x="connsiteX6-6477" y="connsiteY6-6478"/>
                  </a:cxn>
                  <a:cxn ang="0">
                    <a:pos x="connsiteX7-6479" y="connsiteY7-6480"/>
                  </a:cxn>
                  <a:cxn ang="0">
                    <a:pos x="connsiteX8-6481" y="connsiteY8-6482"/>
                  </a:cxn>
                  <a:cxn ang="0">
                    <a:pos x="connsiteX9-6483" y="connsiteY9-6484"/>
                  </a:cxn>
                  <a:cxn ang="0">
                    <a:pos x="connsiteX10-6485" y="connsiteY10-6486"/>
                  </a:cxn>
                  <a:cxn ang="0">
                    <a:pos x="connsiteX11-6487" y="connsiteY11-6488"/>
                  </a:cxn>
                  <a:cxn ang="0">
                    <a:pos x="connsiteX12-6489" y="connsiteY12-6490"/>
                  </a:cxn>
                  <a:cxn ang="0">
                    <a:pos x="connsiteX13-6491" y="connsiteY13-6492"/>
                  </a:cxn>
                  <a:cxn ang="0">
                    <a:pos x="connsiteX14-6493" y="connsiteY14-6494"/>
                  </a:cxn>
                  <a:cxn ang="0">
                    <a:pos x="connsiteX15-6495" y="connsiteY15-6496"/>
                  </a:cxn>
                  <a:cxn ang="0">
                    <a:pos x="connsiteX16-6497" y="connsiteY16-6498"/>
                  </a:cxn>
                  <a:cxn ang="0">
                    <a:pos x="connsiteX17-6499" y="connsiteY17-6500"/>
                  </a:cxn>
                  <a:cxn ang="0">
                    <a:pos x="connsiteX18-6501" y="connsiteY18-6502"/>
                  </a:cxn>
                  <a:cxn ang="0">
                    <a:pos x="connsiteX19-6503" y="connsiteY19-6504"/>
                  </a:cxn>
                  <a:cxn ang="0">
                    <a:pos x="connsiteX20-6505" y="connsiteY20-6506"/>
                  </a:cxn>
                  <a:cxn ang="0">
                    <a:pos x="connsiteX21-6507" y="connsiteY21-6508"/>
                  </a:cxn>
                  <a:cxn ang="0">
                    <a:pos x="connsiteX22-6509" y="connsiteY22-6510"/>
                  </a:cxn>
                  <a:cxn ang="0">
                    <a:pos x="connsiteX23-6511" y="connsiteY23-6512"/>
                  </a:cxn>
                  <a:cxn ang="0">
                    <a:pos x="connsiteX24-6513" y="connsiteY24-6514"/>
                  </a:cxn>
                  <a:cxn ang="0">
                    <a:pos x="connsiteX25-6515" y="connsiteY25-6516"/>
                  </a:cxn>
                  <a:cxn ang="0">
                    <a:pos x="connsiteX26-6517" y="connsiteY26-6518"/>
                  </a:cxn>
                  <a:cxn ang="0">
                    <a:pos x="connsiteX27-6519" y="connsiteY27-6520"/>
                  </a:cxn>
                  <a:cxn ang="0">
                    <a:pos x="connsiteX28-6521" y="connsiteY28-6522"/>
                  </a:cxn>
                  <a:cxn ang="0">
                    <a:pos x="connsiteX29-6523" y="connsiteY29-6524"/>
                  </a:cxn>
                  <a:cxn ang="0">
                    <a:pos x="connsiteX30-6525" y="connsiteY30-6526"/>
                  </a:cxn>
                  <a:cxn ang="0">
                    <a:pos x="connsiteX31-6527" y="connsiteY31-6528"/>
                  </a:cxn>
                  <a:cxn ang="0">
                    <a:pos x="connsiteX32-6529" y="connsiteY32-6530"/>
                  </a:cxn>
                  <a:cxn ang="0">
                    <a:pos x="connsiteX33-6531" y="connsiteY33-6532"/>
                  </a:cxn>
                  <a:cxn ang="0">
                    <a:pos x="connsiteX34-6533" y="connsiteY34-6534"/>
                  </a:cxn>
                  <a:cxn ang="0">
                    <a:pos x="connsiteX35-6535" y="connsiteY35-6536"/>
                  </a:cxn>
                  <a:cxn ang="0">
                    <a:pos x="connsiteX36-6537" y="connsiteY36-6538"/>
                  </a:cxn>
                  <a:cxn ang="0">
                    <a:pos x="connsiteX37-6539" y="connsiteY37-6540"/>
                  </a:cxn>
                  <a:cxn ang="0">
                    <a:pos x="connsiteX38-6541" y="connsiteY38-6542"/>
                  </a:cxn>
                  <a:cxn ang="0">
                    <a:pos x="connsiteX39-6543" y="connsiteY39-6544"/>
                  </a:cxn>
                  <a:cxn ang="0">
                    <a:pos x="connsiteX40-6545" y="connsiteY40-6546"/>
                  </a:cxn>
                  <a:cxn ang="0">
                    <a:pos x="connsiteX41-6547" y="connsiteY41-6548"/>
                  </a:cxn>
                  <a:cxn ang="0">
                    <a:pos x="connsiteX42-6549" y="connsiteY42-6550"/>
                  </a:cxn>
                  <a:cxn ang="0">
                    <a:pos x="connsiteX43-6551" y="connsiteY43-6552"/>
                  </a:cxn>
                  <a:cxn ang="0">
                    <a:pos x="connsiteX44-6553" y="connsiteY44-6554"/>
                  </a:cxn>
                  <a:cxn ang="0">
                    <a:pos x="connsiteX45-6555" y="connsiteY45-6556"/>
                  </a:cxn>
                  <a:cxn ang="0">
                    <a:pos x="connsiteX46-6557" y="connsiteY46-6558"/>
                  </a:cxn>
                  <a:cxn ang="0">
                    <a:pos x="connsiteX47-6559" y="connsiteY47-6560"/>
                  </a:cxn>
                  <a:cxn ang="0">
                    <a:pos x="connsiteX48-6561" y="connsiteY48-6562"/>
                  </a:cxn>
                  <a:cxn ang="0">
                    <a:pos x="connsiteX49-6563" y="connsiteY49-6564"/>
                  </a:cxn>
                  <a:cxn ang="0">
                    <a:pos x="connsiteX50-6565" y="connsiteY50-6566"/>
                  </a:cxn>
                  <a:cxn ang="0">
                    <a:pos x="connsiteX51-6567" y="connsiteY51-6568"/>
                  </a:cxn>
                  <a:cxn ang="0">
                    <a:pos x="connsiteX52-6569" y="connsiteY52-6570"/>
                  </a:cxn>
                  <a:cxn ang="0">
                    <a:pos x="connsiteX53-6571" y="connsiteY53-6572"/>
                  </a:cxn>
                  <a:cxn ang="0">
                    <a:pos x="connsiteX54-6573" y="connsiteY54-6574"/>
                  </a:cxn>
                  <a:cxn ang="0">
                    <a:pos x="connsiteX55-6575" y="connsiteY55-6576"/>
                  </a:cxn>
                  <a:cxn ang="0">
                    <a:pos x="connsiteX56-6577" y="connsiteY56-6578"/>
                  </a:cxn>
                  <a:cxn ang="0">
                    <a:pos x="connsiteX57-6579" y="connsiteY57-6580"/>
                  </a:cxn>
                  <a:cxn ang="0">
                    <a:pos x="connsiteX58-6581" y="connsiteY58-6582"/>
                  </a:cxn>
                  <a:cxn ang="0">
                    <a:pos x="connsiteX59-6583" y="connsiteY59-6584"/>
                  </a:cxn>
                  <a:cxn ang="0">
                    <a:pos x="connsiteX60-6585" y="connsiteY60-6586"/>
                  </a:cxn>
                  <a:cxn ang="0">
                    <a:pos x="connsiteX61-6587" y="connsiteY61-6588"/>
                  </a:cxn>
                  <a:cxn ang="0">
                    <a:pos x="connsiteX62-6589" y="connsiteY62-6590"/>
                  </a:cxn>
                  <a:cxn ang="0">
                    <a:pos x="connsiteX63-6591" y="connsiteY63-6592"/>
                  </a:cxn>
                  <a:cxn ang="0">
                    <a:pos x="connsiteX64-6593" y="connsiteY64-6594"/>
                  </a:cxn>
                  <a:cxn ang="0">
                    <a:pos x="connsiteX65-6595" y="connsiteY65-6596"/>
                  </a:cxn>
                  <a:cxn ang="0">
                    <a:pos x="connsiteX66-6597" y="connsiteY66-6598"/>
                  </a:cxn>
                  <a:cxn ang="0">
                    <a:pos x="connsiteX67-6599" y="connsiteY67-6600"/>
                  </a:cxn>
                  <a:cxn ang="0">
                    <a:pos x="connsiteX68-6601" y="connsiteY68-6602"/>
                  </a:cxn>
                  <a:cxn ang="0">
                    <a:pos x="connsiteX69-6603" y="connsiteY69-6604"/>
                  </a:cxn>
                  <a:cxn ang="0">
                    <a:pos x="connsiteX70-6605" y="connsiteY70-6606"/>
                  </a:cxn>
                </a:cxnLst>
                <a:rect l="l" t="t"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5" name="Rectangle 66"/>
          <p:cNvSpPr>
            <a:spLocks noChangeArrowheads="1"/>
          </p:cNvSpPr>
          <p:nvPr/>
        </p:nvSpPr>
        <p:spPr bwMode="auto">
          <a:xfrm>
            <a:off x="4934197" y="1594016"/>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6" name="圆角矩形 105"/>
          <p:cNvSpPr/>
          <p:nvPr/>
        </p:nvSpPr>
        <p:spPr>
          <a:xfrm>
            <a:off x="4934198" y="1263593"/>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07" name="Rectangle 66"/>
          <p:cNvSpPr>
            <a:spLocks noChangeArrowheads="1"/>
          </p:cNvSpPr>
          <p:nvPr/>
        </p:nvSpPr>
        <p:spPr bwMode="auto">
          <a:xfrm>
            <a:off x="4934197" y="2439861"/>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8" name="圆角矩形 107"/>
          <p:cNvSpPr/>
          <p:nvPr/>
        </p:nvSpPr>
        <p:spPr>
          <a:xfrm>
            <a:off x="4934198" y="210943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2114" name="任意多边形 2113"/>
          <p:cNvSpPr/>
          <p:nvPr/>
        </p:nvSpPr>
        <p:spPr>
          <a:xfrm>
            <a:off x="1894211" y="1386706"/>
            <a:ext cx="2823964" cy="1384564"/>
          </a:xfrm>
          <a:custGeom>
            <a:avLst/>
            <a:gdLst>
              <a:gd name="connsiteX0" fmla="*/ 0 w 2667000"/>
              <a:gd name="connsiteY0" fmla="*/ 1466850 h 1466850"/>
              <a:gd name="connsiteX1" fmla="*/ 0 w 2667000"/>
              <a:gd name="connsiteY1" fmla="*/ 0 h 1466850"/>
              <a:gd name="connsiteX2" fmla="*/ 2667000 w 2667000"/>
              <a:gd name="connsiteY2" fmla="*/ 0 h 1466850"/>
            </a:gdLst>
            <a:ahLst/>
            <a:cxnLst>
              <a:cxn ang="0">
                <a:pos x="connsiteX0" y="connsiteY0"/>
              </a:cxn>
              <a:cxn ang="0">
                <a:pos x="connsiteX1" y="connsiteY1"/>
              </a:cxn>
              <a:cxn ang="0">
                <a:pos x="connsiteX2" y="connsiteY2"/>
              </a:cxn>
            </a:cxnLst>
            <a:rect l="l" t="t" r="r" b="b"/>
            <a:pathLst>
              <a:path w="2667000" h="1466850">
                <a:moveTo>
                  <a:pt x="0" y="1466850"/>
                </a:moveTo>
                <a:lnTo>
                  <a:pt x="0" y="0"/>
                </a:lnTo>
                <a:lnTo>
                  <a:pt x="266700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116" name="任意多边形 2115"/>
          <p:cNvSpPr/>
          <p:nvPr/>
        </p:nvSpPr>
        <p:spPr>
          <a:xfrm>
            <a:off x="2453010" y="2232549"/>
            <a:ext cx="2254868" cy="753255"/>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9" name="任意多边形 2118"/>
          <p:cNvSpPr/>
          <p:nvPr/>
        </p:nvSpPr>
        <p:spPr>
          <a:xfrm>
            <a:off x="2872111" y="3102611"/>
            <a:ext cx="1835767" cy="45719"/>
          </a:xfrm>
          <a:custGeom>
            <a:avLst/>
            <a:gdLst>
              <a:gd name="connsiteX0" fmla="*/ 1428750 w 1428750"/>
              <a:gd name="connsiteY0" fmla="*/ 0 h 0"/>
              <a:gd name="connsiteX1" fmla="*/ 0 w 1428750"/>
              <a:gd name="connsiteY1" fmla="*/ 0 h 0"/>
            </a:gdLst>
            <a:ahLst/>
            <a:cxnLst>
              <a:cxn ang="0">
                <a:pos x="connsiteX0" y="connsiteY0"/>
              </a:cxn>
              <a:cxn ang="0">
                <a:pos x="connsiteX1" y="connsiteY1"/>
              </a:cxn>
            </a:cxnLst>
            <a:rect l="l" t="t" r="r" b="b"/>
            <a:pathLst>
              <a:path w="1428750">
                <a:moveTo>
                  <a:pt x="1428750" y="0"/>
                </a:move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120" name="任意多边形 2119"/>
          <p:cNvSpPr/>
          <p:nvPr/>
        </p:nvSpPr>
        <p:spPr>
          <a:xfrm>
            <a:off x="2453011" y="3326131"/>
            <a:ext cx="2254868" cy="659020"/>
          </a:xfrm>
          <a:custGeom>
            <a:avLst/>
            <a:gdLst>
              <a:gd name="connsiteX0" fmla="*/ 1590675 w 1590675"/>
              <a:gd name="connsiteY0" fmla="*/ 542925 h 542925"/>
              <a:gd name="connsiteX1" fmla="*/ 0 w 1590675"/>
              <a:gd name="connsiteY1" fmla="*/ 542925 h 542925"/>
              <a:gd name="connsiteX2" fmla="*/ 0 w 1590675"/>
              <a:gd name="connsiteY2" fmla="*/ 0 h 542925"/>
            </a:gdLst>
            <a:ahLst/>
            <a:cxnLst>
              <a:cxn ang="0">
                <a:pos x="connsiteX0" y="connsiteY0"/>
              </a:cxn>
              <a:cxn ang="0">
                <a:pos x="connsiteX1" y="connsiteY1"/>
              </a:cxn>
              <a:cxn ang="0">
                <a:pos x="connsiteX2" y="connsiteY2"/>
              </a:cxn>
            </a:cxnLst>
            <a:rect l="l" t="t" r="r" b="b"/>
            <a:pathLst>
              <a:path w="1590675" h="542925">
                <a:moveTo>
                  <a:pt x="1590675" y="542925"/>
                </a:moveTo>
                <a:lnTo>
                  <a:pt x="0" y="542925"/>
                </a:ln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3" name="Rectangle 66"/>
          <p:cNvSpPr>
            <a:spLocks noChangeArrowheads="1"/>
          </p:cNvSpPr>
          <p:nvPr/>
        </p:nvSpPr>
        <p:spPr bwMode="auto">
          <a:xfrm>
            <a:off x="4934197" y="3321876"/>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4" name="圆角矩形 113"/>
          <p:cNvSpPr/>
          <p:nvPr/>
        </p:nvSpPr>
        <p:spPr>
          <a:xfrm>
            <a:off x="4934198" y="2991453"/>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15" name="Rectangle 66"/>
          <p:cNvSpPr>
            <a:spLocks noChangeArrowheads="1"/>
          </p:cNvSpPr>
          <p:nvPr/>
        </p:nvSpPr>
        <p:spPr bwMode="auto">
          <a:xfrm>
            <a:off x="4934197" y="4192461"/>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6" name="圆角矩形 115"/>
          <p:cNvSpPr/>
          <p:nvPr/>
        </p:nvSpPr>
        <p:spPr>
          <a:xfrm>
            <a:off x="4934198" y="386203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12" name="圆角矩形 1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17" name="圆角矩形 11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18" name="圆角矩形 11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19" name="圆角矩形 11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20" name="圆角矩形 11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21" name="矩形 12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研究思路</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4"/>
                                            </p:tgtEl>
                                            <p:attrNameLst>
                                              <p:attrName>style.visibility</p:attrName>
                                            </p:attrNameLst>
                                          </p:cBhvr>
                                          <p:to>
                                            <p:strVal val="visible"/>
                                          </p:to>
                                        </p:set>
                                        <p:animEffect transition="in" filter="wipe(left)">
                                          <p:cBhvr>
                                            <p:cTn id="15" dur="500"/>
                                            <p:tgtEl>
                                              <p:spTgt spid="21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6"/>
                                            </p:tgtEl>
                                            <p:attrNameLst>
                                              <p:attrName>style.visibility</p:attrName>
                                            </p:attrNameLst>
                                          </p:cBhvr>
                                          <p:to>
                                            <p:strVal val="visible"/>
                                          </p:to>
                                        </p:set>
                                        <p:animEffect transition="in" filter="wipe(left)">
                                          <p:cBhvr>
                                            <p:cTn id="18" dur="500"/>
                                            <p:tgtEl>
                                              <p:spTgt spid="2116"/>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19"/>
                                            </p:tgtEl>
                                            <p:attrNameLst>
                                              <p:attrName>style.visibility</p:attrName>
                                            </p:attrNameLst>
                                          </p:cBhvr>
                                          <p:to>
                                            <p:strVal val="visible"/>
                                          </p:to>
                                        </p:set>
                                        <p:animEffect transition="in" filter="wipe(left)">
                                          <p:cBhvr>
                                            <p:cTn id="21" dur="500"/>
                                            <p:tgtEl>
                                              <p:spTgt spid="2119"/>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2120"/>
                                            </p:tgtEl>
                                            <p:attrNameLst>
                                              <p:attrName>style.visibility</p:attrName>
                                            </p:attrNameLst>
                                          </p:cBhvr>
                                          <p:to>
                                            <p:strVal val="visible"/>
                                          </p:to>
                                        </p:set>
                                        <p:animEffect transition="in" filter="wipe(left)">
                                          <p:cBhvr>
                                            <p:cTn id="24" dur="500"/>
                                            <p:tgtEl>
                                              <p:spTgt spid="2120"/>
                                            </p:tgtEl>
                                          </p:cBhvr>
                                        </p:animEffect>
                                      </p:childTnLst>
                                    </p:cTn>
                                  </p:par>
                                  <p:par>
                                    <p:cTn id="25" presetID="2" presetClass="entr" presetSubtype="2" fill="hold" grpId="0" nodeType="withEffect" p14:presetBounceEnd="60000">
                                      <p:stCondLst>
                                        <p:cond delay="1500"/>
                                      </p:stCondLst>
                                      <p:childTnLst>
                                        <p:set>
                                          <p:cBhvr>
                                            <p:cTn id="26" dur="1" fill="hold">
                                              <p:stCondLst>
                                                <p:cond delay="0"/>
                                              </p:stCondLst>
                                            </p:cTn>
                                            <p:tgtEl>
                                              <p:spTgt spid="106"/>
                                            </p:tgtEl>
                                            <p:attrNameLst>
                                              <p:attrName>style.visibility</p:attrName>
                                            </p:attrNameLst>
                                          </p:cBhvr>
                                          <p:to>
                                            <p:strVal val="visible"/>
                                          </p:to>
                                        </p:set>
                                        <p:anim calcmode="lin" valueType="num" p14:bounceEnd="60000">
                                          <p:cBhvr additive="base">
                                            <p:cTn id="27"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106"/>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05"/>
                                            </p:tgtEl>
                                            <p:attrNameLst>
                                              <p:attrName>style.visibility</p:attrName>
                                            </p:attrNameLst>
                                          </p:cBhvr>
                                          <p:to>
                                            <p:strVal val="visible"/>
                                          </p:to>
                                        </p:set>
                                        <p:anim calcmode="lin" valueType="num">
                                          <p:cBhvr>
                                            <p:cTn id="31" dur="500" fill="hold"/>
                                            <p:tgtEl>
                                              <p:spTgt spid="105"/>
                                            </p:tgtEl>
                                            <p:attrNameLst>
                                              <p:attrName>ppt_w</p:attrName>
                                            </p:attrNameLst>
                                          </p:cBhvr>
                                          <p:tavLst>
                                            <p:tav tm="0">
                                              <p:val>
                                                <p:strVal val="#ppt_w*0.70"/>
                                              </p:val>
                                            </p:tav>
                                            <p:tav tm="100000">
                                              <p:val>
                                                <p:strVal val="#ppt_w"/>
                                              </p:val>
                                            </p:tav>
                                          </p:tavLst>
                                        </p:anim>
                                        <p:anim calcmode="lin" valueType="num">
                                          <p:cBhvr>
                                            <p:cTn id="32" dur="500" fill="hold"/>
                                            <p:tgtEl>
                                              <p:spTgt spid="105"/>
                                            </p:tgtEl>
                                            <p:attrNameLst>
                                              <p:attrName>ppt_h</p:attrName>
                                            </p:attrNameLst>
                                          </p:cBhvr>
                                          <p:tavLst>
                                            <p:tav tm="0">
                                              <p:val>
                                                <p:strVal val="#ppt_h"/>
                                              </p:val>
                                            </p:tav>
                                            <p:tav tm="100000">
                                              <p:val>
                                                <p:strVal val="#ppt_h"/>
                                              </p:val>
                                            </p:tav>
                                          </p:tavLst>
                                        </p:anim>
                                        <p:animEffect transition="in" filter="fade">
                                          <p:cBhvr>
                                            <p:cTn id="33" dur="500"/>
                                            <p:tgtEl>
                                              <p:spTgt spid="105"/>
                                            </p:tgtEl>
                                          </p:cBhvr>
                                        </p:animEffect>
                                      </p:childTnLst>
                                    </p:cTn>
                                  </p:par>
                                  <p:par>
                                    <p:cTn id="34" presetID="2" presetClass="entr" presetSubtype="2" fill="hold" grpId="0" nodeType="withEffect" p14:presetBounceEnd="60000">
                                      <p:stCondLst>
                                        <p:cond delay="1500"/>
                                      </p:stCondLst>
                                      <p:childTnLst>
                                        <p:set>
                                          <p:cBhvr>
                                            <p:cTn id="35" dur="1" fill="hold">
                                              <p:stCondLst>
                                                <p:cond delay="0"/>
                                              </p:stCondLst>
                                            </p:cTn>
                                            <p:tgtEl>
                                              <p:spTgt spid="108"/>
                                            </p:tgtEl>
                                            <p:attrNameLst>
                                              <p:attrName>style.visibility</p:attrName>
                                            </p:attrNameLst>
                                          </p:cBhvr>
                                          <p:to>
                                            <p:strVal val="visible"/>
                                          </p:to>
                                        </p:set>
                                        <p:anim calcmode="lin" valueType="num" p14:bounceEnd="60000">
                                          <p:cBhvr additive="base">
                                            <p:cTn id="36"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08"/>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07"/>
                                            </p:tgtEl>
                                            <p:attrNameLst>
                                              <p:attrName>style.visibility</p:attrName>
                                            </p:attrNameLst>
                                          </p:cBhvr>
                                          <p:to>
                                            <p:strVal val="visible"/>
                                          </p:to>
                                        </p:set>
                                        <p:anim calcmode="lin" valueType="num">
                                          <p:cBhvr>
                                            <p:cTn id="40" dur="500" fill="hold"/>
                                            <p:tgtEl>
                                              <p:spTgt spid="107"/>
                                            </p:tgtEl>
                                            <p:attrNameLst>
                                              <p:attrName>ppt_w</p:attrName>
                                            </p:attrNameLst>
                                          </p:cBhvr>
                                          <p:tavLst>
                                            <p:tav tm="0">
                                              <p:val>
                                                <p:strVal val="#ppt_w*0.70"/>
                                              </p:val>
                                            </p:tav>
                                            <p:tav tm="100000">
                                              <p:val>
                                                <p:strVal val="#ppt_w"/>
                                              </p:val>
                                            </p:tav>
                                          </p:tavLst>
                                        </p:anim>
                                        <p:anim calcmode="lin" valueType="num">
                                          <p:cBhvr>
                                            <p:cTn id="41" dur="500" fill="hold"/>
                                            <p:tgtEl>
                                              <p:spTgt spid="107"/>
                                            </p:tgtEl>
                                            <p:attrNameLst>
                                              <p:attrName>ppt_h</p:attrName>
                                            </p:attrNameLst>
                                          </p:cBhvr>
                                          <p:tavLst>
                                            <p:tav tm="0">
                                              <p:val>
                                                <p:strVal val="#ppt_h"/>
                                              </p:val>
                                            </p:tav>
                                            <p:tav tm="100000">
                                              <p:val>
                                                <p:strVal val="#ppt_h"/>
                                              </p:val>
                                            </p:tav>
                                          </p:tavLst>
                                        </p:anim>
                                        <p:animEffect transition="in" filter="fade">
                                          <p:cBhvr>
                                            <p:cTn id="42" dur="500"/>
                                            <p:tgtEl>
                                              <p:spTgt spid="107"/>
                                            </p:tgtEl>
                                          </p:cBhvr>
                                        </p:animEffect>
                                      </p:childTnLst>
                                    </p:cTn>
                                  </p:par>
                                  <p:par>
                                    <p:cTn id="43" presetID="2" presetClass="entr" presetSubtype="2" fill="hold" grpId="0" nodeType="withEffect" p14:presetBounceEnd="60000">
                                      <p:stCondLst>
                                        <p:cond delay="1500"/>
                                      </p:stCondLst>
                                      <p:childTnLst>
                                        <p:set>
                                          <p:cBhvr>
                                            <p:cTn id="44" dur="1" fill="hold">
                                              <p:stCondLst>
                                                <p:cond delay="0"/>
                                              </p:stCondLst>
                                            </p:cTn>
                                            <p:tgtEl>
                                              <p:spTgt spid="114"/>
                                            </p:tgtEl>
                                            <p:attrNameLst>
                                              <p:attrName>style.visibility</p:attrName>
                                            </p:attrNameLst>
                                          </p:cBhvr>
                                          <p:to>
                                            <p:strVal val="visible"/>
                                          </p:to>
                                        </p:set>
                                        <p:anim calcmode="lin" valueType="num" p14:bounceEnd="60000">
                                          <p:cBhvr additive="base">
                                            <p:cTn id="45"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6" dur="500" fill="hold"/>
                                            <p:tgtEl>
                                              <p:spTgt spid="114"/>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strVal val="#ppt_w*0.70"/>
                                              </p:val>
                                            </p:tav>
                                            <p:tav tm="100000">
                                              <p:val>
                                                <p:strVal val="#ppt_w"/>
                                              </p:val>
                                            </p:tav>
                                          </p:tavLst>
                                        </p:anim>
                                        <p:anim calcmode="lin" valueType="num">
                                          <p:cBhvr>
                                            <p:cTn id="50" dur="500" fill="hold"/>
                                            <p:tgtEl>
                                              <p:spTgt spid="113"/>
                                            </p:tgtEl>
                                            <p:attrNameLst>
                                              <p:attrName>ppt_h</p:attrName>
                                            </p:attrNameLst>
                                          </p:cBhvr>
                                          <p:tavLst>
                                            <p:tav tm="0">
                                              <p:val>
                                                <p:strVal val="#ppt_h"/>
                                              </p:val>
                                            </p:tav>
                                            <p:tav tm="100000">
                                              <p:val>
                                                <p:strVal val="#ppt_h"/>
                                              </p:val>
                                            </p:tav>
                                          </p:tavLst>
                                        </p:anim>
                                        <p:animEffect transition="in" filter="fade">
                                          <p:cBhvr>
                                            <p:cTn id="51" dur="500"/>
                                            <p:tgtEl>
                                              <p:spTgt spid="113"/>
                                            </p:tgtEl>
                                          </p:cBhvr>
                                        </p:animEffect>
                                      </p:childTnLst>
                                    </p:cTn>
                                  </p:par>
                                  <p:par>
                                    <p:cTn id="52" presetID="2" presetClass="entr" presetSubtype="2" fill="hold" grpId="0" nodeType="withEffect" p14:presetBounceEnd="60000">
                                      <p:stCondLst>
                                        <p:cond delay="1500"/>
                                      </p:stCondLst>
                                      <p:childTnLst>
                                        <p:set>
                                          <p:cBhvr>
                                            <p:cTn id="53" dur="1" fill="hold">
                                              <p:stCondLst>
                                                <p:cond delay="0"/>
                                              </p:stCondLst>
                                            </p:cTn>
                                            <p:tgtEl>
                                              <p:spTgt spid="116"/>
                                            </p:tgtEl>
                                            <p:attrNameLst>
                                              <p:attrName>style.visibility</p:attrName>
                                            </p:attrNameLst>
                                          </p:cBhvr>
                                          <p:to>
                                            <p:strVal val="visible"/>
                                          </p:to>
                                        </p:set>
                                        <p:anim calcmode="lin" valueType="num" p14:bounceEnd="60000">
                                          <p:cBhvr additive="base">
                                            <p:cTn id="54"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55" dur="500" fill="hold"/>
                                            <p:tgtEl>
                                              <p:spTgt spid="116"/>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15"/>
                                            </p:tgtEl>
                                            <p:attrNameLst>
                                              <p:attrName>style.visibility</p:attrName>
                                            </p:attrNameLst>
                                          </p:cBhvr>
                                          <p:to>
                                            <p:strVal val="visible"/>
                                          </p:to>
                                        </p:set>
                                        <p:anim calcmode="lin" valueType="num">
                                          <p:cBhvr>
                                            <p:cTn id="58" dur="500" fill="hold"/>
                                            <p:tgtEl>
                                              <p:spTgt spid="115"/>
                                            </p:tgtEl>
                                            <p:attrNameLst>
                                              <p:attrName>ppt_w</p:attrName>
                                            </p:attrNameLst>
                                          </p:cBhvr>
                                          <p:tavLst>
                                            <p:tav tm="0">
                                              <p:val>
                                                <p:strVal val="#ppt_w*0.70"/>
                                              </p:val>
                                            </p:tav>
                                            <p:tav tm="100000">
                                              <p:val>
                                                <p:strVal val="#ppt_w"/>
                                              </p:val>
                                            </p:tav>
                                          </p:tavLst>
                                        </p:anim>
                                        <p:anim calcmode="lin" valueType="num">
                                          <p:cBhvr>
                                            <p:cTn id="59" dur="500" fill="hold"/>
                                            <p:tgtEl>
                                              <p:spTgt spid="115"/>
                                            </p:tgtEl>
                                            <p:attrNameLst>
                                              <p:attrName>ppt_h</p:attrName>
                                            </p:attrNameLst>
                                          </p:cBhvr>
                                          <p:tavLst>
                                            <p:tav tm="0">
                                              <p:val>
                                                <p:strVal val="#ppt_h"/>
                                              </p:val>
                                            </p:tav>
                                            <p:tav tm="100000">
                                              <p:val>
                                                <p:strVal val="#ppt_h"/>
                                              </p:val>
                                            </p:tav>
                                          </p:tavLst>
                                        </p:anim>
                                        <p:animEffect transition="in" filter="fade">
                                          <p:cBhvr>
                                            <p:cTn id="6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107" grpId="0"/>
          <p:bldP spid="108" grpId="0" animBg="1"/>
          <p:bldP spid="2114" grpId="0" animBg="1"/>
          <p:bldP spid="2116" grpId="0" animBg="1"/>
          <p:bldP spid="2119" grpId="0" animBg="1"/>
          <p:bldP spid="2120" grpId="0" animBg="1"/>
          <p:bldP spid="113" grpId="0"/>
          <p:bldP spid="114" grpId="0" animBg="1"/>
          <p:bldP spid="115" grpId="0"/>
          <p:bldP spid="1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4"/>
                                            </p:tgtEl>
                                            <p:attrNameLst>
                                              <p:attrName>style.visibility</p:attrName>
                                            </p:attrNameLst>
                                          </p:cBhvr>
                                          <p:to>
                                            <p:strVal val="visible"/>
                                          </p:to>
                                        </p:set>
                                        <p:animEffect transition="in" filter="wipe(left)">
                                          <p:cBhvr>
                                            <p:cTn id="15" dur="500"/>
                                            <p:tgtEl>
                                              <p:spTgt spid="21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6"/>
                                            </p:tgtEl>
                                            <p:attrNameLst>
                                              <p:attrName>style.visibility</p:attrName>
                                            </p:attrNameLst>
                                          </p:cBhvr>
                                          <p:to>
                                            <p:strVal val="visible"/>
                                          </p:to>
                                        </p:set>
                                        <p:animEffect transition="in" filter="wipe(left)">
                                          <p:cBhvr>
                                            <p:cTn id="18" dur="500"/>
                                            <p:tgtEl>
                                              <p:spTgt spid="2116"/>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19"/>
                                            </p:tgtEl>
                                            <p:attrNameLst>
                                              <p:attrName>style.visibility</p:attrName>
                                            </p:attrNameLst>
                                          </p:cBhvr>
                                          <p:to>
                                            <p:strVal val="visible"/>
                                          </p:to>
                                        </p:set>
                                        <p:animEffect transition="in" filter="wipe(left)">
                                          <p:cBhvr>
                                            <p:cTn id="21" dur="500"/>
                                            <p:tgtEl>
                                              <p:spTgt spid="2119"/>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2120"/>
                                            </p:tgtEl>
                                            <p:attrNameLst>
                                              <p:attrName>style.visibility</p:attrName>
                                            </p:attrNameLst>
                                          </p:cBhvr>
                                          <p:to>
                                            <p:strVal val="visible"/>
                                          </p:to>
                                        </p:set>
                                        <p:animEffect transition="in" filter="wipe(left)">
                                          <p:cBhvr>
                                            <p:cTn id="24" dur="500"/>
                                            <p:tgtEl>
                                              <p:spTgt spid="2120"/>
                                            </p:tgtEl>
                                          </p:cBhvr>
                                        </p:animEffect>
                                      </p:childTnLst>
                                    </p:cTn>
                                  </p:par>
                                  <p:par>
                                    <p:cTn id="25" presetID="2" presetClass="entr" presetSubtype="2" fill="hold" grpId="0" nodeType="withEffect">
                                      <p:stCondLst>
                                        <p:cond delay="1500"/>
                                      </p:stCondLst>
                                      <p:childTnLst>
                                        <p:set>
                                          <p:cBhvr>
                                            <p:cTn id="26" dur="1" fill="hold">
                                              <p:stCondLst>
                                                <p:cond delay="0"/>
                                              </p:stCondLst>
                                            </p:cTn>
                                            <p:tgtEl>
                                              <p:spTgt spid="106"/>
                                            </p:tgtEl>
                                            <p:attrNameLst>
                                              <p:attrName>style.visibility</p:attrName>
                                            </p:attrNameLst>
                                          </p:cBhvr>
                                          <p:to>
                                            <p:strVal val="visible"/>
                                          </p:to>
                                        </p:set>
                                        <p:anim calcmode="lin" valueType="num">
                                          <p:cBhvr additive="base">
                                            <p:cTn id="27" dur="500" fill="hold"/>
                                            <p:tgtEl>
                                              <p:spTgt spid="106"/>
                                            </p:tgtEl>
                                            <p:attrNameLst>
                                              <p:attrName>ppt_x</p:attrName>
                                            </p:attrNameLst>
                                          </p:cBhvr>
                                          <p:tavLst>
                                            <p:tav tm="0">
                                              <p:val>
                                                <p:strVal val="1+#ppt_w/2"/>
                                              </p:val>
                                            </p:tav>
                                            <p:tav tm="100000">
                                              <p:val>
                                                <p:strVal val="#ppt_x"/>
                                              </p:val>
                                            </p:tav>
                                          </p:tavLst>
                                        </p:anim>
                                        <p:anim calcmode="lin" valueType="num">
                                          <p:cBhvr additive="base">
                                            <p:cTn id="28" dur="500" fill="hold"/>
                                            <p:tgtEl>
                                              <p:spTgt spid="106"/>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05"/>
                                            </p:tgtEl>
                                            <p:attrNameLst>
                                              <p:attrName>style.visibility</p:attrName>
                                            </p:attrNameLst>
                                          </p:cBhvr>
                                          <p:to>
                                            <p:strVal val="visible"/>
                                          </p:to>
                                        </p:set>
                                        <p:anim calcmode="lin" valueType="num">
                                          <p:cBhvr>
                                            <p:cTn id="31" dur="500" fill="hold"/>
                                            <p:tgtEl>
                                              <p:spTgt spid="105"/>
                                            </p:tgtEl>
                                            <p:attrNameLst>
                                              <p:attrName>ppt_w</p:attrName>
                                            </p:attrNameLst>
                                          </p:cBhvr>
                                          <p:tavLst>
                                            <p:tav tm="0">
                                              <p:val>
                                                <p:strVal val="#ppt_w*0.70"/>
                                              </p:val>
                                            </p:tav>
                                            <p:tav tm="100000">
                                              <p:val>
                                                <p:strVal val="#ppt_w"/>
                                              </p:val>
                                            </p:tav>
                                          </p:tavLst>
                                        </p:anim>
                                        <p:anim calcmode="lin" valueType="num">
                                          <p:cBhvr>
                                            <p:cTn id="32" dur="500" fill="hold"/>
                                            <p:tgtEl>
                                              <p:spTgt spid="105"/>
                                            </p:tgtEl>
                                            <p:attrNameLst>
                                              <p:attrName>ppt_h</p:attrName>
                                            </p:attrNameLst>
                                          </p:cBhvr>
                                          <p:tavLst>
                                            <p:tav tm="0">
                                              <p:val>
                                                <p:strVal val="#ppt_h"/>
                                              </p:val>
                                            </p:tav>
                                            <p:tav tm="100000">
                                              <p:val>
                                                <p:strVal val="#ppt_h"/>
                                              </p:val>
                                            </p:tav>
                                          </p:tavLst>
                                        </p:anim>
                                        <p:animEffect transition="in" filter="fade">
                                          <p:cBhvr>
                                            <p:cTn id="33" dur="500"/>
                                            <p:tgtEl>
                                              <p:spTgt spid="105"/>
                                            </p:tgtEl>
                                          </p:cBhvr>
                                        </p:animEffect>
                                      </p:childTnLst>
                                    </p:cTn>
                                  </p:par>
                                  <p:par>
                                    <p:cTn id="34" presetID="2" presetClass="entr" presetSubtype="2" fill="hold" grpId="0" nodeType="withEffect">
                                      <p:stCondLst>
                                        <p:cond delay="1500"/>
                                      </p:stCondLst>
                                      <p:childTnLst>
                                        <p:set>
                                          <p:cBhvr>
                                            <p:cTn id="35" dur="1" fill="hold">
                                              <p:stCondLst>
                                                <p:cond delay="0"/>
                                              </p:stCondLst>
                                            </p:cTn>
                                            <p:tgtEl>
                                              <p:spTgt spid="108"/>
                                            </p:tgtEl>
                                            <p:attrNameLst>
                                              <p:attrName>style.visibility</p:attrName>
                                            </p:attrNameLst>
                                          </p:cBhvr>
                                          <p:to>
                                            <p:strVal val="visible"/>
                                          </p:to>
                                        </p:set>
                                        <p:anim calcmode="lin" valueType="num">
                                          <p:cBhvr additive="base">
                                            <p:cTn id="36" dur="500" fill="hold"/>
                                            <p:tgtEl>
                                              <p:spTgt spid="108"/>
                                            </p:tgtEl>
                                            <p:attrNameLst>
                                              <p:attrName>ppt_x</p:attrName>
                                            </p:attrNameLst>
                                          </p:cBhvr>
                                          <p:tavLst>
                                            <p:tav tm="0">
                                              <p:val>
                                                <p:strVal val="1+#ppt_w/2"/>
                                              </p:val>
                                            </p:tav>
                                            <p:tav tm="100000">
                                              <p:val>
                                                <p:strVal val="#ppt_x"/>
                                              </p:val>
                                            </p:tav>
                                          </p:tavLst>
                                        </p:anim>
                                        <p:anim calcmode="lin" valueType="num">
                                          <p:cBhvr additive="base">
                                            <p:cTn id="37" dur="500" fill="hold"/>
                                            <p:tgtEl>
                                              <p:spTgt spid="108"/>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07"/>
                                            </p:tgtEl>
                                            <p:attrNameLst>
                                              <p:attrName>style.visibility</p:attrName>
                                            </p:attrNameLst>
                                          </p:cBhvr>
                                          <p:to>
                                            <p:strVal val="visible"/>
                                          </p:to>
                                        </p:set>
                                        <p:anim calcmode="lin" valueType="num">
                                          <p:cBhvr>
                                            <p:cTn id="40" dur="500" fill="hold"/>
                                            <p:tgtEl>
                                              <p:spTgt spid="107"/>
                                            </p:tgtEl>
                                            <p:attrNameLst>
                                              <p:attrName>ppt_w</p:attrName>
                                            </p:attrNameLst>
                                          </p:cBhvr>
                                          <p:tavLst>
                                            <p:tav tm="0">
                                              <p:val>
                                                <p:strVal val="#ppt_w*0.70"/>
                                              </p:val>
                                            </p:tav>
                                            <p:tav tm="100000">
                                              <p:val>
                                                <p:strVal val="#ppt_w"/>
                                              </p:val>
                                            </p:tav>
                                          </p:tavLst>
                                        </p:anim>
                                        <p:anim calcmode="lin" valueType="num">
                                          <p:cBhvr>
                                            <p:cTn id="41" dur="500" fill="hold"/>
                                            <p:tgtEl>
                                              <p:spTgt spid="107"/>
                                            </p:tgtEl>
                                            <p:attrNameLst>
                                              <p:attrName>ppt_h</p:attrName>
                                            </p:attrNameLst>
                                          </p:cBhvr>
                                          <p:tavLst>
                                            <p:tav tm="0">
                                              <p:val>
                                                <p:strVal val="#ppt_h"/>
                                              </p:val>
                                            </p:tav>
                                            <p:tav tm="100000">
                                              <p:val>
                                                <p:strVal val="#ppt_h"/>
                                              </p:val>
                                            </p:tav>
                                          </p:tavLst>
                                        </p:anim>
                                        <p:animEffect transition="in" filter="fade">
                                          <p:cBhvr>
                                            <p:cTn id="42" dur="500"/>
                                            <p:tgtEl>
                                              <p:spTgt spid="107"/>
                                            </p:tgtEl>
                                          </p:cBhvr>
                                        </p:animEffect>
                                      </p:childTnLst>
                                    </p:cTn>
                                  </p:par>
                                  <p:par>
                                    <p:cTn id="43" presetID="2" presetClass="entr" presetSubtype="2" fill="hold" grpId="0" nodeType="withEffect">
                                      <p:stCondLst>
                                        <p:cond delay="1500"/>
                                      </p:stCondLst>
                                      <p:childTnLst>
                                        <p:set>
                                          <p:cBhvr>
                                            <p:cTn id="44" dur="1" fill="hold">
                                              <p:stCondLst>
                                                <p:cond delay="0"/>
                                              </p:stCondLst>
                                            </p:cTn>
                                            <p:tgtEl>
                                              <p:spTgt spid="114"/>
                                            </p:tgtEl>
                                            <p:attrNameLst>
                                              <p:attrName>style.visibility</p:attrName>
                                            </p:attrNameLst>
                                          </p:cBhvr>
                                          <p:to>
                                            <p:strVal val="visible"/>
                                          </p:to>
                                        </p:set>
                                        <p:anim calcmode="lin" valueType="num">
                                          <p:cBhvr additive="base">
                                            <p:cTn id="45" dur="500" fill="hold"/>
                                            <p:tgtEl>
                                              <p:spTgt spid="114"/>
                                            </p:tgtEl>
                                            <p:attrNameLst>
                                              <p:attrName>ppt_x</p:attrName>
                                            </p:attrNameLst>
                                          </p:cBhvr>
                                          <p:tavLst>
                                            <p:tav tm="0">
                                              <p:val>
                                                <p:strVal val="1+#ppt_w/2"/>
                                              </p:val>
                                            </p:tav>
                                            <p:tav tm="100000">
                                              <p:val>
                                                <p:strVal val="#ppt_x"/>
                                              </p:val>
                                            </p:tav>
                                          </p:tavLst>
                                        </p:anim>
                                        <p:anim calcmode="lin" valueType="num">
                                          <p:cBhvr additive="base">
                                            <p:cTn id="46" dur="500" fill="hold"/>
                                            <p:tgtEl>
                                              <p:spTgt spid="114"/>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strVal val="#ppt_w*0.70"/>
                                              </p:val>
                                            </p:tav>
                                            <p:tav tm="100000">
                                              <p:val>
                                                <p:strVal val="#ppt_w"/>
                                              </p:val>
                                            </p:tav>
                                          </p:tavLst>
                                        </p:anim>
                                        <p:anim calcmode="lin" valueType="num">
                                          <p:cBhvr>
                                            <p:cTn id="50" dur="500" fill="hold"/>
                                            <p:tgtEl>
                                              <p:spTgt spid="113"/>
                                            </p:tgtEl>
                                            <p:attrNameLst>
                                              <p:attrName>ppt_h</p:attrName>
                                            </p:attrNameLst>
                                          </p:cBhvr>
                                          <p:tavLst>
                                            <p:tav tm="0">
                                              <p:val>
                                                <p:strVal val="#ppt_h"/>
                                              </p:val>
                                            </p:tav>
                                            <p:tav tm="100000">
                                              <p:val>
                                                <p:strVal val="#ppt_h"/>
                                              </p:val>
                                            </p:tav>
                                          </p:tavLst>
                                        </p:anim>
                                        <p:animEffect transition="in" filter="fade">
                                          <p:cBhvr>
                                            <p:cTn id="51" dur="500"/>
                                            <p:tgtEl>
                                              <p:spTgt spid="113"/>
                                            </p:tgtEl>
                                          </p:cBhvr>
                                        </p:animEffect>
                                      </p:childTnLst>
                                    </p:cTn>
                                  </p:par>
                                  <p:par>
                                    <p:cTn id="52" presetID="2" presetClass="entr" presetSubtype="2" fill="hold" grpId="0" nodeType="withEffect">
                                      <p:stCondLst>
                                        <p:cond delay="1500"/>
                                      </p:stCondLst>
                                      <p:childTnLst>
                                        <p:set>
                                          <p:cBhvr>
                                            <p:cTn id="53" dur="1" fill="hold">
                                              <p:stCondLst>
                                                <p:cond delay="0"/>
                                              </p:stCondLst>
                                            </p:cTn>
                                            <p:tgtEl>
                                              <p:spTgt spid="116"/>
                                            </p:tgtEl>
                                            <p:attrNameLst>
                                              <p:attrName>style.visibility</p:attrName>
                                            </p:attrNameLst>
                                          </p:cBhvr>
                                          <p:to>
                                            <p:strVal val="visible"/>
                                          </p:to>
                                        </p:set>
                                        <p:anim calcmode="lin" valueType="num">
                                          <p:cBhvr additive="base">
                                            <p:cTn id="54" dur="500" fill="hold"/>
                                            <p:tgtEl>
                                              <p:spTgt spid="116"/>
                                            </p:tgtEl>
                                            <p:attrNameLst>
                                              <p:attrName>ppt_x</p:attrName>
                                            </p:attrNameLst>
                                          </p:cBhvr>
                                          <p:tavLst>
                                            <p:tav tm="0">
                                              <p:val>
                                                <p:strVal val="1+#ppt_w/2"/>
                                              </p:val>
                                            </p:tav>
                                            <p:tav tm="100000">
                                              <p:val>
                                                <p:strVal val="#ppt_x"/>
                                              </p:val>
                                            </p:tav>
                                          </p:tavLst>
                                        </p:anim>
                                        <p:anim calcmode="lin" valueType="num">
                                          <p:cBhvr additive="base">
                                            <p:cTn id="55" dur="500" fill="hold"/>
                                            <p:tgtEl>
                                              <p:spTgt spid="116"/>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15"/>
                                            </p:tgtEl>
                                            <p:attrNameLst>
                                              <p:attrName>style.visibility</p:attrName>
                                            </p:attrNameLst>
                                          </p:cBhvr>
                                          <p:to>
                                            <p:strVal val="visible"/>
                                          </p:to>
                                        </p:set>
                                        <p:anim calcmode="lin" valueType="num">
                                          <p:cBhvr>
                                            <p:cTn id="58" dur="500" fill="hold"/>
                                            <p:tgtEl>
                                              <p:spTgt spid="115"/>
                                            </p:tgtEl>
                                            <p:attrNameLst>
                                              <p:attrName>ppt_w</p:attrName>
                                            </p:attrNameLst>
                                          </p:cBhvr>
                                          <p:tavLst>
                                            <p:tav tm="0">
                                              <p:val>
                                                <p:strVal val="#ppt_w*0.70"/>
                                              </p:val>
                                            </p:tav>
                                            <p:tav tm="100000">
                                              <p:val>
                                                <p:strVal val="#ppt_w"/>
                                              </p:val>
                                            </p:tav>
                                          </p:tavLst>
                                        </p:anim>
                                        <p:anim calcmode="lin" valueType="num">
                                          <p:cBhvr>
                                            <p:cTn id="59" dur="500" fill="hold"/>
                                            <p:tgtEl>
                                              <p:spTgt spid="115"/>
                                            </p:tgtEl>
                                            <p:attrNameLst>
                                              <p:attrName>ppt_h</p:attrName>
                                            </p:attrNameLst>
                                          </p:cBhvr>
                                          <p:tavLst>
                                            <p:tav tm="0">
                                              <p:val>
                                                <p:strVal val="#ppt_h"/>
                                              </p:val>
                                            </p:tav>
                                            <p:tav tm="100000">
                                              <p:val>
                                                <p:strVal val="#ppt_h"/>
                                              </p:val>
                                            </p:tav>
                                          </p:tavLst>
                                        </p:anim>
                                        <p:animEffect transition="in" filter="fade">
                                          <p:cBhvr>
                                            <p:cTn id="6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107" grpId="0"/>
          <p:bldP spid="108" grpId="0" animBg="1"/>
          <p:bldP spid="2114" grpId="0" animBg="1"/>
          <p:bldP spid="2116" grpId="0" animBg="1"/>
          <p:bldP spid="2119" grpId="0" animBg="1"/>
          <p:bldP spid="2120" grpId="0" animBg="1"/>
          <p:bldP spid="113" grpId="0"/>
          <p:bldP spid="114" grpId="0" animBg="1"/>
          <p:bldP spid="115" grpId="0"/>
          <p:bldP spid="116"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Freeform 103"/>
          <p:cNvSpPr>
            <a:spLocks noEditPoints="1"/>
          </p:cNvSpPr>
          <p:nvPr/>
        </p:nvSpPr>
        <p:spPr bwMode="auto">
          <a:xfrm>
            <a:off x="5341950" y="1417849"/>
            <a:ext cx="440670" cy="36112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2133" name="Freeform 104"/>
          <p:cNvSpPr/>
          <p:nvPr/>
        </p:nvSpPr>
        <p:spPr bwMode="auto">
          <a:xfrm>
            <a:off x="3574735" y="1932732"/>
            <a:ext cx="911225" cy="2804369"/>
          </a:xfrm>
          <a:custGeom>
            <a:avLst/>
            <a:gdLst>
              <a:gd name="T0" fmla="*/ 0 w 574"/>
              <a:gd name="T1" fmla="*/ 0 h 1616"/>
              <a:gd name="T2" fmla="*/ 0 w 574"/>
              <a:gd name="T3" fmla="*/ 1616 h 1616"/>
              <a:gd name="T4" fmla="*/ 574 w 574"/>
              <a:gd name="T5" fmla="*/ 1616 h 1616"/>
            </a:gdLst>
            <a:ahLst/>
            <a:cxnLst>
              <a:cxn ang="0">
                <a:pos x="T0" y="T1"/>
              </a:cxn>
              <a:cxn ang="0">
                <a:pos x="T2" y="T3"/>
              </a:cxn>
              <a:cxn ang="0">
                <a:pos x="T4" y="T5"/>
              </a:cxn>
            </a:cxnLst>
            <a:rect l="0" t="0" r="r" b="b"/>
            <a:pathLst>
              <a:path w="574" h="1616">
                <a:moveTo>
                  <a:pt x="0" y="0"/>
                </a:moveTo>
                <a:lnTo>
                  <a:pt x="0" y="1616"/>
                </a:lnTo>
                <a:lnTo>
                  <a:pt x="574"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4" name="Freeform 105"/>
          <p:cNvSpPr/>
          <p:nvPr/>
        </p:nvSpPr>
        <p:spPr bwMode="auto">
          <a:xfrm>
            <a:off x="3090547" y="3733801"/>
            <a:ext cx="1344613" cy="906464"/>
          </a:xfrm>
          <a:custGeom>
            <a:avLst/>
            <a:gdLst>
              <a:gd name="T0" fmla="*/ 0 w 970"/>
              <a:gd name="T1" fmla="*/ 0 h 438"/>
              <a:gd name="T2" fmla="*/ 0 w 970"/>
              <a:gd name="T3" fmla="*/ 438 h 438"/>
              <a:gd name="T4" fmla="*/ 970 w 970"/>
              <a:gd name="T5" fmla="*/ 438 h 438"/>
            </a:gdLst>
            <a:ahLst/>
            <a:cxnLst>
              <a:cxn ang="0">
                <a:pos x="T0" y="T1"/>
              </a:cxn>
              <a:cxn ang="0">
                <a:pos x="T2" y="T3"/>
              </a:cxn>
              <a:cxn ang="0">
                <a:pos x="T4" y="T5"/>
              </a:cxn>
            </a:cxnLst>
            <a:rect l="0" t="0" r="r" b="b"/>
            <a:pathLst>
              <a:path w="970" h="438">
                <a:moveTo>
                  <a:pt x="0" y="0"/>
                </a:moveTo>
                <a:lnTo>
                  <a:pt x="0" y="438"/>
                </a:lnTo>
                <a:lnTo>
                  <a:pt x="97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5" name="Freeform 106"/>
          <p:cNvSpPr/>
          <p:nvPr/>
        </p:nvSpPr>
        <p:spPr bwMode="auto">
          <a:xfrm>
            <a:off x="4649472" y="1935906"/>
            <a:ext cx="912813" cy="2804369"/>
          </a:xfrm>
          <a:custGeom>
            <a:avLst/>
            <a:gdLst>
              <a:gd name="T0" fmla="*/ 575 w 575"/>
              <a:gd name="T1" fmla="*/ 0 h 1616"/>
              <a:gd name="T2" fmla="*/ 575 w 575"/>
              <a:gd name="T3" fmla="*/ 1616 h 1616"/>
              <a:gd name="T4" fmla="*/ 0 w 575"/>
              <a:gd name="T5" fmla="*/ 1616 h 1616"/>
            </a:gdLst>
            <a:ahLst/>
            <a:cxnLst>
              <a:cxn ang="0">
                <a:pos x="T0" y="T1"/>
              </a:cxn>
              <a:cxn ang="0">
                <a:pos x="T2" y="T3"/>
              </a:cxn>
              <a:cxn ang="0">
                <a:pos x="T4" y="T5"/>
              </a:cxn>
            </a:cxnLst>
            <a:rect l="0" t="0" r="r" b="b"/>
            <a:pathLst>
              <a:path w="575" h="1616">
                <a:moveTo>
                  <a:pt x="575" y="0"/>
                </a:moveTo>
                <a:lnTo>
                  <a:pt x="575" y="1616"/>
                </a:lnTo>
                <a:lnTo>
                  <a:pt x="0"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6" name="Freeform 107"/>
          <p:cNvSpPr/>
          <p:nvPr/>
        </p:nvSpPr>
        <p:spPr bwMode="auto">
          <a:xfrm>
            <a:off x="4700272" y="3732212"/>
            <a:ext cx="1358741" cy="906464"/>
          </a:xfrm>
          <a:custGeom>
            <a:avLst/>
            <a:gdLst>
              <a:gd name="T0" fmla="*/ 753 w 753"/>
              <a:gd name="T1" fmla="*/ 0 h 438"/>
              <a:gd name="T2" fmla="*/ 753 w 753"/>
              <a:gd name="T3" fmla="*/ 438 h 438"/>
              <a:gd name="T4" fmla="*/ 0 w 753"/>
              <a:gd name="T5" fmla="*/ 438 h 438"/>
            </a:gdLst>
            <a:ahLst/>
            <a:cxnLst>
              <a:cxn ang="0">
                <a:pos x="T0" y="T1"/>
              </a:cxn>
              <a:cxn ang="0">
                <a:pos x="T2" y="T3"/>
              </a:cxn>
              <a:cxn ang="0">
                <a:pos x="T4" y="T5"/>
              </a:cxn>
            </a:cxnLst>
            <a:rect l="0" t="0" r="r" b="b"/>
            <a:pathLst>
              <a:path w="753" h="438">
                <a:moveTo>
                  <a:pt x="753" y="0"/>
                </a:moveTo>
                <a:lnTo>
                  <a:pt x="753" y="438"/>
                </a:lnTo>
                <a:lnTo>
                  <a:pt x="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7" name="Freeform 108"/>
          <p:cNvSpPr>
            <a:spLocks noEditPoints="1"/>
          </p:cNvSpPr>
          <p:nvPr/>
        </p:nvSpPr>
        <p:spPr bwMode="auto">
          <a:xfrm rot="20105526">
            <a:off x="5899608" y="3225794"/>
            <a:ext cx="266424" cy="397740"/>
          </a:xfrm>
          <a:custGeom>
            <a:avLst/>
            <a:gdLst>
              <a:gd name="T0" fmla="*/ 196 w 201"/>
              <a:gd name="T1" fmla="*/ 271 h 299"/>
              <a:gd name="T2" fmla="*/ 164 w 201"/>
              <a:gd name="T3" fmla="*/ 199 h 299"/>
              <a:gd name="T4" fmla="*/ 152 w 201"/>
              <a:gd name="T5" fmla="*/ 189 h 299"/>
              <a:gd name="T6" fmla="*/ 143 w 201"/>
              <a:gd name="T7" fmla="*/ 169 h 299"/>
              <a:gd name="T8" fmla="*/ 175 w 201"/>
              <a:gd name="T9" fmla="*/ 62 h 299"/>
              <a:gd name="T10" fmla="*/ 62 w 201"/>
              <a:gd name="T11" fmla="*/ 20 h 299"/>
              <a:gd name="T12" fmla="*/ 20 w 201"/>
              <a:gd name="T13" fmla="*/ 133 h 299"/>
              <a:gd name="T14" fmla="*/ 122 w 201"/>
              <a:gd name="T15" fmla="*/ 179 h 299"/>
              <a:gd name="T16" fmla="*/ 131 w 201"/>
              <a:gd name="T17" fmla="*/ 199 h 299"/>
              <a:gd name="T18" fmla="*/ 131 w 201"/>
              <a:gd name="T19" fmla="*/ 215 h 299"/>
              <a:gd name="T20" fmla="*/ 163 w 201"/>
              <a:gd name="T21" fmla="*/ 286 h 299"/>
              <a:gd name="T22" fmla="*/ 187 w 201"/>
              <a:gd name="T23" fmla="*/ 295 h 299"/>
              <a:gd name="T24" fmla="*/ 196 w 201"/>
              <a:gd name="T25" fmla="*/ 271 h 299"/>
              <a:gd name="T26" fmla="*/ 126 w 201"/>
              <a:gd name="T27" fmla="*/ 160 h 299"/>
              <a:gd name="T28" fmla="*/ 34 w 201"/>
              <a:gd name="T29" fmla="*/ 126 h 299"/>
              <a:gd name="T30" fmla="*/ 69 w 201"/>
              <a:gd name="T31" fmla="*/ 34 h 299"/>
              <a:gd name="T32" fmla="*/ 160 w 201"/>
              <a:gd name="T33" fmla="*/ 69 h 299"/>
              <a:gd name="T34" fmla="*/ 126 w 201"/>
              <a:gd name="T35" fmla="*/ 1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299">
                <a:moveTo>
                  <a:pt x="196" y="271"/>
                </a:moveTo>
                <a:cubicBezTo>
                  <a:pt x="164" y="199"/>
                  <a:pt x="164" y="199"/>
                  <a:pt x="164" y="199"/>
                </a:cubicBezTo>
                <a:cubicBezTo>
                  <a:pt x="162" y="194"/>
                  <a:pt x="157" y="191"/>
                  <a:pt x="152" y="189"/>
                </a:cubicBezTo>
                <a:cubicBezTo>
                  <a:pt x="143" y="169"/>
                  <a:pt x="143" y="169"/>
                  <a:pt x="143" y="169"/>
                </a:cubicBezTo>
                <a:cubicBezTo>
                  <a:pt x="178" y="147"/>
                  <a:pt x="193" y="101"/>
                  <a:pt x="175" y="62"/>
                </a:cubicBezTo>
                <a:cubicBezTo>
                  <a:pt x="155" y="19"/>
                  <a:pt x="105" y="0"/>
                  <a:pt x="62" y="20"/>
                </a:cubicBezTo>
                <a:cubicBezTo>
                  <a:pt x="19" y="39"/>
                  <a:pt x="0" y="90"/>
                  <a:pt x="20" y="133"/>
                </a:cubicBezTo>
                <a:cubicBezTo>
                  <a:pt x="38" y="172"/>
                  <a:pt x="82" y="191"/>
                  <a:pt x="122" y="179"/>
                </a:cubicBezTo>
                <a:cubicBezTo>
                  <a:pt x="131" y="199"/>
                  <a:pt x="131" y="199"/>
                  <a:pt x="131" y="199"/>
                </a:cubicBezTo>
                <a:cubicBezTo>
                  <a:pt x="128" y="204"/>
                  <a:pt x="128" y="209"/>
                  <a:pt x="131" y="215"/>
                </a:cubicBezTo>
                <a:cubicBezTo>
                  <a:pt x="163" y="286"/>
                  <a:pt x="163" y="286"/>
                  <a:pt x="163" y="286"/>
                </a:cubicBezTo>
                <a:cubicBezTo>
                  <a:pt x="167" y="295"/>
                  <a:pt x="178" y="299"/>
                  <a:pt x="187" y="295"/>
                </a:cubicBezTo>
                <a:cubicBezTo>
                  <a:pt x="197" y="291"/>
                  <a:pt x="201" y="280"/>
                  <a:pt x="196" y="271"/>
                </a:cubicBezTo>
                <a:close/>
                <a:moveTo>
                  <a:pt x="126" y="160"/>
                </a:moveTo>
                <a:cubicBezTo>
                  <a:pt x="91" y="176"/>
                  <a:pt x="50" y="161"/>
                  <a:pt x="34" y="126"/>
                </a:cubicBezTo>
                <a:cubicBezTo>
                  <a:pt x="19" y="91"/>
                  <a:pt x="34" y="50"/>
                  <a:pt x="69" y="34"/>
                </a:cubicBezTo>
                <a:cubicBezTo>
                  <a:pt x="104" y="18"/>
                  <a:pt x="145" y="34"/>
                  <a:pt x="160" y="69"/>
                </a:cubicBezTo>
                <a:cubicBezTo>
                  <a:pt x="176" y="103"/>
                  <a:pt x="161" y="145"/>
                  <a:pt x="126" y="160"/>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nvGrpSpPr>
          <p:cNvPr id="101" name="组合 100"/>
          <p:cNvGrpSpPr/>
          <p:nvPr/>
        </p:nvGrpSpPr>
        <p:grpSpPr>
          <a:xfrm>
            <a:off x="3371445" y="1410505"/>
            <a:ext cx="406580" cy="407842"/>
            <a:chOff x="3020219" y="1344612"/>
            <a:chExt cx="511175" cy="512763"/>
          </a:xfrm>
          <a:solidFill>
            <a:srgbClr val="03CCCE"/>
          </a:solidFill>
        </p:grpSpPr>
        <p:sp>
          <p:nvSpPr>
            <p:cNvPr id="2138" name="Freeform 109"/>
            <p:cNvSpPr>
              <a:spLocks noEditPoints="1"/>
            </p:cNvSpPr>
            <p:nvPr/>
          </p:nvSpPr>
          <p:spPr bwMode="auto">
            <a:xfrm>
              <a:off x="3182144" y="1344612"/>
              <a:ext cx="187325" cy="512763"/>
            </a:xfrm>
            <a:custGeom>
              <a:avLst/>
              <a:gdLst>
                <a:gd name="T0" fmla="*/ 57 w 113"/>
                <a:gd name="T1" fmla="*/ 0 h 307"/>
                <a:gd name="T2" fmla="*/ 0 w 113"/>
                <a:gd name="T3" fmla="*/ 153 h 307"/>
                <a:gd name="T4" fmla="*/ 57 w 113"/>
                <a:gd name="T5" fmla="*/ 307 h 307"/>
                <a:gd name="T6" fmla="*/ 113 w 113"/>
                <a:gd name="T7" fmla="*/ 153 h 307"/>
                <a:gd name="T8" fmla="*/ 57 w 113"/>
                <a:gd name="T9" fmla="*/ 0 h 307"/>
                <a:gd name="T10" fmla="*/ 57 w 113"/>
                <a:gd name="T11" fmla="*/ 282 h 307"/>
                <a:gd name="T12" fmla="*/ 9 w 113"/>
                <a:gd name="T13" fmla="*/ 153 h 307"/>
                <a:gd name="T14" fmla="*/ 57 w 113"/>
                <a:gd name="T15" fmla="*/ 25 h 307"/>
                <a:gd name="T16" fmla="*/ 104 w 113"/>
                <a:gd name="T17" fmla="*/ 153 h 307"/>
                <a:gd name="T18" fmla="*/ 57 w 113"/>
                <a:gd name="T1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07">
                  <a:moveTo>
                    <a:pt x="57" y="0"/>
                  </a:moveTo>
                  <a:cubicBezTo>
                    <a:pt x="25" y="0"/>
                    <a:pt x="0" y="69"/>
                    <a:pt x="0" y="153"/>
                  </a:cubicBezTo>
                  <a:cubicBezTo>
                    <a:pt x="0" y="238"/>
                    <a:pt x="25" y="307"/>
                    <a:pt x="57" y="307"/>
                  </a:cubicBezTo>
                  <a:cubicBezTo>
                    <a:pt x="88" y="307"/>
                    <a:pt x="113" y="238"/>
                    <a:pt x="113" y="153"/>
                  </a:cubicBezTo>
                  <a:cubicBezTo>
                    <a:pt x="113" y="69"/>
                    <a:pt x="88" y="0"/>
                    <a:pt x="57" y="0"/>
                  </a:cubicBezTo>
                  <a:close/>
                  <a:moveTo>
                    <a:pt x="57" y="282"/>
                  </a:moveTo>
                  <a:cubicBezTo>
                    <a:pt x="30" y="282"/>
                    <a:pt x="9" y="224"/>
                    <a:pt x="9" y="153"/>
                  </a:cubicBezTo>
                  <a:cubicBezTo>
                    <a:pt x="9" y="82"/>
                    <a:pt x="30" y="25"/>
                    <a:pt x="57" y="25"/>
                  </a:cubicBezTo>
                  <a:cubicBezTo>
                    <a:pt x="83" y="25"/>
                    <a:pt x="104" y="82"/>
                    <a:pt x="104" y="153"/>
                  </a:cubicBezTo>
                  <a:cubicBezTo>
                    <a:pt x="104" y="224"/>
                    <a:pt x="83" y="282"/>
                    <a:pt x="5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2139" name="Freeform 110"/>
            <p:cNvSpPr>
              <a:spLocks noEditPoints="1"/>
            </p:cNvSpPr>
            <p:nvPr/>
          </p:nvSpPr>
          <p:spPr bwMode="auto">
            <a:xfrm>
              <a:off x="3020219" y="1506538"/>
              <a:ext cx="511175" cy="188913"/>
            </a:xfrm>
            <a:custGeom>
              <a:avLst/>
              <a:gdLst>
                <a:gd name="T0" fmla="*/ 307 w 307"/>
                <a:gd name="T1" fmla="*/ 56 h 113"/>
                <a:gd name="T2" fmla="*/ 154 w 307"/>
                <a:gd name="T3" fmla="*/ 0 h 113"/>
                <a:gd name="T4" fmla="*/ 0 w 307"/>
                <a:gd name="T5" fmla="*/ 56 h 113"/>
                <a:gd name="T6" fmla="*/ 154 w 307"/>
                <a:gd name="T7" fmla="*/ 113 h 113"/>
                <a:gd name="T8" fmla="*/ 307 w 307"/>
                <a:gd name="T9" fmla="*/ 56 h 113"/>
                <a:gd name="T10" fmla="*/ 25 w 307"/>
                <a:gd name="T11" fmla="*/ 56 h 113"/>
                <a:gd name="T12" fmla="*/ 154 w 307"/>
                <a:gd name="T13" fmla="*/ 9 h 113"/>
                <a:gd name="T14" fmla="*/ 282 w 307"/>
                <a:gd name="T15" fmla="*/ 56 h 113"/>
                <a:gd name="T16" fmla="*/ 154 w 307"/>
                <a:gd name="T17" fmla="*/ 104 h 113"/>
                <a:gd name="T18" fmla="*/ 25 w 307"/>
                <a:gd name="T1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13">
                  <a:moveTo>
                    <a:pt x="307" y="56"/>
                  </a:moveTo>
                  <a:cubicBezTo>
                    <a:pt x="307" y="25"/>
                    <a:pt x="238" y="0"/>
                    <a:pt x="154" y="0"/>
                  </a:cubicBezTo>
                  <a:cubicBezTo>
                    <a:pt x="69" y="0"/>
                    <a:pt x="0" y="25"/>
                    <a:pt x="0" y="56"/>
                  </a:cubicBezTo>
                  <a:cubicBezTo>
                    <a:pt x="0" y="88"/>
                    <a:pt x="69" y="113"/>
                    <a:pt x="154" y="113"/>
                  </a:cubicBezTo>
                  <a:cubicBezTo>
                    <a:pt x="238" y="113"/>
                    <a:pt x="307" y="88"/>
                    <a:pt x="307" y="56"/>
                  </a:cubicBezTo>
                  <a:close/>
                  <a:moveTo>
                    <a:pt x="25" y="56"/>
                  </a:moveTo>
                  <a:cubicBezTo>
                    <a:pt x="25" y="30"/>
                    <a:pt x="83" y="9"/>
                    <a:pt x="154" y="9"/>
                  </a:cubicBezTo>
                  <a:cubicBezTo>
                    <a:pt x="225" y="9"/>
                    <a:pt x="282" y="30"/>
                    <a:pt x="282" y="56"/>
                  </a:cubicBezTo>
                  <a:cubicBezTo>
                    <a:pt x="282" y="82"/>
                    <a:pt x="225" y="104"/>
                    <a:pt x="154" y="104"/>
                  </a:cubicBezTo>
                  <a:cubicBezTo>
                    <a:pt x="83" y="104"/>
                    <a:pt x="25" y="82"/>
                    <a:pt x="25" y="56"/>
                  </a:cubicBezTo>
                  <a:close/>
                </a:path>
              </a:pathLst>
            </a:custGeom>
            <a:grpFill/>
            <a:ln>
              <a:noFill/>
            </a:ln>
          </p:spPr>
          <p:txBody>
            <a:bodyPr vert="horz" wrap="square" lIns="91440" tIns="45720" rIns="91440" bIns="45720" numCol="1" anchor="t" anchorCtr="0" compatLnSpc="1"/>
            <a:lstStyle/>
            <a:p>
              <a:endParaRPr lang="zh-CN" altLang="en-US"/>
            </a:p>
          </p:txBody>
        </p:sp>
        <p:sp>
          <p:nvSpPr>
            <p:cNvPr id="2141" name="Freeform 111"/>
            <p:cNvSpPr>
              <a:spLocks noEditPoints="1"/>
            </p:cNvSpPr>
            <p:nvPr/>
          </p:nvSpPr>
          <p:spPr bwMode="auto">
            <a:xfrm>
              <a:off x="3058319" y="1382713"/>
              <a:ext cx="434975" cy="436563"/>
            </a:xfrm>
            <a:custGeom>
              <a:avLst/>
              <a:gdLst>
                <a:gd name="T0" fmla="*/ 239 w 261"/>
                <a:gd name="T1" fmla="*/ 22 h 261"/>
                <a:gd name="T2" fmla="*/ 91 w 261"/>
                <a:gd name="T3" fmla="*/ 90 h 261"/>
                <a:gd name="T4" fmla="*/ 22 w 261"/>
                <a:gd name="T5" fmla="*/ 239 h 261"/>
                <a:gd name="T6" fmla="*/ 171 w 261"/>
                <a:gd name="T7" fmla="*/ 170 h 261"/>
                <a:gd name="T8" fmla="*/ 239 w 261"/>
                <a:gd name="T9" fmla="*/ 22 h 261"/>
                <a:gd name="T10" fmla="*/ 40 w 261"/>
                <a:gd name="T11" fmla="*/ 221 h 261"/>
                <a:gd name="T12" fmla="*/ 97 w 261"/>
                <a:gd name="T13" fmla="*/ 97 h 261"/>
                <a:gd name="T14" fmla="*/ 221 w 261"/>
                <a:gd name="T15" fmla="*/ 39 h 261"/>
                <a:gd name="T16" fmla="*/ 164 w 261"/>
                <a:gd name="T17" fmla="*/ 164 h 261"/>
                <a:gd name="T18" fmla="*/ 40 w 261"/>
                <a:gd name="T19"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2"/>
                  </a:moveTo>
                  <a:cubicBezTo>
                    <a:pt x="217" y="0"/>
                    <a:pt x="150" y="30"/>
                    <a:pt x="91" y="90"/>
                  </a:cubicBezTo>
                  <a:cubicBezTo>
                    <a:pt x="31" y="150"/>
                    <a:pt x="0" y="217"/>
                    <a:pt x="22" y="239"/>
                  </a:cubicBezTo>
                  <a:cubicBezTo>
                    <a:pt x="44" y="261"/>
                    <a:pt x="111" y="230"/>
                    <a:pt x="171" y="170"/>
                  </a:cubicBezTo>
                  <a:cubicBezTo>
                    <a:pt x="230" y="110"/>
                    <a:pt x="261" y="44"/>
                    <a:pt x="239" y="22"/>
                  </a:cubicBezTo>
                  <a:close/>
                  <a:moveTo>
                    <a:pt x="40" y="221"/>
                  </a:moveTo>
                  <a:cubicBezTo>
                    <a:pt x="21" y="203"/>
                    <a:pt x="47" y="147"/>
                    <a:pt x="97" y="97"/>
                  </a:cubicBezTo>
                  <a:cubicBezTo>
                    <a:pt x="147" y="47"/>
                    <a:pt x="203" y="21"/>
                    <a:pt x="221" y="39"/>
                  </a:cubicBezTo>
                  <a:cubicBezTo>
                    <a:pt x="240" y="58"/>
                    <a:pt x="214" y="114"/>
                    <a:pt x="164" y="164"/>
                  </a:cubicBezTo>
                  <a:cubicBezTo>
                    <a:pt x="114" y="214"/>
                    <a:pt x="58" y="240"/>
                    <a:pt x="40" y="221"/>
                  </a:cubicBezTo>
                  <a:close/>
                </a:path>
              </a:pathLst>
            </a:custGeom>
            <a:grpFill/>
            <a:ln>
              <a:noFill/>
            </a:ln>
          </p:spPr>
          <p:txBody>
            <a:bodyPr vert="horz" wrap="square" lIns="91440" tIns="45720" rIns="91440" bIns="45720" numCol="1" anchor="t" anchorCtr="0" compatLnSpc="1"/>
            <a:lstStyle/>
            <a:p>
              <a:endParaRPr lang="zh-CN" altLang="en-US"/>
            </a:p>
          </p:txBody>
        </p:sp>
        <p:sp>
          <p:nvSpPr>
            <p:cNvPr id="2142" name="Freeform 112"/>
            <p:cNvSpPr>
              <a:spLocks noEditPoints="1"/>
            </p:cNvSpPr>
            <p:nvPr/>
          </p:nvSpPr>
          <p:spPr bwMode="auto">
            <a:xfrm>
              <a:off x="3058319" y="1382713"/>
              <a:ext cx="434975" cy="436563"/>
            </a:xfrm>
            <a:custGeom>
              <a:avLst/>
              <a:gdLst>
                <a:gd name="T0" fmla="*/ 239 w 261"/>
                <a:gd name="T1" fmla="*/ 239 h 261"/>
                <a:gd name="T2" fmla="*/ 171 w 261"/>
                <a:gd name="T3" fmla="*/ 90 h 261"/>
                <a:gd name="T4" fmla="*/ 22 w 261"/>
                <a:gd name="T5" fmla="*/ 22 h 261"/>
                <a:gd name="T6" fmla="*/ 91 w 261"/>
                <a:gd name="T7" fmla="*/ 170 h 261"/>
                <a:gd name="T8" fmla="*/ 239 w 261"/>
                <a:gd name="T9" fmla="*/ 239 h 261"/>
                <a:gd name="T10" fmla="*/ 40 w 261"/>
                <a:gd name="T11" fmla="*/ 39 h 261"/>
                <a:gd name="T12" fmla="*/ 164 w 261"/>
                <a:gd name="T13" fmla="*/ 97 h 261"/>
                <a:gd name="T14" fmla="*/ 221 w 261"/>
                <a:gd name="T15" fmla="*/ 221 h 261"/>
                <a:gd name="T16" fmla="*/ 97 w 261"/>
                <a:gd name="T17" fmla="*/ 164 h 261"/>
                <a:gd name="T18" fmla="*/ 40 w 261"/>
                <a:gd name="T19" fmla="*/ 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39"/>
                  </a:moveTo>
                  <a:cubicBezTo>
                    <a:pt x="261" y="217"/>
                    <a:pt x="230" y="150"/>
                    <a:pt x="171" y="90"/>
                  </a:cubicBezTo>
                  <a:cubicBezTo>
                    <a:pt x="111" y="30"/>
                    <a:pt x="44" y="0"/>
                    <a:pt x="22" y="22"/>
                  </a:cubicBezTo>
                  <a:cubicBezTo>
                    <a:pt x="0" y="44"/>
                    <a:pt x="31" y="110"/>
                    <a:pt x="91" y="170"/>
                  </a:cubicBezTo>
                  <a:cubicBezTo>
                    <a:pt x="150" y="230"/>
                    <a:pt x="217" y="261"/>
                    <a:pt x="239" y="239"/>
                  </a:cubicBezTo>
                  <a:close/>
                  <a:moveTo>
                    <a:pt x="40" y="39"/>
                  </a:moveTo>
                  <a:cubicBezTo>
                    <a:pt x="58" y="21"/>
                    <a:pt x="114" y="47"/>
                    <a:pt x="164" y="97"/>
                  </a:cubicBezTo>
                  <a:cubicBezTo>
                    <a:pt x="214" y="147"/>
                    <a:pt x="240" y="203"/>
                    <a:pt x="221" y="221"/>
                  </a:cubicBezTo>
                  <a:cubicBezTo>
                    <a:pt x="203" y="240"/>
                    <a:pt x="147" y="214"/>
                    <a:pt x="97" y="164"/>
                  </a:cubicBezTo>
                  <a:cubicBezTo>
                    <a:pt x="47" y="114"/>
                    <a:pt x="21" y="58"/>
                    <a:pt x="40" y="39"/>
                  </a:cubicBezTo>
                  <a:close/>
                </a:path>
              </a:pathLst>
            </a:custGeom>
            <a:grpFill/>
            <a:ln>
              <a:noFill/>
            </a:ln>
          </p:spPr>
          <p:txBody>
            <a:bodyPr vert="horz" wrap="square" lIns="91440" tIns="45720" rIns="91440" bIns="45720" numCol="1" anchor="t" anchorCtr="0" compatLnSpc="1"/>
            <a:lstStyle/>
            <a:p>
              <a:endParaRPr lang="zh-CN" altLang="en-US"/>
            </a:p>
          </p:txBody>
        </p:sp>
        <p:sp>
          <p:nvSpPr>
            <p:cNvPr id="2143" name="Oval 113"/>
            <p:cNvSpPr>
              <a:spLocks noChangeArrowheads="1"/>
            </p:cNvSpPr>
            <p:nvPr/>
          </p:nvSpPr>
          <p:spPr bwMode="auto">
            <a:xfrm>
              <a:off x="3236119" y="1562100"/>
              <a:ext cx="79375" cy="77788"/>
            </a:xfrm>
            <a:prstGeom prst="ellipse">
              <a:avLst/>
            </a:prstGeom>
            <a:grpFill/>
            <a:ln>
              <a:noFill/>
            </a:ln>
          </p:spPr>
          <p:txBody>
            <a:bodyPr vert="horz" wrap="square" lIns="91440" tIns="45720" rIns="91440" bIns="45720" numCol="1" anchor="t" anchorCtr="0" compatLnSpc="1"/>
            <a:lstStyle/>
            <a:p>
              <a:endParaRPr lang="zh-CN" altLang="en-US"/>
            </a:p>
          </p:txBody>
        </p:sp>
      </p:grpSp>
      <p:sp>
        <p:nvSpPr>
          <p:cNvPr id="148" name="Freeform 80"/>
          <p:cNvSpPr>
            <a:spLocks noEditPoints="1"/>
          </p:cNvSpPr>
          <p:nvPr/>
        </p:nvSpPr>
        <p:spPr bwMode="auto">
          <a:xfrm flipH="1">
            <a:off x="2902904" y="3271947"/>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154" name="Rectangle 66"/>
          <p:cNvSpPr>
            <a:spLocks noChangeArrowheads="1"/>
          </p:cNvSpPr>
          <p:nvPr/>
        </p:nvSpPr>
        <p:spPr bwMode="auto">
          <a:xfrm>
            <a:off x="5940152" y="179080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5" name="圆角矩形 154"/>
          <p:cNvSpPr/>
          <p:nvPr/>
        </p:nvSpPr>
        <p:spPr>
          <a:xfrm>
            <a:off x="5940152" y="146037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方法二</a:t>
            </a:r>
          </a:p>
        </p:txBody>
      </p:sp>
      <p:sp>
        <p:nvSpPr>
          <p:cNvPr id="156" name="Rectangle 66"/>
          <p:cNvSpPr>
            <a:spLocks noChangeArrowheads="1"/>
          </p:cNvSpPr>
          <p:nvPr/>
        </p:nvSpPr>
        <p:spPr bwMode="auto">
          <a:xfrm>
            <a:off x="6389732" y="357388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7" name="圆角矩形 156"/>
          <p:cNvSpPr/>
          <p:nvPr/>
        </p:nvSpPr>
        <p:spPr>
          <a:xfrm>
            <a:off x="6389732" y="324345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方法四</a:t>
            </a:r>
          </a:p>
        </p:txBody>
      </p:sp>
      <p:sp>
        <p:nvSpPr>
          <p:cNvPr id="158" name="Rectangle 66"/>
          <p:cNvSpPr>
            <a:spLocks noChangeArrowheads="1"/>
          </p:cNvSpPr>
          <p:nvPr/>
        </p:nvSpPr>
        <p:spPr bwMode="auto">
          <a:xfrm>
            <a:off x="1168187" y="179080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9" name="圆角矩形 158"/>
          <p:cNvSpPr/>
          <p:nvPr/>
        </p:nvSpPr>
        <p:spPr>
          <a:xfrm>
            <a:off x="2148206" y="146037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方法一</a:t>
            </a:r>
          </a:p>
        </p:txBody>
      </p:sp>
      <p:sp>
        <p:nvSpPr>
          <p:cNvPr id="160" name="Rectangle 66"/>
          <p:cNvSpPr>
            <a:spLocks noChangeArrowheads="1"/>
          </p:cNvSpPr>
          <p:nvPr/>
        </p:nvSpPr>
        <p:spPr bwMode="auto">
          <a:xfrm>
            <a:off x="613772" y="357388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1" name="圆角矩形 160"/>
          <p:cNvSpPr/>
          <p:nvPr/>
        </p:nvSpPr>
        <p:spPr>
          <a:xfrm>
            <a:off x="1649629" y="324345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方法三</a:t>
            </a:r>
          </a:p>
        </p:txBody>
      </p:sp>
      <p:grpSp>
        <p:nvGrpSpPr>
          <p:cNvPr id="4" name="组合 3"/>
          <p:cNvGrpSpPr/>
          <p:nvPr/>
        </p:nvGrpSpPr>
        <p:grpSpPr>
          <a:xfrm>
            <a:off x="4360547" y="1601788"/>
            <a:ext cx="417513" cy="3160713"/>
            <a:chOff x="4360547" y="1601788"/>
            <a:chExt cx="417513" cy="3160713"/>
          </a:xfrm>
        </p:grpSpPr>
        <p:sp>
          <p:nvSpPr>
            <p:cNvPr id="2125" name="Freeform 96"/>
            <p:cNvSpPr/>
            <p:nvPr/>
          </p:nvSpPr>
          <p:spPr bwMode="auto">
            <a:xfrm>
              <a:off x="4373247" y="1601788"/>
              <a:ext cx="392113" cy="682625"/>
            </a:xfrm>
            <a:custGeom>
              <a:avLst/>
              <a:gdLst>
                <a:gd name="T0" fmla="*/ 235 w 235"/>
                <a:gd name="T1" fmla="*/ 360 h 408"/>
                <a:gd name="T2" fmla="*/ 187 w 235"/>
                <a:gd name="T3" fmla="*/ 408 h 408"/>
                <a:gd name="T4" fmla="*/ 48 w 235"/>
                <a:gd name="T5" fmla="*/ 408 h 408"/>
                <a:gd name="T6" fmla="*/ 0 w 235"/>
                <a:gd name="T7" fmla="*/ 360 h 408"/>
                <a:gd name="T8" fmla="*/ 0 w 235"/>
                <a:gd name="T9" fmla="*/ 48 h 408"/>
                <a:gd name="T10" fmla="*/ 48 w 235"/>
                <a:gd name="T11" fmla="*/ 0 h 408"/>
                <a:gd name="T12" fmla="*/ 187 w 235"/>
                <a:gd name="T13" fmla="*/ 0 h 408"/>
                <a:gd name="T14" fmla="*/ 235 w 235"/>
                <a:gd name="T15" fmla="*/ 48 h 408"/>
                <a:gd name="T16" fmla="*/ 235 w 235"/>
                <a:gd name="T17" fmla="*/ 36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408">
                  <a:moveTo>
                    <a:pt x="235" y="360"/>
                  </a:moveTo>
                  <a:cubicBezTo>
                    <a:pt x="235" y="387"/>
                    <a:pt x="214" y="408"/>
                    <a:pt x="187" y="408"/>
                  </a:cubicBezTo>
                  <a:cubicBezTo>
                    <a:pt x="48" y="408"/>
                    <a:pt x="48" y="408"/>
                    <a:pt x="48" y="408"/>
                  </a:cubicBezTo>
                  <a:cubicBezTo>
                    <a:pt x="21" y="408"/>
                    <a:pt x="0" y="387"/>
                    <a:pt x="0" y="360"/>
                  </a:cubicBezTo>
                  <a:cubicBezTo>
                    <a:pt x="0" y="48"/>
                    <a:pt x="0" y="48"/>
                    <a:pt x="0" y="48"/>
                  </a:cubicBezTo>
                  <a:cubicBezTo>
                    <a:pt x="0" y="21"/>
                    <a:pt x="21" y="0"/>
                    <a:pt x="48" y="0"/>
                  </a:cubicBezTo>
                  <a:cubicBezTo>
                    <a:pt x="187" y="0"/>
                    <a:pt x="187" y="0"/>
                    <a:pt x="187" y="0"/>
                  </a:cubicBezTo>
                  <a:cubicBezTo>
                    <a:pt x="214" y="0"/>
                    <a:pt x="235" y="21"/>
                    <a:pt x="235" y="48"/>
                  </a:cubicBezTo>
                  <a:lnTo>
                    <a:pt x="235" y="36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126" name="Rectangle 97"/>
            <p:cNvSpPr>
              <a:spLocks noChangeArrowheads="1"/>
            </p:cNvSpPr>
            <p:nvPr/>
          </p:nvSpPr>
          <p:spPr bwMode="auto">
            <a:xfrm>
              <a:off x="4360547" y="1824038"/>
              <a:ext cx="417513" cy="2393950"/>
            </a:xfrm>
            <a:prstGeom prst="rect">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127" name="Rectangle 98"/>
            <p:cNvSpPr>
              <a:spLocks noChangeArrowheads="1"/>
            </p:cNvSpPr>
            <p:nvPr/>
          </p:nvSpPr>
          <p:spPr bwMode="auto">
            <a:xfrm>
              <a:off x="4385947" y="1824038"/>
              <a:ext cx="120650"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128" name="Rectangle 99"/>
            <p:cNvSpPr>
              <a:spLocks noChangeArrowheads="1"/>
            </p:cNvSpPr>
            <p:nvPr/>
          </p:nvSpPr>
          <p:spPr bwMode="auto">
            <a:xfrm>
              <a:off x="4628834" y="1824038"/>
              <a:ext cx="119063"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129" name="Rectangle 100"/>
            <p:cNvSpPr>
              <a:spLocks noChangeArrowheads="1"/>
            </p:cNvSpPr>
            <p:nvPr/>
          </p:nvSpPr>
          <p:spPr bwMode="auto">
            <a:xfrm>
              <a:off x="4502627" y="1824038"/>
              <a:ext cx="127795" cy="2393950"/>
            </a:xfrm>
            <a:prstGeom prst="rect">
              <a:avLst/>
            </a:prstGeom>
            <a:solidFill>
              <a:srgbClr val="03CCCE"/>
            </a:solidFill>
            <a:ln>
              <a:noFill/>
            </a:ln>
          </p:spPr>
          <p:txBody>
            <a:bodyPr vert="horz" wrap="square" lIns="91440" tIns="45720" rIns="91440" bIns="45720" numCol="1" anchor="t" anchorCtr="0" compatLnSpc="1"/>
            <a:lstStyle/>
            <a:p>
              <a:endParaRPr lang="zh-CN" altLang="en-US"/>
            </a:p>
          </p:txBody>
        </p:sp>
        <p:sp>
          <p:nvSpPr>
            <p:cNvPr id="2130" name="Freeform 101"/>
            <p:cNvSpPr/>
            <p:nvPr/>
          </p:nvSpPr>
          <p:spPr bwMode="auto">
            <a:xfrm>
              <a:off x="4360547" y="4217988"/>
              <a:ext cx="417513" cy="333375"/>
            </a:xfrm>
            <a:custGeom>
              <a:avLst/>
              <a:gdLst>
                <a:gd name="T0" fmla="*/ 0 w 263"/>
                <a:gd name="T1" fmla="*/ 0 h 210"/>
                <a:gd name="T2" fmla="*/ 54 w 263"/>
                <a:gd name="T3" fmla="*/ 210 h 210"/>
                <a:gd name="T4" fmla="*/ 207 w 263"/>
                <a:gd name="T5" fmla="*/ 210 h 210"/>
                <a:gd name="T6" fmla="*/ 263 w 263"/>
                <a:gd name="T7" fmla="*/ 0 h 210"/>
                <a:gd name="T8" fmla="*/ 0 w 263"/>
                <a:gd name="T9" fmla="*/ 0 h 210"/>
              </a:gdLst>
              <a:ahLst/>
              <a:cxnLst>
                <a:cxn ang="0">
                  <a:pos x="T0" y="T1"/>
                </a:cxn>
                <a:cxn ang="0">
                  <a:pos x="T2" y="T3"/>
                </a:cxn>
                <a:cxn ang="0">
                  <a:pos x="T4" y="T5"/>
                </a:cxn>
                <a:cxn ang="0">
                  <a:pos x="T6" y="T7"/>
                </a:cxn>
                <a:cxn ang="0">
                  <a:pos x="T8" y="T9"/>
                </a:cxn>
              </a:cxnLst>
              <a:rect l="0" t="0" r="r" b="b"/>
              <a:pathLst>
                <a:path w="263" h="210">
                  <a:moveTo>
                    <a:pt x="0" y="0"/>
                  </a:moveTo>
                  <a:lnTo>
                    <a:pt x="54" y="210"/>
                  </a:lnTo>
                  <a:lnTo>
                    <a:pt x="207" y="210"/>
                  </a:lnTo>
                  <a:lnTo>
                    <a:pt x="263" y="0"/>
                  </a:lnTo>
                  <a:lnTo>
                    <a:pt x="0" y="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131" name="Freeform 102"/>
            <p:cNvSpPr/>
            <p:nvPr/>
          </p:nvSpPr>
          <p:spPr bwMode="auto">
            <a:xfrm>
              <a:off x="4446272" y="4551363"/>
              <a:ext cx="242888" cy="211138"/>
            </a:xfrm>
            <a:custGeom>
              <a:avLst/>
              <a:gdLst>
                <a:gd name="T0" fmla="*/ 145 w 145"/>
                <a:gd name="T1" fmla="*/ 0 h 126"/>
                <a:gd name="T2" fmla="*/ 0 w 145"/>
                <a:gd name="T3" fmla="*/ 0 h 126"/>
                <a:gd name="T4" fmla="*/ 35 w 145"/>
                <a:gd name="T5" fmla="*/ 89 h 126"/>
                <a:gd name="T6" fmla="*/ 74 w 145"/>
                <a:gd name="T7" fmla="*/ 126 h 126"/>
                <a:gd name="T8" fmla="*/ 112 w 145"/>
                <a:gd name="T9" fmla="*/ 89 h 126"/>
                <a:gd name="T10" fmla="*/ 145 w 145"/>
                <a:gd name="T11" fmla="*/ 0 h 126"/>
              </a:gdLst>
              <a:ahLst/>
              <a:cxnLst>
                <a:cxn ang="0">
                  <a:pos x="T0" y="T1"/>
                </a:cxn>
                <a:cxn ang="0">
                  <a:pos x="T2" y="T3"/>
                </a:cxn>
                <a:cxn ang="0">
                  <a:pos x="T4" y="T5"/>
                </a:cxn>
                <a:cxn ang="0">
                  <a:pos x="T6" y="T7"/>
                </a:cxn>
                <a:cxn ang="0">
                  <a:pos x="T8" y="T9"/>
                </a:cxn>
                <a:cxn ang="0">
                  <a:pos x="T10" y="T11"/>
                </a:cxn>
              </a:cxnLst>
              <a:rect l="0" t="0" r="r" b="b"/>
              <a:pathLst>
                <a:path w="145" h="126">
                  <a:moveTo>
                    <a:pt x="145" y="0"/>
                  </a:moveTo>
                  <a:cubicBezTo>
                    <a:pt x="0" y="0"/>
                    <a:pt x="0" y="0"/>
                    <a:pt x="0" y="0"/>
                  </a:cubicBezTo>
                  <a:cubicBezTo>
                    <a:pt x="35" y="89"/>
                    <a:pt x="35" y="89"/>
                    <a:pt x="35" y="89"/>
                  </a:cubicBezTo>
                  <a:cubicBezTo>
                    <a:pt x="36" y="110"/>
                    <a:pt x="53" y="126"/>
                    <a:pt x="74" y="126"/>
                  </a:cubicBezTo>
                  <a:cubicBezTo>
                    <a:pt x="94" y="126"/>
                    <a:pt x="111" y="109"/>
                    <a:pt x="112" y="89"/>
                  </a:cubicBezTo>
                  <a:lnTo>
                    <a:pt x="145" y="0"/>
                  </a:ln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sp>
        <p:nvSpPr>
          <p:cNvPr id="36" name="圆角矩形 3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7" name="圆角矩形 3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8" name="圆角矩形 3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9" name="圆角矩形 3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0" name="圆角矩形 3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1" name="矩形 4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研究方法</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2133"/>
                                            </p:tgtEl>
                                            <p:attrNameLst>
                                              <p:attrName>style.visibility</p:attrName>
                                            </p:attrNameLst>
                                          </p:cBhvr>
                                          <p:to>
                                            <p:strVal val="visible"/>
                                          </p:to>
                                        </p:set>
                                        <p:anim calcmode="lin" valueType="num">
                                          <p:cBhvr additive="base">
                                            <p:cTn id="11" dur="500"/>
                                            <p:tgtEl>
                                              <p:spTgt spid="2133"/>
                                            </p:tgtEl>
                                            <p:attrNameLst>
                                              <p:attrName>ppt_x</p:attrName>
                                            </p:attrNameLst>
                                          </p:cBhvr>
                                          <p:tavLst>
                                            <p:tav tm="0">
                                              <p:val>
                                                <p:strVal val="#ppt_x+#ppt_w*1.125000"/>
                                              </p:val>
                                            </p:tav>
                                            <p:tav tm="100000">
                                              <p:val>
                                                <p:strVal val="#ppt_x"/>
                                              </p:val>
                                            </p:tav>
                                          </p:tavLst>
                                        </p:anim>
                                        <p:animEffect transition="in" filter="wipe(left)">
                                          <p:cBhvr>
                                            <p:cTn id="12" dur="500"/>
                                            <p:tgtEl>
                                              <p:spTgt spid="213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300" fill="hold"/>
                                            <p:tgtEl>
                                              <p:spTgt spid="101"/>
                                            </p:tgtEl>
                                            <p:attrNameLst>
                                              <p:attrName>ppt_w</p:attrName>
                                            </p:attrNameLst>
                                          </p:cBhvr>
                                          <p:tavLst>
                                            <p:tav tm="0">
                                              <p:val>
                                                <p:fltVal val="0"/>
                                              </p:val>
                                            </p:tav>
                                            <p:tav tm="100000">
                                              <p:val>
                                                <p:strVal val="#ppt_w"/>
                                              </p:val>
                                            </p:tav>
                                          </p:tavLst>
                                        </p:anim>
                                        <p:anim calcmode="lin" valueType="num">
                                          <p:cBhvr>
                                            <p:cTn id="16" dur="300" fill="hold"/>
                                            <p:tgtEl>
                                              <p:spTgt spid="101"/>
                                            </p:tgtEl>
                                            <p:attrNameLst>
                                              <p:attrName>ppt_h</p:attrName>
                                            </p:attrNameLst>
                                          </p:cBhvr>
                                          <p:tavLst>
                                            <p:tav tm="0">
                                              <p:val>
                                                <p:fltVal val="0"/>
                                              </p:val>
                                            </p:tav>
                                            <p:tav tm="100000">
                                              <p:val>
                                                <p:strVal val="#ppt_h"/>
                                              </p:val>
                                            </p:tav>
                                          </p:tavLst>
                                        </p:anim>
                                        <p:animEffect transition="in" filter="fade">
                                          <p:cBhvr>
                                            <p:cTn id="17" dur="300"/>
                                            <p:tgtEl>
                                              <p:spTgt spid="101"/>
                                            </p:tgtEl>
                                          </p:cBhvr>
                                        </p:animEffect>
                                      </p:childTnLst>
                                    </p:cTn>
                                  </p:par>
                                  <p:par>
                                    <p:cTn id="18" presetID="6" presetClass="emph" presetSubtype="0" autoRev="1" fill="hold" nodeType="withEffect">
                                      <p:stCondLst>
                                        <p:cond delay="1300"/>
                                      </p:stCondLst>
                                      <p:childTnLst>
                                        <p:animScale>
                                          <p:cBhvr>
                                            <p:cTn id="19" dur="150" fill="hold"/>
                                            <p:tgtEl>
                                              <p:spTgt spid="101"/>
                                            </p:tgtEl>
                                          </p:cBhvr>
                                          <p:by x="110000" y="110000"/>
                                        </p:animScale>
                                      </p:childTnLst>
                                    </p:cTn>
                                  </p:par>
                                  <p:par>
                                    <p:cTn id="20" presetID="2" presetClass="entr" presetSubtype="8" fill="hold" grpId="0" nodeType="withEffect" p14:presetBounceEnd="60000">
                                      <p:stCondLst>
                                        <p:cond delay="1300"/>
                                      </p:stCondLst>
                                      <p:childTnLst>
                                        <p:set>
                                          <p:cBhvr>
                                            <p:cTn id="21" dur="1" fill="hold">
                                              <p:stCondLst>
                                                <p:cond delay="0"/>
                                              </p:stCondLst>
                                            </p:cTn>
                                            <p:tgtEl>
                                              <p:spTgt spid="159"/>
                                            </p:tgtEl>
                                            <p:attrNameLst>
                                              <p:attrName>style.visibility</p:attrName>
                                            </p:attrNameLst>
                                          </p:cBhvr>
                                          <p:to>
                                            <p:strVal val="visible"/>
                                          </p:to>
                                        </p:set>
                                        <p:anim calcmode="lin" valueType="num" p14:bounceEnd="60000">
                                          <p:cBhvr additive="base">
                                            <p:cTn id="22" dur="500" fill="hold"/>
                                            <p:tgtEl>
                                              <p:spTgt spid="159"/>
                                            </p:tgtEl>
                                            <p:attrNameLst>
                                              <p:attrName>ppt_x</p:attrName>
                                            </p:attrNameLst>
                                          </p:cBhvr>
                                          <p:tavLst>
                                            <p:tav tm="0">
                                              <p:val>
                                                <p:strVal val="0-#ppt_w/2"/>
                                              </p:val>
                                            </p:tav>
                                            <p:tav tm="100000">
                                              <p:val>
                                                <p:strVal val="#ppt_x"/>
                                              </p:val>
                                            </p:tav>
                                          </p:tavLst>
                                        </p:anim>
                                        <p:anim calcmode="lin" valueType="num" p14:bounceEnd="60000">
                                          <p:cBhvr additive="base">
                                            <p:cTn id="23" dur="500" fill="hold"/>
                                            <p:tgtEl>
                                              <p:spTgt spid="159"/>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8"/>
                                            </p:tgtEl>
                                            <p:attrNameLst>
                                              <p:attrName>style.visibility</p:attrName>
                                            </p:attrNameLst>
                                          </p:cBhvr>
                                          <p:to>
                                            <p:strVal val="visible"/>
                                          </p:to>
                                        </p:set>
                                        <p:anim calcmode="lin" valueType="num">
                                          <p:cBhvr>
                                            <p:cTn id="26" dur="500" fill="hold"/>
                                            <p:tgtEl>
                                              <p:spTgt spid="158"/>
                                            </p:tgtEl>
                                            <p:attrNameLst>
                                              <p:attrName>ppt_w</p:attrName>
                                            </p:attrNameLst>
                                          </p:cBhvr>
                                          <p:tavLst>
                                            <p:tav tm="0">
                                              <p:val>
                                                <p:strVal val="#ppt_w*0.70"/>
                                              </p:val>
                                            </p:tav>
                                            <p:tav tm="100000">
                                              <p:val>
                                                <p:strVal val="#ppt_w"/>
                                              </p:val>
                                            </p:tav>
                                          </p:tavLst>
                                        </p:anim>
                                        <p:anim calcmode="lin" valueType="num">
                                          <p:cBhvr>
                                            <p:cTn id="27" dur="500" fill="hold"/>
                                            <p:tgtEl>
                                              <p:spTgt spid="158"/>
                                            </p:tgtEl>
                                            <p:attrNameLst>
                                              <p:attrName>ppt_h</p:attrName>
                                            </p:attrNameLst>
                                          </p:cBhvr>
                                          <p:tavLst>
                                            <p:tav tm="0">
                                              <p:val>
                                                <p:strVal val="#ppt_h"/>
                                              </p:val>
                                            </p:tav>
                                            <p:tav tm="100000">
                                              <p:val>
                                                <p:strVal val="#ppt_h"/>
                                              </p:val>
                                            </p:tav>
                                          </p:tavLst>
                                        </p:anim>
                                        <p:animEffect transition="in" filter="fade">
                                          <p:cBhvr>
                                            <p:cTn id="28" dur="500"/>
                                            <p:tgtEl>
                                              <p:spTgt spid="158"/>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2135"/>
                                            </p:tgtEl>
                                            <p:attrNameLst>
                                              <p:attrName>style.visibility</p:attrName>
                                            </p:attrNameLst>
                                          </p:cBhvr>
                                          <p:to>
                                            <p:strVal val="visible"/>
                                          </p:to>
                                        </p:set>
                                        <p:anim calcmode="lin" valueType="num">
                                          <p:cBhvr additive="base">
                                            <p:cTn id="31" dur="500"/>
                                            <p:tgtEl>
                                              <p:spTgt spid="2135"/>
                                            </p:tgtEl>
                                            <p:attrNameLst>
                                              <p:attrName>ppt_x</p:attrName>
                                            </p:attrNameLst>
                                          </p:cBhvr>
                                          <p:tavLst>
                                            <p:tav tm="0">
                                              <p:val>
                                                <p:strVal val="#ppt_x-#ppt_w*1.125000"/>
                                              </p:val>
                                            </p:tav>
                                            <p:tav tm="100000">
                                              <p:val>
                                                <p:strVal val="#ppt_x"/>
                                              </p:val>
                                            </p:tav>
                                          </p:tavLst>
                                        </p:anim>
                                        <p:animEffect transition="in" filter="wipe(right)">
                                          <p:cBhvr>
                                            <p:cTn id="32" dur="500"/>
                                            <p:tgtEl>
                                              <p:spTgt spid="213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2132"/>
                                            </p:tgtEl>
                                            <p:attrNameLst>
                                              <p:attrName>style.visibility</p:attrName>
                                            </p:attrNameLst>
                                          </p:cBhvr>
                                          <p:to>
                                            <p:strVal val="visible"/>
                                          </p:to>
                                        </p:set>
                                        <p:anim calcmode="lin" valueType="num">
                                          <p:cBhvr>
                                            <p:cTn id="35" dur="300" fill="hold"/>
                                            <p:tgtEl>
                                              <p:spTgt spid="2132"/>
                                            </p:tgtEl>
                                            <p:attrNameLst>
                                              <p:attrName>ppt_w</p:attrName>
                                            </p:attrNameLst>
                                          </p:cBhvr>
                                          <p:tavLst>
                                            <p:tav tm="0">
                                              <p:val>
                                                <p:fltVal val="0"/>
                                              </p:val>
                                            </p:tav>
                                            <p:tav tm="100000">
                                              <p:val>
                                                <p:strVal val="#ppt_w"/>
                                              </p:val>
                                            </p:tav>
                                          </p:tavLst>
                                        </p:anim>
                                        <p:anim calcmode="lin" valueType="num">
                                          <p:cBhvr>
                                            <p:cTn id="36" dur="300" fill="hold"/>
                                            <p:tgtEl>
                                              <p:spTgt spid="2132"/>
                                            </p:tgtEl>
                                            <p:attrNameLst>
                                              <p:attrName>ppt_h</p:attrName>
                                            </p:attrNameLst>
                                          </p:cBhvr>
                                          <p:tavLst>
                                            <p:tav tm="0">
                                              <p:val>
                                                <p:fltVal val="0"/>
                                              </p:val>
                                            </p:tav>
                                            <p:tav tm="100000">
                                              <p:val>
                                                <p:strVal val="#ppt_h"/>
                                              </p:val>
                                            </p:tav>
                                          </p:tavLst>
                                        </p:anim>
                                        <p:animEffect transition="in" filter="fade">
                                          <p:cBhvr>
                                            <p:cTn id="37" dur="300"/>
                                            <p:tgtEl>
                                              <p:spTgt spid="2132"/>
                                            </p:tgtEl>
                                          </p:cBhvr>
                                        </p:animEffect>
                                      </p:childTnLst>
                                    </p:cTn>
                                  </p:par>
                                  <p:par>
                                    <p:cTn id="38" presetID="6" presetClass="emph" presetSubtype="0" autoRev="1" fill="hold" grpId="1" nodeType="withEffect">
                                      <p:stCondLst>
                                        <p:cond delay="3000"/>
                                      </p:stCondLst>
                                      <p:childTnLst>
                                        <p:animScale>
                                          <p:cBhvr>
                                            <p:cTn id="39" dur="150" fill="hold"/>
                                            <p:tgtEl>
                                              <p:spTgt spid="2132"/>
                                            </p:tgtEl>
                                          </p:cBhvr>
                                          <p:by x="110000" y="110000"/>
                                        </p:animScale>
                                      </p:childTnLst>
                                    </p:cTn>
                                  </p:par>
                                  <p:par>
                                    <p:cTn id="40" presetID="2" presetClass="entr" presetSubtype="2" fill="hold" grpId="0" nodeType="withEffect" p14:presetBounceEnd="60000">
                                      <p:stCondLst>
                                        <p:cond delay="3000"/>
                                      </p:stCondLst>
                                      <p:childTnLst>
                                        <p:set>
                                          <p:cBhvr>
                                            <p:cTn id="41" dur="1" fill="hold">
                                              <p:stCondLst>
                                                <p:cond delay="0"/>
                                              </p:stCondLst>
                                            </p:cTn>
                                            <p:tgtEl>
                                              <p:spTgt spid="155"/>
                                            </p:tgtEl>
                                            <p:attrNameLst>
                                              <p:attrName>style.visibility</p:attrName>
                                            </p:attrNameLst>
                                          </p:cBhvr>
                                          <p:to>
                                            <p:strVal val="visible"/>
                                          </p:to>
                                        </p:set>
                                        <p:anim calcmode="lin" valueType="num" p14:bounceEnd="60000">
                                          <p:cBhvr additive="base">
                                            <p:cTn id="42" dur="500" fill="hold"/>
                                            <p:tgtEl>
                                              <p:spTgt spid="155"/>
                                            </p:tgtEl>
                                            <p:attrNameLst>
                                              <p:attrName>ppt_x</p:attrName>
                                            </p:attrNameLst>
                                          </p:cBhvr>
                                          <p:tavLst>
                                            <p:tav tm="0">
                                              <p:val>
                                                <p:strVal val="1+#ppt_w/2"/>
                                              </p:val>
                                            </p:tav>
                                            <p:tav tm="100000">
                                              <p:val>
                                                <p:strVal val="#ppt_x"/>
                                              </p:val>
                                            </p:tav>
                                          </p:tavLst>
                                        </p:anim>
                                        <p:anim calcmode="lin" valueType="num" p14:bounceEnd="60000">
                                          <p:cBhvr additive="base">
                                            <p:cTn id="43" dur="500" fill="hold"/>
                                            <p:tgtEl>
                                              <p:spTgt spid="155"/>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strVal val="#ppt_w*0.70"/>
                                              </p:val>
                                            </p:tav>
                                            <p:tav tm="100000">
                                              <p:val>
                                                <p:strVal val="#ppt_w"/>
                                              </p:val>
                                            </p:tav>
                                          </p:tavLst>
                                        </p:anim>
                                        <p:anim calcmode="lin" valueType="num">
                                          <p:cBhvr>
                                            <p:cTn id="47" dur="500" fill="hold"/>
                                            <p:tgtEl>
                                              <p:spTgt spid="154"/>
                                            </p:tgtEl>
                                            <p:attrNameLst>
                                              <p:attrName>ppt_h</p:attrName>
                                            </p:attrNameLst>
                                          </p:cBhvr>
                                          <p:tavLst>
                                            <p:tav tm="0">
                                              <p:val>
                                                <p:strVal val="#ppt_h"/>
                                              </p:val>
                                            </p:tav>
                                            <p:tav tm="100000">
                                              <p:val>
                                                <p:strVal val="#ppt_h"/>
                                              </p:val>
                                            </p:tav>
                                          </p:tavLst>
                                        </p:anim>
                                        <p:animEffect transition="in" filter="fade">
                                          <p:cBhvr>
                                            <p:cTn id="48" dur="500"/>
                                            <p:tgtEl>
                                              <p:spTgt spid="154"/>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2134"/>
                                            </p:tgtEl>
                                            <p:attrNameLst>
                                              <p:attrName>style.visibility</p:attrName>
                                            </p:attrNameLst>
                                          </p:cBhvr>
                                          <p:to>
                                            <p:strVal val="visible"/>
                                          </p:to>
                                        </p:set>
                                        <p:anim calcmode="lin" valueType="num">
                                          <p:cBhvr additive="base">
                                            <p:cTn id="51" dur="500"/>
                                            <p:tgtEl>
                                              <p:spTgt spid="2134"/>
                                            </p:tgtEl>
                                            <p:attrNameLst>
                                              <p:attrName>ppt_x</p:attrName>
                                            </p:attrNameLst>
                                          </p:cBhvr>
                                          <p:tavLst>
                                            <p:tav tm="0">
                                              <p:val>
                                                <p:strVal val="#ppt_x+#ppt_w*1.125000"/>
                                              </p:val>
                                            </p:tav>
                                            <p:tav tm="100000">
                                              <p:val>
                                                <p:strVal val="#ppt_x"/>
                                              </p:val>
                                            </p:tav>
                                          </p:tavLst>
                                        </p:anim>
                                        <p:animEffect transition="in" filter="wipe(left)">
                                          <p:cBhvr>
                                            <p:cTn id="52" dur="500"/>
                                            <p:tgtEl>
                                              <p:spTgt spid="213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48"/>
                                            </p:tgtEl>
                                            <p:attrNameLst>
                                              <p:attrName>style.visibility</p:attrName>
                                            </p:attrNameLst>
                                          </p:cBhvr>
                                          <p:to>
                                            <p:strVal val="visible"/>
                                          </p:to>
                                        </p:set>
                                        <p:anim calcmode="lin" valueType="num">
                                          <p:cBhvr>
                                            <p:cTn id="55" dur="300" fill="hold"/>
                                            <p:tgtEl>
                                              <p:spTgt spid="148"/>
                                            </p:tgtEl>
                                            <p:attrNameLst>
                                              <p:attrName>ppt_w</p:attrName>
                                            </p:attrNameLst>
                                          </p:cBhvr>
                                          <p:tavLst>
                                            <p:tav tm="0">
                                              <p:val>
                                                <p:fltVal val="0"/>
                                              </p:val>
                                            </p:tav>
                                            <p:tav tm="100000">
                                              <p:val>
                                                <p:strVal val="#ppt_w"/>
                                              </p:val>
                                            </p:tav>
                                          </p:tavLst>
                                        </p:anim>
                                        <p:anim calcmode="lin" valueType="num">
                                          <p:cBhvr>
                                            <p:cTn id="56" dur="300" fill="hold"/>
                                            <p:tgtEl>
                                              <p:spTgt spid="148"/>
                                            </p:tgtEl>
                                            <p:attrNameLst>
                                              <p:attrName>ppt_h</p:attrName>
                                            </p:attrNameLst>
                                          </p:cBhvr>
                                          <p:tavLst>
                                            <p:tav tm="0">
                                              <p:val>
                                                <p:fltVal val="0"/>
                                              </p:val>
                                            </p:tav>
                                            <p:tav tm="100000">
                                              <p:val>
                                                <p:strVal val="#ppt_h"/>
                                              </p:val>
                                            </p:tav>
                                          </p:tavLst>
                                        </p:anim>
                                        <p:animEffect transition="in" filter="fade">
                                          <p:cBhvr>
                                            <p:cTn id="57" dur="300"/>
                                            <p:tgtEl>
                                              <p:spTgt spid="148"/>
                                            </p:tgtEl>
                                          </p:cBhvr>
                                        </p:animEffect>
                                      </p:childTnLst>
                                    </p:cTn>
                                  </p:par>
                                  <p:par>
                                    <p:cTn id="58" presetID="6" presetClass="emph" presetSubtype="0" autoRev="1" fill="hold" grpId="1" nodeType="withEffect">
                                      <p:stCondLst>
                                        <p:cond delay="4700"/>
                                      </p:stCondLst>
                                      <p:childTnLst>
                                        <p:animScale>
                                          <p:cBhvr>
                                            <p:cTn id="59" dur="150" fill="hold"/>
                                            <p:tgtEl>
                                              <p:spTgt spid="148"/>
                                            </p:tgtEl>
                                          </p:cBhvr>
                                          <p:by x="110000" y="110000"/>
                                        </p:animScale>
                                      </p:childTnLst>
                                    </p:cTn>
                                  </p:par>
                                  <p:par>
                                    <p:cTn id="60" presetID="2" presetClass="entr" presetSubtype="8" fill="hold" grpId="0" nodeType="withEffect" p14:presetBounceEnd="60000">
                                      <p:stCondLst>
                                        <p:cond delay="4700"/>
                                      </p:stCondLst>
                                      <p:childTnLst>
                                        <p:set>
                                          <p:cBhvr>
                                            <p:cTn id="61" dur="1" fill="hold">
                                              <p:stCondLst>
                                                <p:cond delay="0"/>
                                              </p:stCondLst>
                                            </p:cTn>
                                            <p:tgtEl>
                                              <p:spTgt spid="161"/>
                                            </p:tgtEl>
                                            <p:attrNameLst>
                                              <p:attrName>style.visibility</p:attrName>
                                            </p:attrNameLst>
                                          </p:cBhvr>
                                          <p:to>
                                            <p:strVal val="visible"/>
                                          </p:to>
                                        </p:set>
                                        <p:anim calcmode="lin" valueType="num" p14:bounceEnd="60000">
                                          <p:cBhvr additive="base">
                                            <p:cTn id="62" dur="500" fill="hold"/>
                                            <p:tgtEl>
                                              <p:spTgt spid="161"/>
                                            </p:tgtEl>
                                            <p:attrNameLst>
                                              <p:attrName>ppt_x</p:attrName>
                                            </p:attrNameLst>
                                          </p:cBhvr>
                                          <p:tavLst>
                                            <p:tav tm="0">
                                              <p:val>
                                                <p:strVal val="0-#ppt_w/2"/>
                                              </p:val>
                                            </p:tav>
                                            <p:tav tm="100000">
                                              <p:val>
                                                <p:strVal val="#ppt_x"/>
                                              </p:val>
                                            </p:tav>
                                          </p:tavLst>
                                        </p:anim>
                                        <p:anim calcmode="lin" valueType="num" p14:bounceEnd="60000">
                                          <p:cBhvr additive="base">
                                            <p:cTn id="63" dur="500" fill="hold"/>
                                            <p:tgtEl>
                                              <p:spTgt spid="161"/>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0"/>
                                            </p:tgtEl>
                                            <p:attrNameLst>
                                              <p:attrName>style.visibility</p:attrName>
                                            </p:attrNameLst>
                                          </p:cBhvr>
                                          <p:to>
                                            <p:strVal val="visible"/>
                                          </p:to>
                                        </p:set>
                                        <p:anim calcmode="lin" valueType="num">
                                          <p:cBhvr>
                                            <p:cTn id="66" dur="500" fill="hold"/>
                                            <p:tgtEl>
                                              <p:spTgt spid="160"/>
                                            </p:tgtEl>
                                            <p:attrNameLst>
                                              <p:attrName>ppt_w</p:attrName>
                                            </p:attrNameLst>
                                          </p:cBhvr>
                                          <p:tavLst>
                                            <p:tav tm="0">
                                              <p:val>
                                                <p:strVal val="#ppt_w*0.70"/>
                                              </p:val>
                                            </p:tav>
                                            <p:tav tm="100000">
                                              <p:val>
                                                <p:strVal val="#ppt_w"/>
                                              </p:val>
                                            </p:tav>
                                          </p:tavLst>
                                        </p:anim>
                                        <p:anim calcmode="lin" valueType="num">
                                          <p:cBhvr>
                                            <p:cTn id="67" dur="500" fill="hold"/>
                                            <p:tgtEl>
                                              <p:spTgt spid="160"/>
                                            </p:tgtEl>
                                            <p:attrNameLst>
                                              <p:attrName>ppt_h</p:attrName>
                                            </p:attrNameLst>
                                          </p:cBhvr>
                                          <p:tavLst>
                                            <p:tav tm="0">
                                              <p:val>
                                                <p:strVal val="#ppt_h"/>
                                              </p:val>
                                            </p:tav>
                                            <p:tav tm="100000">
                                              <p:val>
                                                <p:strVal val="#ppt_h"/>
                                              </p:val>
                                            </p:tav>
                                          </p:tavLst>
                                        </p:anim>
                                        <p:animEffect transition="in" filter="fade">
                                          <p:cBhvr>
                                            <p:cTn id="68" dur="500"/>
                                            <p:tgtEl>
                                              <p:spTgt spid="160"/>
                                            </p:tgtEl>
                                          </p:cBhvr>
                                        </p:animEffect>
                                      </p:childTnLst>
                                    </p:cTn>
                                  </p:par>
                                  <p:par>
                                    <p:cTn id="69" presetID="12" presetClass="entr" presetSubtype="8" fill="hold" grpId="0" nodeType="withEffect">
                                      <p:stCondLst>
                                        <p:cond delay="5600"/>
                                      </p:stCondLst>
                                      <p:childTnLst>
                                        <p:set>
                                          <p:cBhvr>
                                            <p:cTn id="70" dur="1" fill="hold">
                                              <p:stCondLst>
                                                <p:cond delay="0"/>
                                              </p:stCondLst>
                                            </p:cTn>
                                            <p:tgtEl>
                                              <p:spTgt spid="2136"/>
                                            </p:tgtEl>
                                            <p:attrNameLst>
                                              <p:attrName>style.visibility</p:attrName>
                                            </p:attrNameLst>
                                          </p:cBhvr>
                                          <p:to>
                                            <p:strVal val="visible"/>
                                          </p:to>
                                        </p:set>
                                        <p:anim calcmode="lin" valueType="num">
                                          <p:cBhvr additive="base">
                                            <p:cTn id="71" dur="500"/>
                                            <p:tgtEl>
                                              <p:spTgt spid="2136"/>
                                            </p:tgtEl>
                                            <p:attrNameLst>
                                              <p:attrName>ppt_x</p:attrName>
                                            </p:attrNameLst>
                                          </p:cBhvr>
                                          <p:tavLst>
                                            <p:tav tm="0">
                                              <p:val>
                                                <p:strVal val="#ppt_x-#ppt_w*1.125000"/>
                                              </p:val>
                                            </p:tav>
                                            <p:tav tm="100000">
                                              <p:val>
                                                <p:strVal val="#ppt_x"/>
                                              </p:val>
                                            </p:tav>
                                          </p:tavLst>
                                        </p:anim>
                                        <p:animEffect transition="in" filter="wipe(right)">
                                          <p:cBhvr>
                                            <p:cTn id="72" dur="500"/>
                                            <p:tgtEl>
                                              <p:spTgt spid="2136"/>
                                            </p:tgtEl>
                                          </p:cBhvr>
                                        </p:animEffect>
                                      </p:childTnLst>
                                    </p:cTn>
                                  </p:par>
                                  <p:par>
                                    <p:cTn id="73" presetID="53" presetClass="entr" presetSubtype="16" fill="hold" grpId="0" nodeType="withEffect">
                                      <p:stCondLst>
                                        <p:cond delay="6100"/>
                                      </p:stCondLst>
                                      <p:childTnLst>
                                        <p:set>
                                          <p:cBhvr>
                                            <p:cTn id="74" dur="1" fill="hold">
                                              <p:stCondLst>
                                                <p:cond delay="0"/>
                                              </p:stCondLst>
                                            </p:cTn>
                                            <p:tgtEl>
                                              <p:spTgt spid="2137"/>
                                            </p:tgtEl>
                                            <p:attrNameLst>
                                              <p:attrName>style.visibility</p:attrName>
                                            </p:attrNameLst>
                                          </p:cBhvr>
                                          <p:to>
                                            <p:strVal val="visible"/>
                                          </p:to>
                                        </p:set>
                                        <p:anim calcmode="lin" valueType="num">
                                          <p:cBhvr>
                                            <p:cTn id="75" dur="300" fill="hold"/>
                                            <p:tgtEl>
                                              <p:spTgt spid="2137"/>
                                            </p:tgtEl>
                                            <p:attrNameLst>
                                              <p:attrName>ppt_w</p:attrName>
                                            </p:attrNameLst>
                                          </p:cBhvr>
                                          <p:tavLst>
                                            <p:tav tm="0">
                                              <p:val>
                                                <p:fltVal val="0"/>
                                              </p:val>
                                            </p:tav>
                                            <p:tav tm="100000">
                                              <p:val>
                                                <p:strVal val="#ppt_w"/>
                                              </p:val>
                                            </p:tav>
                                          </p:tavLst>
                                        </p:anim>
                                        <p:anim calcmode="lin" valueType="num">
                                          <p:cBhvr>
                                            <p:cTn id="76" dur="300" fill="hold"/>
                                            <p:tgtEl>
                                              <p:spTgt spid="2137"/>
                                            </p:tgtEl>
                                            <p:attrNameLst>
                                              <p:attrName>ppt_h</p:attrName>
                                            </p:attrNameLst>
                                          </p:cBhvr>
                                          <p:tavLst>
                                            <p:tav tm="0">
                                              <p:val>
                                                <p:fltVal val="0"/>
                                              </p:val>
                                            </p:tav>
                                            <p:tav tm="100000">
                                              <p:val>
                                                <p:strVal val="#ppt_h"/>
                                              </p:val>
                                            </p:tav>
                                          </p:tavLst>
                                        </p:anim>
                                        <p:animEffect transition="in" filter="fade">
                                          <p:cBhvr>
                                            <p:cTn id="77" dur="300"/>
                                            <p:tgtEl>
                                              <p:spTgt spid="2137"/>
                                            </p:tgtEl>
                                          </p:cBhvr>
                                        </p:animEffect>
                                      </p:childTnLst>
                                    </p:cTn>
                                  </p:par>
                                  <p:par>
                                    <p:cTn id="78" presetID="6" presetClass="emph" presetSubtype="0" autoRev="1" fill="hold" grpId="1" nodeType="withEffect">
                                      <p:stCondLst>
                                        <p:cond delay="6400"/>
                                      </p:stCondLst>
                                      <p:childTnLst>
                                        <p:animScale>
                                          <p:cBhvr>
                                            <p:cTn id="79" dur="150" fill="hold"/>
                                            <p:tgtEl>
                                              <p:spTgt spid="2137"/>
                                            </p:tgtEl>
                                          </p:cBhvr>
                                          <p:by x="110000" y="110000"/>
                                        </p:animScale>
                                      </p:childTnLst>
                                    </p:cTn>
                                  </p:par>
                                  <p:par>
                                    <p:cTn id="80" presetID="2" presetClass="entr" presetSubtype="2" fill="hold" grpId="0" nodeType="withEffect" p14:presetBounceEnd="60000">
                                      <p:stCondLst>
                                        <p:cond delay="6400"/>
                                      </p:stCondLst>
                                      <p:childTnLst>
                                        <p:set>
                                          <p:cBhvr>
                                            <p:cTn id="81" dur="1" fill="hold">
                                              <p:stCondLst>
                                                <p:cond delay="0"/>
                                              </p:stCondLst>
                                            </p:cTn>
                                            <p:tgtEl>
                                              <p:spTgt spid="157"/>
                                            </p:tgtEl>
                                            <p:attrNameLst>
                                              <p:attrName>style.visibility</p:attrName>
                                            </p:attrNameLst>
                                          </p:cBhvr>
                                          <p:to>
                                            <p:strVal val="visible"/>
                                          </p:to>
                                        </p:set>
                                        <p:anim calcmode="lin" valueType="num" p14:bounceEnd="60000">
                                          <p:cBhvr additive="base">
                                            <p:cTn id="82" dur="500" fill="hold"/>
                                            <p:tgtEl>
                                              <p:spTgt spid="157"/>
                                            </p:tgtEl>
                                            <p:attrNameLst>
                                              <p:attrName>ppt_x</p:attrName>
                                            </p:attrNameLst>
                                          </p:cBhvr>
                                          <p:tavLst>
                                            <p:tav tm="0">
                                              <p:val>
                                                <p:strVal val="1+#ppt_w/2"/>
                                              </p:val>
                                            </p:tav>
                                            <p:tav tm="100000">
                                              <p:val>
                                                <p:strVal val="#ppt_x"/>
                                              </p:val>
                                            </p:tav>
                                          </p:tavLst>
                                        </p:anim>
                                        <p:anim calcmode="lin" valueType="num" p14:bounceEnd="60000">
                                          <p:cBhvr additive="base">
                                            <p:cTn id="83" dur="500" fill="hold"/>
                                            <p:tgtEl>
                                              <p:spTgt spid="157"/>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6"/>
                                            </p:tgtEl>
                                            <p:attrNameLst>
                                              <p:attrName>style.visibility</p:attrName>
                                            </p:attrNameLst>
                                          </p:cBhvr>
                                          <p:to>
                                            <p:strVal val="visible"/>
                                          </p:to>
                                        </p:set>
                                        <p:anim calcmode="lin" valueType="num">
                                          <p:cBhvr>
                                            <p:cTn id="86" dur="500" fill="hold"/>
                                            <p:tgtEl>
                                              <p:spTgt spid="156"/>
                                            </p:tgtEl>
                                            <p:attrNameLst>
                                              <p:attrName>ppt_w</p:attrName>
                                            </p:attrNameLst>
                                          </p:cBhvr>
                                          <p:tavLst>
                                            <p:tav tm="0">
                                              <p:val>
                                                <p:strVal val="#ppt_w*0.70"/>
                                              </p:val>
                                            </p:tav>
                                            <p:tav tm="100000">
                                              <p:val>
                                                <p:strVal val="#ppt_w"/>
                                              </p:val>
                                            </p:tav>
                                          </p:tavLst>
                                        </p:anim>
                                        <p:anim calcmode="lin" valueType="num">
                                          <p:cBhvr>
                                            <p:cTn id="87" dur="500" fill="hold"/>
                                            <p:tgtEl>
                                              <p:spTgt spid="156"/>
                                            </p:tgtEl>
                                            <p:attrNameLst>
                                              <p:attrName>ppt_h</p:attrName>
                                            </p:attrNameLst>
                                          </p:cBhvr>
                                          <p:tavLst>
                                            <p:tav tm="0">
                                              <p:val>
                                                <p:strVal val="#ppt_h"/>
                                              </p:val>
                                            </p:tav>
                                            <p:tav tm="100000">
                                              <p:val>
                                                <p:strVal val="#ppt_h"/>
                                              </p:val>
                                            </p:tav>
                                          </p:tavLst>
                                        </p:anim>
                                        <p:animEffect transition="in" filter="fade">
                                          <p:cBhvr>
                                            <p:cTn id="88"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animBg="1"/>
          <p:bldP spid="2132" grpId="1" animBg="1"/>
          <p:bldP spid="2133" grpId="0" animBg="1"/>
          <p:bldP spid="2134" grpId="0" animBg="1"/>
          <p:bldP spid="2135" grpId="0" animBg="1"/>
          <p:bldP spid="2136" grpId="0" animBg="1"/>
          <p:bldP spid="2137" grpId="0" animBg="1"/>
          <p:bldP spid="2137" grpId="1" animBg="1"/>
          <p:bldP spid="148" grpId="0" animBg="1"/>
          <p:bldP spid="148" grpId="1" animBg="1"/>
          <p:bldP spid="154" grpId="0"/>
          <p:bldP spid="155" grpId="0" animBg="1"/>
          <p:bldP spid="156" grpId="0"/>
          <p:bldP spid="157" grpId="0" animBg="1"/>
          <p:bldP spid="158" grpId="0"/>
          <p:bldP spid="159" grpId="0" animBg="1"/>
          <p:bldP spid="160" grpId="0"/>
          <p:bldP spid="16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2133"/>
                                            </p:tgtEl>
                                            <p:attrNameLst>
                                              <p:attrName>style.visibility</p:attrName>
                                            </p:attrNameLst>
                                          </p:cBhvr>
                                          <p:to>
                                            <p:strVal val="visible"/>
                                          </p:to>
                                        </p:set>
                                        <p:anim calcmode="lin" valueType="num">
                                          <p:cBhvr additive="base">
                                            <p:cTn id="11" dur="500"/>
                                            <p:tgtEl>
                                              <p:spTgt spid="2133"/>
                                            </p:tgtEl>
                                            <p:attrNameLst>
                                              <p:attrName>ppt_x</p:attrName>
                                            </p:attrNameLst>
                                          </p:cBhvr>
                                          <p:tavLst>
                                            <p:tav tm="0">
                                              <p:val>
                                                <p:strVal val="#ppt_x+#ppt_w*1.125000"/>
                                              </p:val>
                                            </p:tav>
                                            <p:tav tm="100000">
                                              <p:val>
                                                <p:strVal val="#ppt_x"/>
                                              </p:val>
                                            </p:tav>
                                          </p:tavLst>
                                        </p:anim>
                                        <p:animEffect transition="in" filter="wipe(left)">
                                          <p:cBhvr>
                                            <p:cTn id="12" dur="500"/>
                                            <p:tgtEl>
                                              <p:spTgt spid="213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300" fill="hold"/>
                                            <p:tgtEl>
                                              <p:spTgt spid="101"/>
                                            </p:tgtEl>
                                            <p:attrNameLst>
                                              <p:attrName>ppt_w</p:attrName>
                                            </p:attrNameLst>
                                          </p:cBhvr>
                                          <p:tavLst>
                                            <p:tav tm="0">
                                              <p:val>
                                                <p:fltVal val="0"/>
                                              </p:val>
                                            </p:tav>
                                            <p:tav tm="100000">
                                              <p:val>
                                                <p:strVal val="#ppt_w"/>
                                              </p:val>
                                            </p:tav>
                                          </p:tavLst>
                                        </p:anim>
                                        <p:anim calcmode="lin" valueType="num">
                                          <p:cBhvr>
                                            <p:cTn id="16" dur="300" fill="hold"/>
                                            <p:tgtEl>
                                              <p:spTgt spid="101"/>
                                            </p:tgtEl>
                                            <p:attrNameLst>
                                              <p:attrName>ppt_h</p:attrName>
                                            </p:attrNameLst>
                                          </p:cBhvr>
                                          <p:tavLst>
                                            <p:tav tm="0">
                                              <p:val>
                                                <p:fltVal val="0"/>
                                              </p:val>
                                            </p:tav>
                                            <p:tav tm="100000">
                                              <p:val>
                                                <p:strVal val="#ppt_h"/>
                                              </p:val>
                                            </p:tav>
                                          </p:tavLst>
                                        </p:anim>
                                        <p:animEffect transition="in" filter="fade">
                                          <p:cBhvr>
                                            <p:cTn id="17" dur="300"/>
                                            <p:tgtEl>
                                              <p:spTgt spid="101"/>
                                            </p:tgtEl>
                                          </p:cBhvr>
                                        </p:animEffect>
                                      </p:childTnLst>
                                    </p:cTn>
                                  </p:par>
                                  <p:par>
                                    <p:cTn id="18" presetID="6" presetClass="emph" presetSubtype="0" autoRev="1" fill="hold" nodeType="withEffect">
                                      <p:stCondLst>
                                        <p:cond delay="1300"/>
                                      </p:stCondLst>
                                      <p:childTnLst>
                                        <p:animScale>
                                          <p:cBhvr>
                                            <p:cTn id="19" dur="150" fill="hold"/>
                                            <p:tgtEl>
                                              <p:spTgt spid="101"/>
                                            </p:tgtEl>
                                          </p:cBhvr>
                                          <p:by x="110000" y="110000"/>
                                        </p:animScale>
                                      </p:childTnLst>
                                    </p:cTn>
                                  </p:par>
                                  <p:par>
                                    <p:cTn id="20" presetID="2" presetClass="entr" presetSubtype="8" fill="hold" grpId="0" nodeType="withEffect">
                                      <p:stCondLst>
                                        <p:cond delay="1300"/>
                                      </p:stCondLst>
                                      <p:childTnLst>
                                        <p:set>
                                          <p:cBhvr>
                                            <p:cTn id="21" dur="1" fill="hold">
                                              <p:stCondLst>
                                                <p:cond delay="0"/>
                                              </p:stCondLst>
                                            </p:cTn>
                                            <p:tgtEl>
                                              <p:spTgt spid="159"/>
                                            </p:tgtEl>
                                            <p:attrNameLst>
                                              <p:attrName>style.visibility</p:attrName>
                                            </p:attrNameLst>
                                          </p:cBhvr>
                                          <p:to>
                                            <p:strVal val="visible"/>
                                          </p:to>
                                        </p:set>
                                        <p:anim calcmode="lin" valueType="num">
                                          <p:cBhvr additive="base">
                                            <p:cTn id="22" dur="500" fill="hold"/>
                                            <p:tgtEl>
                                              <p:spTgt spid="159"/>
                                            </p:tgtEl>
                                            <p:attrNameLst>
                                              <p:attrName>ppt_x</p:attrName>
                                            </p:attrNameLst>
                                          </p:cBhvr>
                                          <p:tavLst>
                                            <p:tav tm="0">
                                              <p:val>
                                                <p:strVal val="0-#ppt_w/2"/>
                                              </p:val>
                                            </p:tav>
                                            <p:tav tm="100000">
                                              <p:val>
                                                <p:strVal val="#ppt_x"/>
                                              </p:val>
                                            </p:tav>
                                          </p:tavLst>
                                        </p:anim>
                                        <p:anim calcmode="lin" valueType="num">
                                          <p:cBhvr additive="base">
                                            <p:cTn id="23" dur="500" fill="hold"/>
                                            <p:tgtEl>
                                              <p:spTgt spid="159"/>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8"/>
                                            </p:tgtEl>
                                            <p:attrNameLst>
                                              <p:attrName>style.visibility</p:attrName>
                                            </p:attrNameLst>
                                          </p:cBhvr>
                                          <p:to>
                                            <p:strVal val="visible"/>
                                          </p:to>
                                        </p:set>
                                        <p:anim calcmode="lin" valueType="num">
                                          <p:cBhvr>
                                            <p:cTn id="26" dur="500" fill="hold"/>
                                            <p:tgtEl>
                                              <p:spTgt spid="158"/>
                                            </p:tgtEl>
                                            <p:attrNameLst>
                                              <p:attrName>ppt_w</p:attrName>
                                            </p:attrNameLst>
                                          </p:cBhvr>
                                          <p:tavLst>
                                            <p:tav tm="0">
                                              <p:val>
                                                <p:strVal val="#ppt_w*0.70"/>
                                              </p:val>
                                            </p:tav>
                                            <p:tav tm="100000">
                                              <p:val>
                                                <p:strVal val="#ppt_w"/>
                                              </p:val>
                                            </p:tav>
                                          </p:tavLst>
                                        </p:anim>
                                        <p:anim calcmode="lin" valueType="num">
                                          <p:cBhvr>
                                            <p:cTn id="27" dur="500" fill="hold"/>
                                            <p:tgtEl>
                                              <p:spTgt spid="158"/>
                                            </p:tgtEl>
                                            <p:attrNameLst>
                                              <p:attrName>ppt_h</p:attrName>
                                            </p:attrNameLst>
                                          </p:cBhvr>
                                          <p:tavLst>
                                            <p:tav tm="0">
                                              <p:val>
                                                <p:strVal val="#ppt_h"/>
                                              </p:val>
                                            </p:tav>
                                            <p:tav tm="100000">
                                              <p:val>
                                                <p:strVal val="#ppt_h"/>
                                              </p:val>
                                            </p:tav>
                                          </p:tavLst>
                                        </p:anim>
                                        <p:animEffect transition="in" filter="fade">
                                          <p:cBhvr>
                                            <p:cTn id="28" dur="500"/>
                                            <p:tgtEl>
                                              <p:spTgt spid="158"/>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2135"/>
                                            </p:tgtEl>
                                            <p:attrNameLst>
                                              <p:attrName>style.visibility</p:attrName>
                                            </p:attrNameLst>
                                          </p:cBhvr>
                                          <p:to>
                                            <p:strVal val="visible"/>
                                          </p:to>
                                        </p:set>
                                        <p:anim calcmode="lin" valueType="num">
                                          <p:cBhvr additive="base">
                                            <p:cTn id="31" dur="500"/>
                                            <p:tgtEl>
                                              <p:spTgt spid="2135"/>
                                            </p:tgtEl>
                                            <p:attrNameLst>
                                              <p:attrName>ppt_x</p:attrName>
                                            </p:attrNameLst>
                                          </p:cBhvr>
                                          <p:tavLst>
                                            <p:tav tm="0">
                                              <p:val>
                                                <p:strVal val="#ppt_x-#ppt_w*1.125000"/>
                                              </p:val>
                                            </p:tav>
                                            <p:tav tm="100000">
                                              <p:val>
                                                <p:strVal val="#ppt_x"/>
                                              </p:val>
                                            </p:tav>
                                          </p:tavLst>
                                        </p:anim>
                                        <p:animEffect transition="in" filter="wipe(right)">
                                          <p:cBhvr>
                                            <p:cTn id="32" dur="500"/>
                                            <p:tgtEl>
                                              <p:spTgt spid="213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2132"/>
                                            </p:tgtEl>
                                            <p:attrNameLst>
                                              <p:attrName>style.visibility</p:attrName>
                                            </p:attrNameLst>
                                          </p:cBhvr>
                                          <p:to>
                                            <p:strVal val="visible"/>
                                          </p:to>
                                        </p:set>
                                        <p:anim calcmode="lin" valueType="num">
                                          <p:cBhvr>
                                            <p:cTn id="35" dur="300" fill="hold"/>
                                            <p:tgtEl>
                                              <p:spTgt spid="2132"/>
                                            </p:tgtEl>
                                            <p:attrNameLst>
                                              <p:attrName>ppt_w</p:attrName>
                                            </p:attrNameLst>
                                          </p:cBhvr>
                                          <p:tavLst>
                                            <p:tav tm="0">
                                              <p:val>
                                                <p:fltVal val="0"/>
                                              </p:val>
                                            </p:tav>
                                            <p:tav tm="100000">
                                              <p:val>
                                                <p:strVal val="#ppt_w"/>
                                              </p:val>
                                            </p:tav>
                                          </p:tavLst>
                                        </p:anim>
                                        <p:anim calcmode="lin" valueType="num">
                                          <p:cBhvr>
                                            <p:cTn id="36" dur="300" fill="hold"/>
                                            <p:tgtEl>
                                              <p:spTgt spid="2132"/>
                                            </p:tgtEl>
                                            <p:attrNameLst>
                                              <p:attrName>ppt_h</p:attrName>
                                            </p:attrNameLst>
                                          </p:cBhvr>
                                          <p:tavLst>
                                            <p:tav tm="0">
                                              <p:val>
                                                <p:fltVal val="0"/>
                                              </p:val>
                                            </p:tav>
                                            <p:tav tm="100000">
                                              <p:val>
                                                <p:strVal val="#ppt_h"/>
                                              </p:val>
                                            </p:tav>
                                          </p:tavLst>
                                        </p:anim>
                                        <p:animEffect transition="in" filter="fade">
                                          <p:cBhvr>
                                            <p:cTn id="37" dur="300"/>
                                            <p:tgtEl>
                                              <p:spTgt spid="2132"/>
                                            </p:tgtEl>
                                          </p:cBhvr>
                                        </p:animEffect>
                                      </p:childTnLst>
                                    </p:cTn>
                                  </p:par>
                                  <p:par>
                                    <p:cTn id="38" presetID="6" presetClass="emph" presetSubtype="0" autoRev="1" fill="hold" grpId="1" nodeType="withEffect">
                                      <p:stCondLst>
                                        <p:cond delay="3000"/>
                                      </p:stCondLst>
                                      <p:childTnLst>
                                        <p:animScale>
                                          <p:cBhvr>
                                            <p:cTn id="39" dur="150" fill="hold"/>
                                            <p:tgtEl>
                                              <p:spTgt spid="2132"/>
                                            </p:tgtEl>
                                          </p:cBhvr>
                                          <p:by x="110000" y="110000"/>
                                        </p:animScale>
                                      </p:childTnLst>
                                    </p:cTn>
                                  </p:par>
                                  <p:par>
                                    <p:cTn id="40" presetID="2" presetClass="entr" presetSubtype="2" fill="hold" grpId="0" nodeType="withEffect">
                                      <p:stCondLst>
                                        <p:cond delay="3000"/>
                                      </p:stCondLst>
                                      <p:childTnLst>
                                        <p:set>
                                          <p:cBhvr>
                                            <p:cTn id="41" dur="1" fill="hold">
                                              <p:stCondLst>
                                                <p:cond delay="0"/>
                                              </p:stCondLst>
                                            </p:cTn>
                                            <p:tgtEl>
                                              <p:spTgt spid="155"/>
                                            </p:tgtEl>
                                            <p:attrNameLst>
                                              <p:attrName>style.visibility</p:attrName>
                                            </p:attrNameLst>
                                          </p:cBhvr>
                                          <p:to>
                                            <p:strVal val="visible"/>
                                          </p:to>
                                        </p:set>
                                        <p:anim calcmode="lin" valueType="num">
                                          <p:cBhvr additive="base">
                                            <p:cTn id="42" dur="500" fill="hold"/>
                                            <p:tgtEl>
                                              <p:spTgt spid="155"/>
                                            </p:tgtEl>
                                            <p:attrNameLst>
                                              <p:attrName>ppt_x</p:attrName>
                                            </p:attrNameLst>
                                          </p:cBhvr>
                                          <p:tavLst>
                                            <p:tav tm="0">
                                              <p:val>
                                                <p:strVal val="1+#ppt_w/2"/>
                                              </p:val>
                                            </p:tav>
                                            <p:tav tm="100000">
                                              <p:val>
                                                <p:strVal val="#ppt_x"/>
                                              </p:val>
                                            </p:tav>
                                          </p:tavLst>
                                        </p:anim>
                                        <p:anim calcmode="lin" valueType="num">
                                          <p:cBhvr additive="base">
                                            <p:cTn id="43" dur="500" fill="hold"/>
                                            <p:tgtEl>
                                              <p:spTgt spid="155"/>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strVal val="#ppt_w*0.70"/>
                                              </p:val>
                                            </p:tav>
                                            <p:tav tm="100000">
                                              <p:val>
                                                <p:strVal val="#ppt_w"/>
                                              </p:val>
                                            </p:tav>
                                          </p:tavLst>
                                        </p:anim>
                                        <p:anim calcmode="lin" valueType="num">
                                          <p:cBhvr>
                                            <p:cTn id="47" dur="500" fill="hold"/>
                                            <p:tgtEl>
                                              <p:spTgt spid="154"/>
                                            </p:tgtEl>
                                            <p:attrNameLst>
                                              <p:attrName>ppt_h</p:attrName>
                                            </p:attrNameLst>
                                          </p:cBhvr>
                                          <p:tavLst>
                                            <p:tav tm="0">
                                              <p:val>
                                                <p:strVal val="#ppt_h"/>
                                              </p:val>
                                            </p:tav>
                                            <p:tav tm="100000">
                                              <p:val>
                                                <p:strVal val="#ppt_h"/>
                                              </p:val>
                                            </p:tav>
                                          </p:tavLst>
                                        </p:anim>
                                        <p:animEffect transition="in" filter="fade">
                                          <p:cBhvr>
                                            <p:cTn id="48" dur="500"/>
                                            <p:tgtEl>
                                              <p:spTgt spid="154"/>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2134"/>
                                            </p:tgtEl>
                                            <p:attrNameLst>
                                              <p:attrName>style.visibility</p:attrName>
                                            </p:attrNameLst>
                                          </p:cBhvr>
                                          <p:to>
                                            <p:strVal val="visible"/>
                                          </p:to>
                                        </p:set>
                                        <p:anim calcmode="lin" valueType="num">
                                          <p:cBhvr additive="base">
                                            <p:cTn id="51" dur="500"/>
                                            <p:tgtEl>
                                              <p:spTgt spid="2134"/>
                                            </p:tgtEl>
                                            <p:attrNameLst>
                                              <p:attrName>ppt_x</p:attrName>
                                            </p:attrNameLst>
                                          </p:cBhvr>
                                          <p:tavLst>
                                            <p:tav tm="0">
                                              <p:val>
                                                <p:strVal val="#ppt_x+#ppt_w*1.125000"/>
                                              </p:val>
                                            </p:tav>
                                            <p:tav tm="100000">
                                              <p:val>
                                                <p:strVal val="#ppt_x"/>
                                              </p:val>
                                            </p:tav>
                                          </p:tavLst>
                                        </p:anim>
                                        <p:animEffect transition="in" filter="wipe(left)">
                                          <p:cBhvr>
                                            <p:cTn id="52" dur="500"/>
                                            <p:tgtEl>
                                              <p:spTgt spid="213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48"/>
                                            </p:tgtEl>
                                            <p:attrNameLst>
                                              <p:attrName>style.visibility</p:attrName>
                                            </p:attrNameLst>
                                          </p:cBhvr>
                                          <p:to>
                                            <p:strVal val="visible"/>
                                          </p:to>
                                        </p:set>
                                        <p:anim calcmode="lin" valueType="num">
                                          <p:cBhvr>
                                            <p:cTn id="55" dur="300" fill="hold"/>
                                            <p:tgtEl>
                                              <p:spTgt spid="148"/>
                                            </p:tgtEl>
                                            <p:attrNameLst>
                                              <p:attrName>ppt_w</p:attrName>
                                            </p:attrNameLst>
                                          </p:cBhvr>
                                          <p:tavLst>
                                            <p:tav tm="0">
                                              <p:val>
                                                <p:fltVal val="0"/>
                                              </p:val>
                                            </p:tav>
                                            <p:tav tm="100000">
                                              <p:val>
                                                <p:strVal val="#ppt_w"/>
                                              </p:val>
                                            </p:tav>
                                          </p:tavLst>
                                        </p:anim>
                                        <p:anim calcmode="lin" valueType="num">
                                          <p:cBhvr>
                                            <p:cTn id="56" dur="300" fill="hold"/>
                                            <p:tgtEl>
                                              <p:spTgt spid="148"/>
                                            </p:tgtEl>
                                            <p:attrNameLst>
                                              <p:attrName>ppt_h</p:attrName>
                                            </p:attrNameLst>
                                          </p:cBhvr>
                                          <p:tavLst>
                                            <p:tav tm="0">
                                              <p:val>
                                                <p:fltVal val="0"/>
                                              </p:val>
                                            </p:tav>
                                            <p:tav tm="100000">
                                              <p:val>
                                                <p:strVal val="#ppt_h"/>
                                              </p:val>
                                            </p:tav>
                                          </p:tavLst>
                                        </p:anim>
                                        <p:animEffect transition="in" filter="fade">
                                          <p:cBhvr>
                                            <p:cTn id="57" dur="300"/>
                                            <p:tgtEl>
                                              <p:spTgt spid="148"/>
                                            </p:tgtEl>
                                          </p:cBhvr>
                                        </p:animEffect>
                                      </p:childTnLst>
                                    </p:cTn>
                                  </p:par>
                                  <p:par>
                                    <p:cTn id="58" presetID="6" presetClass="emph" presetSubtype="0" autoRev="1" fill="hold" grpId="1" nodeType="withEffect">
                                      <p:stCondLst>
                                        <p:cond delay="4700"/>
                                      </p:stCondLst>
                                      <p:childTnLst>
                                        <p:animScale>
                                          <p:cBhvr>
                                            <p:cTn id="59" dur="150" fill="hold"/>
                                            <p:tgtEl>
                                              <p:spTgt spid="148"/>
                                            </p:tgtEl>
                                          </p:cBhvr>
                                          <p:by x="110000" y="110000"/>
                                        </p:animScale>
                                      </p:childTnLst>
                                    </p:cTn>
                                  </p:par>
                                  <p:par>
                                    <p:cTn id="60" presetID="2" presetClass="entr" presetSubtype="8" fill="hold" grpId="0" nodeType="withEffect">
                                      <p:stCondLst>
                                        <p:cond delay="4700"/>
                                      </p:stCondLst>
                                      <p:childTnLst>
                                        <p:set>
                                          <p:cBhvr>
                                            <p:cTn id="61" dur="1" fill="hold">
                                              <p:stCondLst>
                                                <p:cond delay="0"/>
                                              </p:stCondLst>
                                            </p:cTn>
                                            <p:tgtEl>
                                              <p:spTgt spid="161"/>
                                            </p:tgtEl>
                                            <p:attrNameLst>
                                              <p:attrName>style.visibility</p:attrName>
                                            </p:attrNameLst>
                                          </p:cBhvr>
                                          <p:to>
                                            <p:strVal val="visible"/>
                                          </p:to>
                                        </p:set>
                                        <p:anim calcmode="lin" valueType="num">
                                          <p:cBhvr additive="base">
                                            <p:cTn id="62" dur="500" fill="hold"/>
                                            <p:tgtEl>
                                              <p:spTgt spid="161"/>
                                            </p:tgtEl>
                                            <p:attrNameLst>
                                              <p:attrName>ppt_x</p:attrName>
                                            </p:attrNameLst>
                                          </p:cBhvr>
                                          <p:tavLst>
                                            <p:tav tm="0">
                                              <p:val>
                                                <p:strVal val="0-#ppt_w/2"/>
                                              </p:val>
                                            </p:tav>
                                            <p:tav tm="100000">
                                              <p:val>
                                                <p:strVal val="#ppt_x"/>
                                              </p:val>
                                            </p:tav>
                                          </p:tavLst>
                                        </p:anim>
                                        <p:anim calcmode="lin" valueType="num">
                                          <p:cBhvr additive="base">
                                            <p:cTn id="63" dur="500" fill="hold"/>
                                            <p:tgtEl>
                                              <p:spTgt spid="161"/>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0"/>
                                            </p:tgtEl>
                                            <p:attrNameLst>
                                              <p:attrName>style.visibility</p:attrName>
                                            </p:attrNameLst>
                                          </p:cBhvr>
                                          <p:to>
                                            <p:strVal val="visible"/>
                                          </p:to>
                                        </p:set>
                                        <p:anim calcmode="lin" valueType="num">
                                          <p:cBhvr>
                                            <p:cTn id="66" dur="500" fill="hold"/>
                                            <p:tgtEl>
                                              <p:spTgt spid="160"/>
                                            </p:tgtEl>
                                            <p:attrNameLst>
                                              <p:attrName>ppt_w</p:attrName>
                                            </p:attrNameLst>
                                          </p:cBhvr>
                                          <p:tavLst>
                                            <p:tav tm="0">
                                              <p:val>
                                                <p:strVal val="#ppt_w*0.70"/>
                                              </p:val>
                                            </p:tav>
                                            <p:tav tm="100000">
                                              <p:val>
                                                <p:strVal val="#ppt_w"/>
                                              </p:val>
                                            </p:tav>
                                          </p:tavLst>
                                        </p:anim>
                                        <p:anim calcmode="lin" valueType="num">
                                          <p:cBhvr>
                                            <p:cTn id="67" dur="500" fill="hold"/>
                                            <p:tgtEl>
                                              <p:spTgt spid="160"/>
                                            </p:tgtEl>
                                            <p:attrNameLst>
                                              <p:attrName>ppt_h</p:attrName>
                                            </p:attrNameLst>
                                          </p:cBhvr>
                                          <p:tavLst>
                                            <p:tav tm="0">
                                              <p:val>
                                                <p:strVal val="#ppt_h"/>
                                              </p:val>
                                            </p:tav>
                                            <p:tav tm="100000">
                                              <p:val>
                                                <p:strVal val="#ppt_h"/>
                                              </p:val>
                                            </p:tav>
                                          </p:tavLst>
                                        </p:anim>
                                        <p:animEffect transition="in" filter="fade">
                                          <p:cBhvr>
                                            <p:cTn id="68" dur="500"/>
                                            <p:tgtEl>
                                              <p:spTgt spid="160"/>
                                            </p:tgtEl>
                                          </p:cBhvr>
                                        </p:animEffect>
                                      </p:childTnLst>
                                    </p:cTn>
                                  </p:par>
                                  <p:par>
                                    <p:cTn id="69" presetID="12" presetClass="entr" presetSubtype="8" fill="hold" grpId="0" nodeType="withEffect">
                                      <p:stCondLst>
                                        <p:cond delay="5600"/>
                                      </p:stCondLst>
                                      <p:childTnLst>
                                        <p:set>
                                          <p:cBhvr>
                                            <p:cTn id="70" dur="1" fill="hold">
                                              <p:stCondLst>
                                                <p:cond delay="0"/>
                                              </p:stCondLst>
                                            </p:cTn>
                                            <p:tgtEl>
                                              <p:spTgt spid="2136"/>
                                            </p:tgtEl>
                                            <p:attrNameLst>
                                              <p:attrName>style.visibility</p:attrName>
                                            </p:attrNameLst>
                                          </p:cBhvr>
                                          <p:to>
                                            <p:strVal val="visible"/>
                                          </p:to>
                                        </p:set>
                                        <p:anim calcmode="lin" valueType="num">
                                          <p:cBhvr additive="base">
                                            <p:cTn id="71" dur="500"/>
                                            <p:tgtEl>
                                              <p:spTgt spid="2136"/>
                                            </p:tgtEl>
                                            <p:attrNameLst>
                                              <p:attrName>ppt_x</p:attrName>
                                            </p:attrNameLst>
                                          </p:cBhvr>
                                          <p:tavLst>
                                            <p:tav tm="0">
                                              <p:val>
                                                <p:strVal val="#ppt_x-#ppt_w*1.125000"/>
                                              </p:val>
                                            </p:tav>
                                            <p:tav tm="100000">
                                              <p:val>
                                                <p:strVal val="#ppt_x"/>
                                              </p:val>
                                            </p:tav>
                                          </p:tavLst>
                                        </p:anim>
                                        <p:animEffect transition="in" filter="wipe(right)">
                                          <p:cBhvr>
                                            <p:cTn id="72" dur="500"/>
                                            <p:tgtEl>
                                              <p:spTgt spid="2136"/>
                                            </p:tgtEl>
                                          </p:cBhvr>
                                        </p:animEffect>
                                      </p:childTnLst>
                                    </p:cTn>
                                  </p:par>
                                  <p:par>
                                    <p:cTn id="73" presetID="53" presetClass="entr" presetSubtype="16" fill="hold" grpId="0" nodeType="withEffect">
                                      <p:stCondLst>
                                        <p:cond delay="6100"/>
                                      </p:stCondLst>
                                      <p:childTnLst>
                                        <p:set>
                                          <p:cBhvr>
                                            <p:cTn id="74" dur="1" fill="hold">
                                              <p:stCondLst>
                                                <p:cond delay="0"/>
                                              </p:stCondLst>
                                            </p:cTn>
                                            <p:tgtEl>
                                              <p:spTgt spid="2137"/>
                                            </p:tgtEl>
                                            <p:attrNameLst>
                                              <p:attrName>style.visibility</p:attrName>
                                            </p:attrNameLst>
                                          </p:cBhvr>
                                          <p:to>
                                            <p:strVal val="visible"/>
                                          </p:to>
                                        </p:set>
                                        <p:anim calcmode="lin" valueType="num">
                                          <p:cBhvr>
                                            <p:cTn id="75" dur="300" fill="hold"/>
                                            <p:tgtEl>
                                              <p:spTgt spid="2137"/>
                                            </p:tgtEl>
                                            <p:attrNameLst>
                                              <p:attrName>ppt_w</p:attrName>
                                            </p:attrNameLst>
                                          </p:cBhvr>
                                          <p:tavLst>
                                            <p:tav tm="0">
                                              <p:val>
                                                <p:fltVal val="0"/>
                                              </p:val>
                                            </p:tav>
                                            <p:tav tm="100000">
                                              <p:val>
                                                <p:strVal val="#ppt_w"/>
                                              </p:val>
                                            </p:tav>
                                          </p:tavLst>
                                        </p:anim>
                                        <p:anim calcmode="lin" valueType="num">
                                          <p:cBhvr>
                                            <p:cTn id="76" dur="300" fill="hold"/>
                                            <p:tgtEl>
                                              <p:spTgt spid="2137"/>
                                            </p:tgtEl>
                                            <p:attrNameLst>
                                              <p:attrName>ppt_h</p:attrName>
                                            </p:attrNameLst>
                                          </p:cBhvr>
                                          <p:tavLst>
                                            <p:tav tm="0">
                                              <p:val>
                                                <p:fltVal val="0"/>
                                              </p:val>
                                            </p:tav>
                                            <p:tav tm="100000">
                                              <p:val>
                                                <p:strVal val="#ppt_h"/>
                                              </p:val>
                                            </p:tav>
                                          </p:tavLst>
                                        </p:anim>
                                        <p:animEffect transition="in" filter="fade">
                                          <p:cBhvr>
                                            <p:cTn id="77" dur="300"/>
                                            <p:tgtEl>
                                              <p:spTgt spid="2137"/>
                                            </p:tgtEl>
                                          </p:cBhvr>
                                        </p:animEffect>
                                      </p:childTnLst>
                                    </p:cTn>
                                  </p:par>
                                  <p:par>
                                    <p:cTn id="78" presetID="6" presetClass="emph" presetSubtype="0" autoRev="1" fill="hold" grpId="1" nodeType="withEffect">
                                      <p:stCondLst>
                                        <p:cond delay="6400"/>
                                      </p:stCondLst>
                                      <p:childTnLst>
                                        <p:animScale>
                                          <p:cBhvr>
                                            <p:cTn id="79" dur="150" fill="hold"/>
                                            <p:tgtEl>
                                              <p:spTgt spid="2137"/>
                                            </p:tgtEl>
                                          </p:cBhvr>
                                          <p:by x="110000" y="110000"/>
                                        </p:animScale>
                                      </p:childTnLst>
                                    </p:cTn>
                                  </p:par>
                                  <p:par>
                                    <p:cTn id="80" presetID="2" presetClass="entr" presetSubtype="2" fill="hold" grpId="0" nodeType="withEffect">
                                      <p:stCondLst>
                                        <p:cond delay="6400"/>
                                      </p:stCondLst>
                                      <p:childTnLst>
                                        <p:set>
                                          <p:cBhvr>
                                            <p:cTn id="81" dur="1" fill="hold">
                                              <p:stCondLst>
                                                <p:cond delay="0"/>
                                              </p:stCondLst>
                                            </p:cTn>
                                            <p:tgtEl>
                                              <p:spTgt spid="157"/>
                                            </p:tgtEl>
                                            <p:attrNameLst>
                                              <p:attrName>style.visibility</p:attrName>
                                            </p:attrNameLst>
                                          </p:cBhvr>
                                          <p:to>
                                            <p:strVal val="visible"/>
                                          </p:to>
                                        </p:set>
                                        <p:anim calcmode="lin" valueType="num">
                                          <p:cBhvr additive="base">
                                            <p:cTn id="82" dur="500" fill="hold"/>
                                            <p:tgtEl>
                                              <p:spTgt spid="157"/>
                                            </p:tgtEl>
                                            <p:attrNameLst>
                                              <p:attrName>ppt_x</p:attrName>
                                            </p:attrNameLst>
                                          </p:cBhvr>
                                          <p:tavLst>
                                            <p:tav tm="0">
                                              <p:val>
                                                <p:strVal val="1+#ppt_w/2"/>
                                              </p:val>
                                            </p:tav>
                                            <p:tav tm="100000">
                                              <p:val>
                                                <p:strVal val="#ppt_x"/>
                                              </p:val>
                                            </p:tav>
                                          </p:tavLst>
                                        </p:anim>
                                        <p:anim calcmode="lin" valueType="num">
                                          <p:cBhvr additive="base">
                                            <p:cTn id="83" dur="500" fill="hold"/>
                                            <p:tgtEl>
                                              <p:spTgt spid="157"/>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6"/>
                                            </p:tgtEl>
                                            <p:attrNameLst>
                                              <p:attrName>style.visibility</p:attrName>
                                            </p:attrNameLst>
                                          </p:cBhvr>
                                          <p:to>
                                            <p:strVal val="visible"/>
                                          </p:to>
                                        </p:set>
                                        <p:anim calcmode="lin" valueType="num">
                                          <p:cBhvr>
                                            <p:cTn id="86" dur="500" fill="hold"/>
                                            <p:tgtEl>
                                              <p:spTgt spid="156"/>
                                            </p:tgtEl>
                                            <p:attrNameLst>
                                              <p:attrName>ppt_w</p:attrName>
                                            </p:attrNameLst>
                                          </p:cBhvr>
                                          <p:tavLst>
                                            <p:tav tm="0">
                                              <p:val>
                                                <p:strVal val="#ppt_w*0.70"/>
                                              </p:val>
                                            </p:tav>
                                            <p:tav tm="100000">
                                              <p:val>
                                                <p:strVal val="#ppt_w"/>
                                              </p:val>
                                            </p:tav>
                                          </p:tavLst>
                                        </p:anim>
                                        <p:anim calcmode="lin" valueType="num">
                                          <p:cBhvr>
                                            <p:cTn id="87" dur="500" fill="hold"/>
                                            <p:tgtEl>
                                              <p:spTgt spid="156"/>
                                            </p:tgtEl>
                                            <p:attrNameLst>
                                              <p:attrName>ppt_h</p:attrName>
                                            </p:attrNameLst>
                                          </p:cBhvr>
                                          <p:tavLst>
                                            <p:tav tm="0">
                                              <p:val>
                                                <p:strVal val="#ppt_h"/>
                                              </p:val>
                                            </p:tav>
                                            <p:tav tm="100000">
                                              <p:val>
                                                <p:strVal val="#ppt_h"/>
                                              </p:val>
                                            </p:tav>
                                          </p:tavLst>
                                        </p:anim>
                                        <p:animEffect transition="in" filter="fade">
                                          <p:cBhvr>
                                            <p:cTn id="88"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animBg="1"/>
          <p:bldP spid="2132" grpId="1" animBg="1"/>
          <p:bldP spid="2133" grpId="0" animBg="1"/>
          <p:bldP spid="2134" grpId="0" animBg="1"/>
          <p:bldP spid="2135" grpId="0" animBg="1"/>
          <p:bldP spid="2136" grpId="0" animBg="1"/>
          <p:bldP spid="2137" grpId="0" animBg="1"/>
          <p:bldP spid="2137" grpId="1" animBg="1"/>
          <p:bldP spid="148" grpId="0" animBg="1"/>
          <p:bldP spid="148" grpId="1" animBg="1"/>
          <p:bldP spid="154" grpId="0"/>
          <p:bldP spid="155" grpId="0" animBg="1"/>
          <p:bldP spid="156" grpId="0"/>
          <p:bldP spid="157" grpId="0" animBg="1"/>
          <p:bldP spid="158" grpId="0"/>
          <p:bldP spid="159" grpId="0" animBg="1"/>
          <p:bldP spid="160" grpId="0"/>
          <p:bldP spid="161"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5"/>
          <p:cNvGrpSpPr/>
          <p:nvPr/>
        </p:nvGrpSpPr>
        <p:grpSpPr bwMode="auto">
          <a:xfrm>
            <a:off x="5337178" y="2472647"/>
            <a:ext cx="1014412" cy="1655763"/>
            <a:chOff x="3333" y="1602"/>
            <a:chExt cx="639" cy="1043"/>
          </a:xfrm>
          <a:solidFill>
            <a:srgbClr val="061926"/>
          </a:solidFill>
        </p:grpSpPr>
        <p:sp>
          <p:nvSpPr>
            <p:cNvPr id="101" name="Freeform 6"/>
            <p:cNvSpPr/>
            <p:nvPr/>
          </p:nvSpPr>
          <p:spPr bwMode="auto">
            <a:xfrm>
              <a:off x="3333" y="1707"/>
              <a:ext cx="639" cy="938"/>
            </a:xfrm>
            <a:custGeom>
              <a:avLst/>
              <a:gdLst>
                <a:gd name="T0" fmla="*/ 189 w 194"/>
                <a:gd name="T1" fmla="*/ 8 h 285"/>
                <a:gd name="T2" fmla="*/ 137 w 194"/>
                <a:gd name="T3" fmla="*/ 0 h 285"/>
                <a:gd name="T4" fmla="*/ 133 w 194"/>
                <a:gd name="T5" fmla="*/ 1 h 285"/>
                <a:gd name="T6" fmla="*/ 149 w 194"/>
                <a:gd name="T7" fmla="*/ 22 h 285"/>
                <a:gd name="T8" fmla="*/ 86 w 194"/>
                <a:gd name="T9" fmla="*/ 68 h 285"/>
                <a:gd name="T10" fmla="*/ 68 w 194"/>
                <a:gd name="T11" fmla="*/ 68 h 285"/>
                <a:gd name="T12" fmla="*/ 52 w 194"/>
                <a:gd name="T13" fmla="*/ 85 h 285"/>
                <a:gd name="T14" fmla="*/ 35 w 194"/>
                <a:gd name="T15" fmla="*/ 68 h 285"/>
                <a:gd name="T16" fmla="*/ 16 w 194"/>
                <a:gd name="T17" fmla="*/ 68 h 285"/>
                <a:gd name="T18" fmla="*/ 0 w 194"/>
                <a:gd name="T19" fmla="*/ 76 h 285"/>
                <a:gd name="T20" fmla="*/ 0 w 194"/>
                <a:gd name="T21" fmla="*/ 173 h 285"/>
                <a:gd name="T22" fmla="*/ 6 w 194"/>
                <a:gd name="T23" fmla="*/ 186 h 285"/>
                <a:gd name="T24" fmla="*/ 17 w 194"/>
                <a:gd name="T25" fmla="*/ 186 h 285"/>
                <a:gd name="T26" fmla="*/ 17 w 194"/>
                <a:gd name="T27" fmla="*/ 271 h 285"/>
                <a:gd name="T28" fmla="*/ 38 w 194"/>
                <a:gd name="T29" fmla="*/ 285 h 285"/>
                <a:gd name="T30" fmla="*/ 52 w 194"/>
                <a:gd name="T31" fmla="*/ 273 h 285"/>
                <a:gd name="T32" fmla="*/ 69 w 194"/>
                <a:gd name="T33" fmla="*/ 284 h 285"/>
                <a:gd name="T34" fmla="*/ 87 w 194"/>
                <a:gd name="T35" fmla="*/ 274 h 285"/>
                <a:gd name="T36" fmla="*/ 87 w 194"/>
                <a:gd name="T37" fmla="*/ 220 h 285"/>
                <a:gd name="T38" fmla="*/ 87 w 194"/>
                <a:gd name="T39" fmla="*/ 185 h 285"/>
                <a:gd name="T40" fmla="*/ 87 w 194"/>
                <a:gd name="T41" fmla="*/ 106 h 285"/>
                <a:gd name="T42" fmla="*/ 167 w 194"/>
                <a:gd name="T43" fmla="*/ 47 h 285"/>
                <a:gd name="T44" fmla="*/ 183 w 194"/>
                <a:gd name="T45" fmla="*/ 69 h 285"/>
                <a:gd name="T46" fmla="*/ 186 w 194"/>
                <a:gd name="T47" fmla="*/ 65 h 285"/>
                <a:gd name="T48" fmla="*/ 194 w 194"/>
                <a:gd name="T49" fmla="*/ 14 h 285"/>
                <a:gd name="T50" fmla="*/ 189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189" y="8"/>
                  </a:moveTo>
                  <a:cubicBezTo>
                    <a:pt x="137" y="0"/>
                    <a:pt x="137" y="0"/>
                    <a:pt x="137" y="0"/>
                  </a:cubicBezTo>
                  <a:cubicBezTo>
                    <a:pt x="136" y="0"/>
                    <a:pt x="134" y="0"/>
                    <a:pt x="133" y="1"/>
                  </a:cubicBezTo>
                  <a:cubicBezTo>
                    <a:pt x="149" y="22"/>
                    <a:pt x="149" y="22"/>
                    <a:pt x="149" y="22"/>
                  </a:cubicBezTo>
                  <a:cubicBezTo>
                    <a:pt x="86" y="68"/>
                    <a:pt x="86" y="68"/>
                    <a:pt x="86" y="68"/>
                  </a:cubicBezTo>
                  <a:cubicBezTo>
                    <a:pt x="77" y="68"/>
                    <a:pt x="68" y="68"/>
                    <a:pt x="68" y="68"/>
                  </a:cubicBezTo>
                  <a:cubicBezTo>
                    <a:pt x="52" y="85"/>
                    <a:pt x="52" y="85"/>
                    <a:pt x="52" y="85"/>
                  </a:cubicBezTo>
                  <a:cubicBezTo>
                    <a:pt x="35" y="68"/>
                    <a:pt x="35" y="68"/>
                    <a:pt x="35" y="68"/>
                  </a:cubicBezTo>
                  <a:cubicBezTo>
                    <a:pt x="35" y="68"/>
                    <a:pt x="26" y="68"/>
                    <a:pt x="16" y="68"/>
                  </a:cubicBezTo>
                  <a:cubicBezTo>
                    <a:pt x="5" y="68"/>
                    <a:pt x="0" y="67"/>
                    <a:pt x="0" y="76"/>
                  </a:cubicBezTo>
                  <a:cubicBezTo>
                    <a:pt x="0" y="85"/>
                    <a:pt x="0" y="166"/>
                    <a:pt x="0" y="173"/>
                  </a:cubicBezTo>
                  <a:cubicBezTo>
                    <a:pt x="0" y="183"/>
                    <a:pt x="0" y="186"/>
                    <a:pt x="6" y="186"/>
                  </a:cubicBezTo>
                  <a:cubicBezTo>
                    <a:pt x="10" y="186"/>
                    <a:pt x="17" y="186"/>
                    <a:pt x="17" y="186"/>
                  </a:cubicBezTo>
                  <a:cubicBezTo>
                    <a:pt x="17" y="186"/>
                    <a:pt x="17" y="262"/>
                    <a:pt x="17" y="271"/>
                  </a:cubicBezTo>
                  <a:cubicBezTo>
                    <a:pt x="17" y="282"/>
                    <a:pt x="19" y="285"/>
                    <a:pt x="38" y="285"/>
                  </a:cubicBezTo>
                  <a:cubicBezTo>
                    <a:pt x="50" y="285"/>
                    <a:pt x="52" y="277"/>
                    <a:pt x="52" y="273"/>
                  </a:cubicBezTo>
                  <a:cubicBezTo>
                    <a:pt x="53" y="283"/>
                    <a:pt x="57" y="284"/>
                    <a:pt x="69" y="284"/>
                  </a:cubicBezTo>
                  <a:cubicBezTo>
                    <a:pt x="80" y="284"/>
                    <a:pt x="87" y="285"/>
                    <a:pt x="87" y="274"/>
                  </a:cubicBezTo>
                  <a:cubicBezTo>
                    <a:pt x="87" y="267"/>
                    <a:pt x="87" y="242"/>
                    <a:pt x="87" y="220"/>
                  </a:cubicBezTo>
                  <a:cubicBezTo>
                    <a:pt x="87" y="201"/>
                    <a:pt x="87" y="185"/>
                    <a:pt x="87" y="185"/>
                  </a:cubicBezTo>
                  <a:cubicBezTo>
                    <a:pt x="87" y="106"/>
                    <a:pt x="87" y="106"/>
                    <a:pt x="87" y="106"/>
                  </a:cubicBezTo>
                  <a:cubicBezTo>
                    <a:pt x="167" y="47"/>
                    <a:pt x="167" y="47"/>
                    <a:pt x="167" y="47"/>
                  </a:cubicBezTo>
                  <a:cubicBezTo>
                    <a:pt x="183" y="69"/>
                    <a:pt x="183" y="69"/>
                    <a:pt x="183" y="69"/>
                  </a:cubicBezTo>
                  <a:cubicBezTo>
                    <a:pt x="185" y="68"/>
                    <a:pt x="186" y="67"/>
                    <a:pt x="186" y="65"/>
                  </a:cubicBezTo>
                  <a:cubicBezTo>
                    <a:pt x="194" y="14"/>
                    <a:pt x="194" y="14"/>
                    <a:pt x="194" y="14"/>
                  </a:cubicBezTo>
                  <a:cubicBezTo>
                    <a:pt x="194" y="11"/>
                    <a:pt x="192" y="8"/>
                    <a:pt x="189" y="8"/>
                  </a:cubicBezTo>
                  <a:close/>
                </a:path>
              </a:pathLst>
            </a:custGeom>
            <a:solidFill>
              <a:srgbClr val="3C4157"/>
            </a:solidFill>
            <a:ln w="12700" cap="flat">
              <a:solidFill>
                <a:schemeClr val="bg1"/>
              </a:solidFill>
              <a:prstDash val="solid"/>
              <a:miter lim="800000"/>
            </a:ln>
          </p:spPr>
          <p:txBody>
            <a:bodyPr/>
            <a:lstStyle/>
            <a:p>
              <a:endParaRPr lang="zh-CN" altLang="en-US">
                <a:solidFill>
                  <a:schemeClr val="bg1">
                    <a:lumMod val="50000"/>
                  </a:schemeClr>
                </a:solidFill>
              </a:endParaRPr>
            </a:p>
          </p:txBody>
        </p:sp>
        <p:sp>
          <p:nvSpPr>
            <p:cNvPr id="102" name="Oval 7"/>
            <p:cNvSpPr>
              <a:spLocks noChangeArrowheads="1"/>
            </p:cNvSpPr>
            <p:nvPr/>
          </p:nvSpPr>
          <p:spPr bwMode="auto">
            <a:xfrm>
              <a:off x="3350" y="1602"/>
              <a:ext cx="310" cy="306"/>
            </a:xfrm>
            <a:prstGeom prst="ellipse">
              <a:avLst/>
            </a:prstGeom>
            <a:solidFill>
              <a:srgbClr val="3C4157"/>
            </a:solidFill>
            <a:ln w="12700">
              <a:solidFill>
                <a:schemeClr val="bg1"/>
              </a:solidFill>
              <a:miter lim="800000"/>
            </a:ln>
          </p:spPr>
          <p:txBody>
            <a:bodyPr/>
            <a:lstStyle/>
            <a:p>
              <a:endParaRPr lang="zh-CN" altLang="en-US">
                <a:solidFill>
                  <a:schemeClr val="bg1">
                    <a:lumMod val="50000"/>
                  </a:schemeClr>
                </a:solidFill>
              </a:endParaRPr>
            </a:p>
          </p:txBody>
        </p:sp>
      </p:grpSp>
      <p:grpSp>
        <p:nvGrpSpPr>
          <p:cNvPr id="103" name="Group 8"/>
          <p:cNvGrpSpPr/>
          <p:nvPr/>
        </p:nvGrpSpPr>
        <p:grpSpPr bwMode="auto">
          <a:xfrm>
            <a:off x="2809875" y="2472647"/>
            <a:ext cx="1014413" cy="1655763"/>
            <a:chOff x="1756" y="1602"/>
            <a:chExt cx="639" cy="1043"/>
          </a:xfrm>
          <a:solidFill>
            <a:srgbClr val="3C4157"/>
          </a:solidFill>
        </p:grpSpPr>
        <p:sp>
          <p:nvSpPr>
            <p:cNvPr id="104" name="Freeform 9"/>
            <p:cNvSpPr/>
            <p:nvPr/>
          </p:nvSpPr>
          <p:spPr bwMode="auto">
            <a:xfrm>
              <a:off x="1756" y="1707"/>
              <a:ext cx="639" cy="938"/>
            </a:xfrm>
            <a:custGeom>
              <a:avLst/>
              <a:gdLst>
                <a:gd name="T0" fmla="*/ 5 w 194"/>
                <a:gd name="T1" fmla="*/ 8 h 285"/>
                <a:gd name="T2" fmla="*/ 57 w 194"/>
                <a:gd name="T3" fmla="*/ 0 h 285"/>
                <a:gd name="T4" fmla="*/ 61 w 194"/>
                <a:gd name="T5" fmla="*/ 1 h 285"/>
                <a:gd name="T6" fmla="*/ 46 w 194"/>
                <a:gd name="T7" fmla="*/ 22 h 285"/>
                <a:gd name="T8" fmla="*/ 108 w 194"/>
                <a:gd name="T9" fmla="*/ 68 h 285"/>
                <a:gd name="T10" fmla="*/ 126 w 194"/>
                <a:gd name="T11" fmla="*/ 68 h 285"/>
                <a:gd name="T12" fmla="*/ 142 w 194"/>
                <a:gd name="T13" fmla="*/ 85 h 285"/>
                <a:gd name="T14" fmla="*/ 159 w 194"/>
                <a:gd name="T15" fmla="*/ 68 h 285"/>
                <a:gd name="T16" fmla="*/ 179 w 194"/>
                <a:gd name="T17" fmla="*/ 68 h 285"/>
                <a:gd name="T18" fmla="*/ 194 w 194"/>
                <a:gd name="T19" fmla="*/ 76 h 285"/>
                <a:gd name="T20" fmla="*/ 194 w 194"/>
                <a:gd name="T21" fmla="*/ 173 h 285"/>
                <a:gd name="T22" fmla="*/ 189 w 194"/>
                <a:gd name="T23" fmla="*/ 186 h 285"/>
                <a:gd name="T24" fmla="*/ 177 w 194"/>
                <a:gd name="T25" fmla="*/ 186 h 285"/>
                <a:gd name="T26" fmla="*/ 177 w 194"/>
                <a:gd name="T27" fmla="*/ 271 h 285"/>
                <a:gd name="T28" fmla="*/ 156 w 194"/>
                <a:gd name="T29" fmla="*/ 285 h 285"/>
                <a:gd name="T30" fmla="*/ 142 w 194"/>
                <a:gd name="T31" fmla="*/ 273 h 285"/>
                <a:gd name="T32" fmla="*/ 125 w 194"/>
                <a:gd name="T33" fmla="*/ 284 h 285"/>
                <a:gd name="T34" fmla="*/ 108 w 194"/>
                <a:gd name="T35" fmla="*/ 274 h 285"/>
                <a:gd name="T36" fmla="*/ 108 w 194"/>
                <a:gd name="T37" fmla="*/ 220 h 285"/>
                <a:gd name="T38" fmla="*/ 108 w 194"/>
                <a:gd name="T39" fmla="*/ 185 h 285"/>
                <a:gd name="T40" fmla="*/ 108 w 194"/>
                <a:gd name="T41" fmla="*/ 106 h 285"/>
                <a:gd name="T42" fmla="*/ 27 w 194"/>
                <a:gd name="T43" fmla="*/ 47 h 285"/>
                <a:gd name="T44" fmla="*/ 11 w 194"/>
                <a:gd name="T45" fmla="*/ 69 h 285"/>
                <a:gd name="T46" fmla="*/ 8 w 194"/>
                <a:gd name="T47" fmla="*/ 65 h 285"/>
                <a:gd name="T48" fmla="*/ 1 w 194"/>
                <a:gd name="T49" fmla="*/ 14 h 285"/>
                <a:gd name="T50" fmla="*/ 5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5" y="8"/>
                  </a:moveTo>
                  <a:cubicBezTo>
                    <a:pt x="57" y="0"/>
                    <a:pt x="57" y="0"/>
                    <a:pt x="57" y="0"/>
                  </a:cubicBezTo>
                  <a:cubicBezTo>
                    <a:pt x="59" y="0"/>
                    <a:pt x="60" y="0"/>
                    <a:pt x="61" y="1"/>
                  </a:cubicBezTo>
                  <a:cubicBezTo>
                    <a:pt x="46" y="22"/>
                    <a:pt x="46" y="22"/>
                    <a:pt x="46" y="22"/>
                  </a:cubicBezTo>
                  <a:cubicBezTo>
                    <a:pt x="108" y="68"/>
                    <a:pt x="108" y="68"/>
                    <a:pt x="108" y="68"/>
                  </a:cubicBezTo>
                  <a:cubicBezTo>
                    <a:pt x="117" y="68"/>
                    <a:pt x="126" y="68"/>
                    <a:pt x="126" y="68"/>
                  </a:cubicBezTo>
                  <a:cubicBezTo>
                    <a:pt x="142" y="85"/>
                    <a:pt x="142" y="85"/>
                    <a:pt x="142" y="85"/>
                  </a:cubicBezTo>
                  <a:cubicBezTo>
                    <a:pt x="159" y="68"/>
                    <a:pt x="159" y="68"/>
                    <a:pt x="159" y="68"/>
                  </a:cubicBezTo>
                  <a:cubicBezTo>
                    <a:pt x="159" y="68"/>
                    <a:pt x="169" y="68"/>
                    <a:pt x="179" y="68"/>
                  </a:cubicBezTo>
                  <a:cubicBezTo>
                    <a:pt x="189" y="68"/>
                    <a:pt x="194" y="67"/>
                    <a:pt x="194" y="76"/>
                  </a:cubicBezTo>
                  <a:cubicBezTo>
                    <a:pt x="194" y="85"/>
                    <a:pt x="194" y="166"/>
                    <a:pt x="194" y="173"/>
                  </a:cubicBezTo>
                  <a:cubicBezTo>
                    <a:pt x="194" y="183"/>
                    <a:pt x="194" y="186"/>
                    <a:pt x="189" y="186"/>
                  </a:cubicBezTo>
                  <a:cubicBezTo>
                    <a:pt x="185" y="186"/>
                    <a:pt x="177" y="186"/>
                    <a:pt x="177" y="186"/>
                  </a:cubicBezTo>
                  <a:cubicBezTo>
                    <a:pt x="177" y="186"/>
                    <a:pt x="177" y="262"/>
                    <a:pt x="177" y="271"/>
                  </a:cubicBezTo>
                  <a:cubicBezTo>
                    <a:pt x="177" y="282"/>
                    <a:pt x="175" y="285"/>
                    <a:pt x="156" y="285"/>
                  </a:cubicBezTo>
                  <a:cubicBezTo>
                    <a:pt x="145" y="285"/>
                    <a:pt x="143" y="277"/>
                    <a:pt x="142" y="273"/>
                  </a:cubicBezTo>
                  <a:cubicBezTo>
                    <a:pt x="142" y="283"/>
                    <a:pt x="137" y="284"/>
                    <a:pt x="125" y="284"/>
                  </a:cubicBezTo>
                  <a:cubicBezTo>
                    <a:pt x="115" y="284"/>
                    <a:pt x="108" y="285"/>
                    <a:pt x="108" y="274"/>
                  </a:cubicBezTo>
                  <a:cubicBezTo>
                    <a:pt x="108" y="267"/>
                    <a:pt x="108" y="242"/>
                    <a:pt x="108" y="220"/>
                  </a:cubicBezTo>
                  <a:cubicBezTo>
                    <a:pt x="108" y="201"/>
                    <a:pt x="108" y="185"/>
                    <a:pt x="108" y="185"/>
                  </a:cubicBezTo>
                  <a:cubicBezTo>
                    <a:pt x="108" y="106"/>
                    <a:pt x="108" y="106"/>
                    <a:pt x="108" y="106"/>
                  </a:cubicBezTo>
                  <a:cubicBezTo>
                    <a:pt x="27" y="47"/>
                    <a:pt x="27" y="47"/>
                    <a:pt x="27" y="47"/>
                  </a:cubicBezTo>
                  <a:cubicBezTo>
                    <a:pt x="11" y="69"/>
                    <a:pt x="11" y="69"/>
                    <a:pt x="11" y="69"/>
                  </a:cubicBezTo>
                  <a:cubicBezTo>
                    <a:pt x="10" y="68"/>
                    <a:pt x="9" y="67"/>
                    <a:pt x="8" y="65"/>
                  </a:cubicBezTo>
                  <a:cubicBezTo>
                    <a:pt x="1" y="14"/>
                    <a:pt x="1" y="14"/>
                    <a:pt x="1" y="14"/>
                  </a:cubicBezTo>
                  <a:cubicBezTo>
                    <a:pt x="0" y="11"/>
                    <a:pt x="2" y="8"/>
                    <a:pt x="5" y="8"/>
                  </a:cubicBezTo>
                  <a:close/>
                </a:path>
              </a:pathLst>
            </a:custGeom>
            <a:grpFill/>
            <a:ln w="12700" cap="flat">
              <a:solidFill>
                <a:schemeClr val="bg1"/>
              </a:solidFill>
              <a:prstDash val="solid"/>
              <a:miter lim="800000"/>
            </a:ln>
          </p:spPr>
          <p:txBody>
            <a:bodyPr/>
            <a:lstStyle/>
            <a:p>
              <a:endParaRPr lang="zh-CN" altLang="en-US">
                <a:solidFill>
                  <a:schemeClr val="bg1">
                    <a:lumMod val="50000"/>
                  </a:schemeClr>
                </a:solidFill>
              </a:endParaRPr>
            </a:p>
          </p:txBody>
        </p:sp>
        <p:sp>
          <p:nvSpPr>
            <p:cNvPr id="105" name="Oval 10"/>
            <p:cNvSpPr>
              <a:spLocks noChangeArrowheads="1"/>
            </p:cNvSpPr>
            <p:nvPr/>
          </p:nvSpPr>
          <p:spPr bwMode="auto">
            <a:xfrm>
              <a:off x="2072" y="1602"/>
              <a:ext cx="306" cy="306"/>
            </a:xfrm>
            <a:prstGeom prst="ellipse">
              <a:avLst/>
            </a:prstGeom>
            <a:grpFill/>
            <a:ln w="12700">
              <a:solidFill>
                <a:schemeClr val="bg1"/>
              </a:solidFill>
              <a:miter lim="800000"/>
            </a:ln>
          </p:spPr>
          <p:txBody>
            <a:bodyPr/>
            <a:lstStyle/>
            <a:p>
              <a:endParaRPr lang="zh-CN" altLang="en-US">
                <a:solidFill>
                  <a:schemeClr val="bg1">
                    <a:lumMod val="50000"/>
                  </a:schemeClr>
                </a:solidFill>
              </a:endParaRPr>
            </a:p>
          </p:txBody>
        </p:sp>
      </p:grpSp>
      <p:grpSp>
        <p:nvGrpSpPr>
          <p:cNvPr id="106" name="Group 11"/>
          <p:cNvGrpSpPr/>
          <p:nvPr/>
        </p:nvGrpSpPr>
        <p:grpSpPr bwMode="auto">
          <a:xfrm>
            <a:off x="3227388" y="2602822"/>
            <a:ext cx="1073150" cy="1698625"/>
            <a:chOff x="2019" y="1684"/>
            <a:chExt cx="676" cy="1070"/>
          </a:xfrm>
          <a:solidFill>
            <a:srgbClr val="3C4157"/>
          </a:solidFill>
        </p:grpSpPr>
        <p:sp>
          <p:nvSpPr>
            <p:cNvPr id="107" name="Oval 12"/>
            <p:cNvSpPr>
              <a:spLocks noChangeArrowheads="1"/>
            </p:cNvSpPr>
            <p:nvPr/>
          </p:nvSpPr>
          <p:spPr bwMode="auto">
            <a:xfrm>
              <a:off x="2362" y="1684"/>
              <a:ext cx="313" cy="316"/>
            </a:xfrm>
            <a:prstGeom prst="ellipse">
              <a:avLst/>
            </a:prstGeom>
            <a:grpFill/>
            <a:ln w="12700">
              <a:solidFill>
                <a:schemeClr val="bg1"/>
              </a:solidFill>
              <a:miter lim="800000"/>
            </a:ln>
          </p:spPr>
          <p:txBody>
            <a:bodyPr/>
            <a:lstStyle/>
            <a:p>
              <a:endParaRPr lang="zh-CN" altLang="en-US">
                <a:solidFill>
                  <a:schemeClr val="bg1">
                    <a:lumMod val="50000"/>
                  </a:schemeClr>
                </a:solidFill>
              </a:endParaRPr>
            </a:p>
          </p:txBody>
        </p:sp>
        <p:sp>
          <p:nvSpPr>
            <p:cNvPr id="108" name="Freeform 13"/>
            <p:cNvSpPr/>
            <p:nvPr/>
          </p:nvSpPr>
          <p:spPr bwMode="auto">
            <a:xfrm>
              <a:off x="2019" y="1934"/>
              <a:ext cx="676" cy="820"/>
            </a:xfrm>
            <a:custGeom>
              <a:avLst/>
              <a:gdLst>
                <a:gd name="T0" fmla="*/ 2 w 205"/>
                <a:gd name="T1" fmla="*/ 40 h 249"/>
                <a:gd name="T2" fmla="*/ 41 w 205"/>
                <a:gd name="T3" fmla="*/ 2 h 249"/>
                <a:gd name="T4" fmla="*/ 44 w 205"/>
                <a:gd name="T5" fmla="*/ 0 h 249"/>
                <a:gd name="T6" fmla="*/ 44 w 205"/>
                <a:gd name="T7" fmla="*/ 27 h 249"/>
                <a:gd name="T8" fmla="*/ 116 w 205"/>
                <a:gd name="T9" fmla="*/ 27 h 249"/>
                <a:gd name="T10" fmla="*/ 117 w 205"/>
                <a:gd name="T11" fmla="*/ 27 h 249"/>
                <a:gd name="T12" fmla="*/ 135 w 205"/>
                <a:gd name="T13" fmla="*/ 27 h 249"/>
                <a:gd name="T14" fmla="*/ 151 w 205"/>
                <a:gd name="T15" fmla="*/ 44 h 249"/>
                <a:gd name="T16" fmla="*/ 168 w 205"/>
                <a:gd name="T17" fmla="*/ 27 h 249"/>
                <a:gd name="T18" fmla="*/ 189 w 205"/>
                <a:gd name="T19" fmla="*/ 27 h 249"/>
                <a:gd name="T20" fmla="*/ 205 w 205"/>
                <a:gd name="T21" fmla="*/ 35 h 249"/>
                <a:gd name="T22" fmla="*/ 205 w 205"/>
                <a:gd name="T23" fmla="*/ 135 h 249"/>
                <a:gd name="T24" fmla="*/ 199 w 205"/>
                <a:gd name="T25" fmla="*/ 148 h 249"/>
                <a:gd name="T26" fmla="*/ 187 w 205"/>
                <a:gd name="T27" fmla="*/ 148 h 249"/>
                <a:gd name="T28" fmla="*/ 187 w 205"/>
                <a:gd name="T29" fmla="*/ 234 h 249"/>
                <a:gd name="T30" fmla="*/ 166 w 205"/>
                <a:gd name="T31" fmla="*/ 249 h 249"/>
                <a:gd name="T32" fmla="*/ 151 w 205"/>
                <a:gd name="T33" fmla="*/ 237 h 249"/>
                <a:gd name="T34" fmla="*/ 134 w 205"/>
                <a:gd name="T35" fmla="*/ 248 h 249"/>
                <a:gd name="T36" fmla="*/ 116 w 205"/>
                <a:gd name="T37" fmla="*/ 238 h 249"/>
                <a:gd name="T38" fmla="*/ 116 w 205"/>
                <a:gd name="T39" fmla="*/ 176 h 249"/>
                <a:gd name="T40" fmla="*/ 116 w 205"/>
                <a:gd name="T41" fmla="*/ 147 h 249"/>
                <a:gd name="T42" fmla="*/ 116 w 205"/>
                <a:gd name="T43" fmla="*/ 59 h 249"/>
                <a:gd name="T44" fmla="*/ 44 w 205"/>
                <a:gd name="T45" fmla="*/ 59 h 249"/>
                <a:gd name="T46" fmla="*/ 44 w 205"/>
                <a:gd name="T47" fmla="*/ 87 h 249"/>
                <a:gd name="T48" fmla="*/ 40 w 205"/>
                <a:gd name="T49" fmla="*/ 85 h 249"/>
                <a:gd name="T50" fmla="*/ 3 w 205"/>
                <a:gd name="T51" fmla="*/ 48 h 249"/>
                <a:gd name="T52" fmla="*/ 2 w 205"/>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49">
                  <a:moveTo>
                    <a:pt x="2" y="40"/>
                  </a:moveTo>
                  <a:cubicBezTo>
                    <a:pt x="41" y="2"/>
                    <a:pt x="41" y="2"/>
                    <a:pt x="41" y="2"/>
                  </a:cubicBezTo>
                  <a:cubicBezTo>
                    <a:pt x="42" y="1"/>
                    <a:pt x="43" y="0"/>
                    <a:pt x="44" y="0"/>
                  </a:cubicBezTo>
                  <a:cubicBezTo>
                    <a:pt x="44" y="27"/>
                    <a:pt x="44" y="27"/>
                    <a:pt x="44" y="27"/>
                  </a:cubicBezTo>
                  <a:cubicBezTo>
                    <a:pt x="116" y="27"/>
                    <a:pt x="116" y="27"/>
                    <a:pt x="116" y="27"/>
                  </a:cubicBezTo>
                  <a:cubicBezTo>
                    <a:pt x="117" y="27"/>
                    <a:pt x="117" y="27"/>
                    <a:pt x="117" y="27"/>
                  </a:cubicBezTo>
                  <a:cubicBezTo>
                    <a:pt x="126" y="27"/>
                    <a:pt x="135" y="27"/>
                    <a:pt x="135" y="27"/>
                  </a:cubicBezTo>
                  <a:cubicBezTo>
                    <a:pt x="151" y="44"/>
                    <a:pt x="151" y="44"/>
                    <a:pt x="151" y="44"/>
                  </a:cubicBezTo>
                  <a:cubicBezTo>
                    <a:pt x="168" y="27"/>
                    <a:pt x="168" y="27"/>
                    <a:pt x="168" y="27"/>
                  </a:cubicBezTo>
                  <a:cubicBezTo>
                    <a:pt x="168" y="27"/>
                    <a:pt x="178" y="27"/>
                    <a:pt x="189" y="27"/>
                  </a:cubicBezTo>
                  <a:cubicBezTo>
                    <a:pt x="199" y="27"/>
                    <a:pt x="205" y="26"/>
                    <a:pt x="205" y="35"/>
                  </a:cubicBezTo>
                  <a:cubicBezTo>
                    <a:pt x="205" y="44"/>
                    <a:pt x="205" y="127"/>
                    <a:pt x="205" y="135"/>
                  </a:cubicBezTo>
                  <a:cubicBezTo>
                    <a:pt x="205" y="144"/>
                    <a:pt x="205" y="148"/>
                    <a:pt x="199" y="148"/>
                  </a:cubicBezTo>
                  <a:cubicBezTo>
                    <a:pt x="195" y="148"/>
                    <a:pt x="187" y="148"/>
                    <a:pt x="187" y="148"/>
                  </a:cubicBezTo>
                  <a:cubicBezTo>
                    <a:pt x="187" y="148"/>
                    <a:pt x="187" y="226"/>
                    <a:pt x="187" y="234"/>
                  </a:cubicBezTo>
                  <a:cubicBezTo>
                    <a:pt x="187" y="246"/>
                    <a:pt x="185" y="249"/>
                    <a:pt x="166" y="249"/>
                  </a:cubicBezTo>
                  <a:cubicBezTo>
                    <a:pt x="154" y="249"/>
                    <a:pt x="151" y="241"/>
                    <a:pt x="151" y="237"/>
                  </a:cubicBezTo>
                  <a:cubicBezTo>
                    <a:pt x="151" y="247"/>
                    <a:pt x="146" y="248"/>
                    <a:pt x="134" y="248"/>
                  </a:cubicBezTo>
                  <a:cubicBezTo>
                    <a:pt x="123" y="248"/>
                    <a:pt x="116" y="249"/>
                    <a:pt x="116" y="238"/>
                  </a:cubicBezTo>
                  <a:cubicBezTo>
                    <a:pt x="116" y="230"/>
                    <a:pt x="116" y="199"/>
                    <a:pt x="116" y="176"/>
                  </a:cubicBezTo>
                  <a:cubicBezTo>
                    <a:pt x="116" y="160"/>
                    <a:pt x="116" y="147"/>
                    <a:pt x="116" y="147"/>
                  </a:cubicBezTo>
                  <a:cubicBezTo>
                    <a:pt x="116" y="59"/>
                    <a:pt x="116" y="59"/>
                    <a:pt x="116" y="59"/>
                  </a:cubicBezTo>
                  <a:cubicBezTo>
                    <a:pt x="44" y="59"/>
                    <a:pt x="44" y="59"/>
                    <a:pt x="44" y="59"/>
                  </a:cubicBezTo>
                  <a:cubicBezTo>
                    <a:pt x="44" y="87"/>
                    <a:pt x="44" y="87"/>
                    <a:pt x="44" y="87"/>
                  </a:cubicBezTo>
                  <a:cubicBezTo>
                    <a:pt x="43" y="87"/>
                    <a:pt x="41" y="87"/>
                    <a:pt x="40" y="85"/>
                  </a:cubicBezTo>
                  <a:cubicBezTo>
                    <a:pt x="3" y="48"/>
                    <a:pt x="3" y="48"/>
                    <a:pt x="3" y="48"/>
                  </a:cubicBezTo>
                  <a:cubicBezTo>
                    <a:pt x="0" y="46"/>
                    <a:pt x="0" y="42"/>
                    <a:pt x="2" y="40"/>
                  </a:cubicBezTo>
                  <a:close/>
                </a:path>
              </a:pathLst>
            </a:custGeom>
            <a:grpFill/>
            <a:ln w="12700" cap="flat">
              <a:solidFill>
                <a:schemeClr val="bg1"/>
              </a:solidFill>
              <a:prstDash val="solid"/>
              <a:miter lim="800000"/>
            </a:ln>
          </p:spPr>
          <p:txBody>
            <a:bodyPr/>
            <a:lstStyle/>
            <a:p>
              <a:endParaRPr lang="zh-CN" altLang="en-US">
                <a:solidFill>
                  <a:schemeClr val="bg1">
                    <a:lumMod val="50000"/>
                  </a:schemeClr>
                </a:solidFill>
              </a:endParaRPr>
            </a:p>
          </p:txBody>
        </p:sp>
      </p:grpSp>
      <p:grpSp>
        <p:nvGrpSpPr>
          <p:cNvPr id="109" name="Group 14"/>
          <p:cNvGrpSpPr/>
          <p:nvPr/>
        </p:nvGrpSpPr>
        <p:grpSpPr bwMode="auto">
          <a:xfrm>
            <a:off x="4833940" y="2575835"/>
            <a:ext cx="1066800" cy="1698625"/>
            <a:chOff x="3037" y="1684"/>
            <a:chExt cx="672" cy="1070"/>
          </a:xfrm>
          <a:solidFill>
            <a:srgbClr val="061926"/>
          </a:solidFill>
        </p:grpSpPr>
        <p:sp>
          <p:nvSpPr>
            <p:cNvPr id="110" name="Oval 15"/>
            <p:cNvSpPr>
              <a:spLocks noChangeArrowheads="1"/>
            </p:cNvSpPr>
            <p:nvPr/>
          </p:nvSpPr>
          <p:spPr bwMode="auto">
            <a:xfrm>
              <a:off x="3054" y="1684"/>
              <a:ext cx="316" cy="316"/>
            </a:xfrm>
            <a:prstGeom prst="ellipse">
              <a:avLst/>
            </a:prstGeom>
            <a:solidFill>
              <a:srgbClr val="3C4157"/>
            </a:solidFill>
            <a:ln w="12700">
              <a:solidFill>
                <a:schemeClr val="bg1"/>
              </a:solidFill>
              <a:miter lim="800000"/>
            </a:ln>
          </p:spPr>
          <p:txBody>
            <a:bodyPr/>
            <a:lstStyle/>
            <a:p>
              <a:endParaRPr lang="zh-CN" altLang="en-US">
                <a:solidFill>
                  <a:schemeClr val="bg1">
                    <a:lumMod val="50000"/>
                  </a:schemeClr>
                </a:solidFill>
              </a:endParaRPr>
            </a:p>
          </p:txBody>
        </p:sp>
        <p:sp>
          <p:nvSpPr>
            <p:cNvPr id="111" name="Freeform 16"/>
            <p:cNvSpPr/>
            <p:nvPr/>
          </p:nvSpPr>
          <p:spPr bwMode="auto">
            <a:xfrm>
              <a:off x="3037" y="1934"/>
              <a:ext cx="672" cy="820"/>
            </a:xfrm>
            <a:custGeom>
              <a:avLst/>
              <a:gdLst>
                <a:gd name="T0" fmla="*/ 202 w 204"/>
                <a:gd name="T1" fmla="*/ 40 h 249"/>
                <a:gd name="T2" fmla="*/ 164 w 204"/>
                <a:gd name="T3" fmla="*/ 2 h 249"/>
                <a:gd name="T4" fmla="*/ 160 w 204"/>
                <a:gd name="T5" fmla="*/ 0 h 249"/>
                <a:gd name="T6" fmla="*/ 160 w 204"/>
                <a:gd name="T7" fmla="*/ 27 h 249"/>
                <a:gd name="T8" fmla="*/ 89 w 204"/>
                <a:gd name="T9" fmla="*/ 27 h 249"/>
                <a:gd name="T10" fmla="*/ 87 w 204"/>
                <a:gd name="T11" fmla="*/ 27 h 249"/>
                <a:gd name="T12" fmla="*/ 69 w 204"/>
                <a:gd name="T13" fmla="*/ 27 h 249"/>
                <a:gd name="T14" fmla="*/ 53 w 204"/>
                <a:gd name="T15" fmla="*/ 44 h 249"/>
                <a:gd name="T16" fmla="*/ 36 w 204"/>
                <a:gd name="T17" fmla="*/ 27 h 249"/>
                <a:gd name="T18" fmla="*/ 16 w 204"/>
                <a:gd name="T19" fmla="*/ 27 h 249"/>
                <a:gd name="T20" fmla="*/ 0 w 204"/>
                <a:gd name="T21" fmla="*/ 35 h 249"/>
                <a:gd name="T22" fmla="*/ 0 w 204"/>
                <a:gd name="T23" fmla="*/ 135 h 249"/>
                <a:gd name="T24" fmla="*/ 5 w 204"/>
                <a:gd name="T25" fmla="*/ 148 h 249"/>
                <a:gd name="T26" fmla="*/ 17 w 204"/>
                <a:gd name="T27" fmla="*/ 148 h 249"/>
                <a:gd name="T28" fmla="*/ 17 w 204"/>
                <a:gd name="T29" fmla="*/ 234 h 249"/>
                <a:gd name="T30" fmla="*/ 39 w 204"/>
                <a:gd name="T31" fmla="*/ 249 h 249"/>
                <a:gd name="T32" fmla="*/ 53 w 204"/>
                <a:gd name="T33" fmla="*/ 237 h 249"/>
                <a:gd name="T34" fmla="*/ 71 w 204"/>
                <a:gd name="T35" fmla="*/ 248 h 249"/>
                <a:gd name="T36" fmla="*/ 89 w 204"/>
                <a:gd name="T37" fmla="*/ 238 h 249"/>
                <a:gd name="T38" fmla="*/ 89 w 204"/>
                <a:gd name="T39" fmla="*/ 176 h 249"/>
                <a:gd name="T40" fmla="*/ 89 w 204"/>
                <a:gd name="T41" fmla="*/ 147 h 249"/>
                <a:gd name="T42" fmla="*/ 89 w 204"/>
                <a:gd name="T43" fmla="*/ 59 h 249"/>
                <a:gd name="T44" fmla="*/ 160 w 204"/>
                <a:gd name="T45" fmla="*/ 59 h 249"/>
                <a:gd name="T46" fmla="*/ 160 w 204"/>
                <a:gd name="T47" fmla="*/ 87 h 249"/>
                <a:gd name="T48" fmla="*/ 164 w 204"/>
                <a:gd name="T49" fmla="*/ 85 h 249"/>
                <a:gd name="T50" fmla="*/ 202 w 204"/>
                <a:gd name="T51" fmla="*/ 48 h 249"/>
                <a:gd name="T52" fmla="*/ 202 w 204"/>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249">
                  <a:moveTo>
                    <a:pt x="202" y="40"/>
                  </a:moveTo>
                  <a:cubicBezTo>
                    <a:pt x="164" y="2"/>
                    <a:pt x="164" y="2"/>
                    <a:pt x="164" y="2"/>
                  </a:cubicBezTo>
                  <a:cubicBezTo>
                    <a:pt x="163" y="1"/>
                    <a:pt x="161" y="0"/>
                    <a:pt x="160" y="0"/>
                  </a:cubicBezTo>
                  <a:cubicBezTo>
                    <a:pt x="160" y="27"/>
                    <a:pt x="160" y="27"/>
                    <a:pt x="160" y="27"/>
                  </a:cubicBezTo>
                  <a:cubicBezTo>
                    <a:pt x="89" y="27"/>
                    <a:pt x="89" y="27"/>
                    <a:pt x="89" y="27"/>
                  </a:cubicBezTo>
                  <a:cubicBezTo>
                    <a:pt x="87" y="27"/>
                    <a:pt x="87" y="27"/>
                    <a:pt x="87" y="27"/>
                  </a:cubicBezTo>
                  <a:cubicBezTo>
                    <a:pt x="78" y="27"/>
                    <a:pt x="69" y="27"/>
                    <a:pt x="69" y="27"/>
                  </a:cubicBezTo>
                  <a:cubicBezTo>
                    <a:pt x="53" y="44"/>
                    <a:pt x="53" y="44"/>
                    <a:pt x="53" y="44"/>
                  </a:cubicBezTo>
                  <a:cubicBezTo>
                    <a:pt x="36" y="27"/>
                    <a:pt x="36" y="27"/>
                    <a:pt x="36" y="27"/>
                  </a:cubicBezTo>
                  <a:cubicBezTo>
                    <a:pt x="36" y="27"/>
                    <a:pt x="26" y="27"/>
                    <a:pt x="16" y="27"/>
                  </a:cubicBezTo>
                  <a:cubicBezTo>
                    <a:pt x="5" y="27"/>
                    <a:pt x="0" y="26"/>
                    <a:pt x="0" y="35"/>
                  </a:cubicBezTo>
                  <a:cubicBezTo>
                    <a:pt x="0" y="44"/>
                    <a:pt x="0" y="127"/>
                    <a:pt x="0" y="135"/>
                  </a:cubicBezTo>
                  <a:cubicBezTo>
                    <a:pt x="0" y="144"/>
                    <a:pt x="0" y="148"/>
                    <a:pt x="5" y="148"/>
                  </a:cubicBezTo>
                  <a:cubicBezTo>
                    <a:pt x="10" y="148"/>
                    <a:pt x="17" y="148"/>
                    <a:pt x="17" y="148"/>
                  </a:cubicBezTo>
                  <a:cubicBezTo>
                    <a:pt x="17" y="148"/>
                    <a:pt x="17" y="226"/>
                    <a:pt x="17" y="234"/>
                  </a:cubicBezTo>
                  <a:cubicBezTo>
                    <a:pt x="17" y="246"/>
                    <a:pt x="19" y="249"/>
                    <a:pt x="39" y="249"/>
                  </a:cubicBezTo>
                  <a:cubicBezTo>
                    <a:pt x="51" y="249"/>
                    <a:pt x="53" y="241"/>
                    <a:pt x="53" y="237"/>
                  </a:cubicBezTo>
                  <a:cubicBezTo>
                    <a:pt x="54" y="247"/>
                    <a:pt x="58" y="248"/>
                    <a:pt x="71" y="248"/>
                  </a:cubicBezTo>
                  <a:cubicBezTo>
                    <a:pt x="81" y="248"/>
                    <a:pt x="89" y="249"/>
                    <a:pt x="89" y="238"/>
                  </a:cubicBezTo>
                  <a:cubicBezTo>
                    <a:pt x="89" y="230"/>
                    <a:pt x="89" y="199"/>
                    <a:pt x="89" y="176"/>
                  </a:cubicBezTo>
                  <a:cubicBezTo>
                    <a:pt x="89" y="160"/>
                    <a:pt x="89" y="147"/>
                    <a:pt x="89" y="147"/>
                  </a:cubicBezTo>
                  <a:cubicBezTo>
                    <a:pt x="89" y="59"/>
                    <a:pt x="89" y="59"/>
                    <a:pt x="89" y="59"/>
                  </a:cubicBezTo>
                  <a:cubicBezTo>
                    <a:pt x="160" y="59"/>
                    <a:pt x="160" y="59"/>
                    <a:pt x="160" y="59"/>
                  </a:cubicBezTo>
                  <a:cubicBezTo>
                    <a:pt x="160" y="87"/>
                    <a:pt x="160" y="87"/>
                    <a:pt x="160" y="87"/>
                  </a:cubicBezTo>
                  <a:cubicBezTo>
                    <a:pt x="162" y="87"/>
                    <a:pt x="163" y="87"/>
                    <a:pt x="164" y="85"/>
                  </a:cubicBezTo>
                  <a:cubicBezTo>
                    <a:pt x="202" y="48"/>
                    <a:pt x="202" y="48"/>
                    <a:pt x="202" y="48"/>
                  </a:cubicBezTo>
                  <a:cubicBezTo>
                    <a:pt x="204" y="46"/>
                    <a:pt x="204" y="42"/>
                    <a:pt x="202" y="40"/>
                  </a:cubicBezTo>
                  <a:close/>
                </a:path>
              </a:pathLst>
            </a:custGeom>
            <a:solidFill>
              <a:srgbClr val="3C4157"/>
            </a:solidFill>
            <a:ln w="12700" cap="flat">
              <a:solidFill>
                <a:schemeClr val="bg1"/>
              </a:solidFill>
              <a:prstDash val="solid"/>
              <a:miter lim="800000"/>
            </a:ln>
          </p:spPr>
          <p:txBody>
            <a:bodyPr/>
            <a:lstStyle/>
            <a:p>
              <a:endParaRPr lang="zh-CN" altLang="en-US">
                <a:solidFill>
                  <a:schemeClr val="bg1">
                    <a:lumMod val="50000"/>
                  </a:schemeClr>
                </a:solidFill>
              </a:endParaRPr>
            </a:p>
          </p:txBody>
        </p:sp>
      </p:grpSp>
      <p:grpSp>
        <p:nvGrpSpPr>
          <p:cNvPr id="112" name="Group 17"/>
          <p:cNvGrpSpPr/>
          <p:nvPr/>
        </p:nvGrpSpPr>
        <p:grpSpPr bwMode="auto">
          <a:xfrm>
            <a:off x="4248150" y="2555197"/>
            <a:ext cx="647700" cy="1965325"/>
            <a:chOff x="2662" y="1654"/>
            <a:chExt cx="408" cy="1238"/>
          </a:xfrm>
          <a:solidFill>
            <a:srgbClr val="1D93DD"/>
          </a:solidFill>
          <a:effectLst/>
        </p:grpSpPr>
        <p:sp>
          <p:nvSpPr>
            <p:cNvPr id="113" name="Oval 18"/>
            <p:cNvSpPr>
              <a:spLocks noChangeArrowheads="1"/>
            </p:cNvSpPr>
            <p:nvPr/>
          </p:nvSpPr>
          <p:spPr bwMode="auto">
            <a:xfrm>
              <a:off x="2681" y="1654"/>
              <a:ext cx="366" cy="366"/>
            </a:xfrm>
            <a:prstGeom prst="ellipse">
              <a:avLst/>
            </a:pr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14" name="Freeform 19"/>
            <p:cNvSpPr/>
            <p:nvPr/>
          </p:nvSpPr>
          <p:spPr bwMode="auto">
            <a:xfrm>
              <a:off x="2662" y="2043"/>
              <a:ext cx="408" cy="849"/>
            </a:xfrm>
            <a:custGeom>
              <a:avLst/>
              <a:gdLst>
                <a:gd name="T0" fmla="*/ 62 w 124"/>
                <a:gd name="T1" fmla="*/ 21 h 258"/>
                <a:gd name="T2" fmla="*/ 81 w 124"/>
                <a:gd name="T3" fmla="*/ 1 h 258"/>
                <a:gd name="T4" fmla="*/ 112 w 124"/>
                <a:gd name="T5" fmla="*/ 1 h 258"/>
                <a:gd name="T6" fmla="*/ 124 w 124"/>
                <a:gd name="T7" fmla="*/ 25 h 258"/>
                <a:gd name="T8" fmla="*/ 124 w 124"/>
                <a:gd name="T9" fmla="*/ 130 h 258"/>
                <a:gd name="T10" fmla="*/ 103 w 124"/>
                <a:gd name="T11" fmla="*/ 140 h 258"/>
                <a:gd name="T12" fmla="*/ 103 w 124"/>
                <a:gd name="T13" fmla="*/ 246 h 258"/>
                <a:gd name="T14" fmla="*/ 82 w 124"/>
                <a:gd name="T15" fmla="*/ 257 h 258"/>
                <a:gd name="T16" fmla="*/ 62 w 124"/>
                <a:gd name="T17" fmla="*/ 240 h 258"/>
                <a:gd name="T18" fmla="*/ 45 w 124"/>
                <a:gd name="T19" fmla="*/ 258 h 258"/>
                <a:gd name="T20" fmla="*/ 20 w 124"/>
                <a:gd name="T21" fmla="*/ 241 h 258"/>
                <a:gd name="T22" fmla="*/ 20 w 124"/>
                <a:gd name="T23" fmla="*/ 141 h 258"/>
                <a:gd name="T24" fmla="*/ 7 w 124"/>
                <a:gd name="T25" fmla="*/ 141 h 258"/>
                <a:gd name="T26" fmla="*/ 0 w 124"/>
                <a:gd name="T27" fmla="*/ 126 h 258"/>
                <a:gd name="T28" fmla="*/ 0 w 124"/>
                <a:gd name="T29" fmla="*/ 11 h 258"/>
                <a:gd name="T30" fmla="*/ 19 w 124"/>
                <a:gd name="T31" fmla="*/ 1 h 258"/>
                <a:gd name="T32" fmla="*/ 42 w 124"/>
                <a:gd name="T33" fmla="*/ 1 h 258"/>
                <a:gd name="T34" fmla="*/ 62 w 124"/>
                <a:gd name="T35" fmla="*/ 2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 h="258">
                  <a:moveTo>
                    <a:pt x="62" y="21"/>
                  </a:moveTo>
                  <a:cubicBezTo>
                    <a:pt x="81" y="1"/>
                    <a:pt x="81" y="1"/>
                    <a:pt x="81" y="1"/>
                  </a:cubicBezTo>
                  <a:cubicBezTo>
                    <a:pt x="81" y="1"/>
                    <a:pt x="101" y="1"/>
                    <a:pt x="112" y="1"/>
                  </a:cubicBezTo>
                  <a:cubicBezTo>
                    <a:pt x="124" y="1"/>
                    <a:pt x="124" y="2"/>
                    <a:pt x="124" y="25"/>
                  </a:cubicBezTo>
                  <a:cubicBezTo>
                    <a:pt x="124" y="48"/>
                    <a:pt x="124" y="120"/>
                    <a:pt x="124" y="130"/>
                  </a:cubicBezTo>
                  <a:cubicBezTo>
                    <a:pt x="124" y="141"/>
                    <a:pt x="119" y="140"/>
                    <a:pt x="103" y="140"/>
                  </a:cubicBezTo>
                  <a:cubicBezTo>
                    <a:pt x="103" y="140"/>
                    <a:pt x="103" y="230"/>
                    <a:pt x="103" y="246"/>
                  </a:cubicBezTo>
                  <a:cubicBezTo>
                    <a:pt x="103" y="258"/>
                    <a:pt x="95" y="257"/>
                    <a:pt x="82" y="257"/>
                  </a:cubicBezTo>
                  <a:cubicBezTo>
                    <a:pt x="67" y="257"/>
                    <a:pt x="62" y="256"/>
                    <a:pt x="62" y="240"/>
                  </a:cubicBezTo>
                  <a:cubicBezTo>
                    <a:pt x="62" y="240"/>
                    <a:pt x="65" y="258"/>
                    <a:pt x="45" y="258"/>
                  </a:cubicBezTo>
                  <a:cubicBezTo>
                    <a:pt x="23" y="258"/>
                    <a:pt x="20" y="255"/>
                    <a:pt x="20" y="241"/>
                  </a:cubicBezTo>
                  <a:cubicBezTo>
                    <a:pt x="20" y="231"/>
                    <a:pt x="20" y="141"/>
                    <a:pt x="20" y="141"/>
                  </a:cubicBezTo>
                  <a:cubicBezTo>
                    <a:pt x="20" y="141"/>
                    <a:pt x="12" y="141"/>
                    <a:pt x="7" y="141"/>
                  </a:cubicBezTo>
                  <a:cubicBezTo>
                    <a:pt x="0" y="141"/>
                    <a:pt x="0" y="137"/>
                    <a:pt x="0" y="126"/>
                  </a:cubicBezTo>
                  <a:cubicBezTo>
                    <a:pt x="0" y="117"/>
                    <a:pt x="0" y="21"/>
                    <a:pt x="0" y="11"/>
                  </a:cubicBezTo>
                  <a:cubicBezTo>
                    <a:pt x="0" y="0"/>
                    <a:pt x="7" y="1"/>
                    <a:pt x="19" y="1"/>
                  </a:cubicBezTo>
                  <a:cubicBezTo>
                    <a:pt x="31" y="1"/>
                    <a:pt x="42" y="1"/>
                    <a:pt x="42" y="1"/>
                  </a:cubicBezTo>
                  <a:lnTo>
                    <a:pt x="62" y="21"/>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115" name="Rectangle 20"/>
          <p:cNvSpPr>
            <a:spLocks noChangeArrowheads="1"/>
          </p:cNvSpPr>
          <p:nvPr/>
        </p:nvSpPr>
        <p:spPr bwMode="auto">
          <a:xfrm>
            <a:off x="4510315" y="2668981"/>
            <a:ext cx="117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400" dirty="0">
                <a:ln w="6350">
                  <a:noFill/>
                </a:ln>
                <a:solidFill>
                  <a:schemeClr val="bg1"/>
                </a:solidFill>
                <a:latin typeface="Impact" pitchFamily="34" charset="0"/>
                <a:ea typeface="微软雅黑" pitchFamily="34" charset="-122"/>
              </a:rPr>
              <a:t>1</a:t>
            </a:r>
          </a:p>
        </p:txBody>
      </p:sp>
      <p:sp>
        <p:nvSpPr>
          <p:cNvPr id="116" name="Rectangle 21"/>
          <p:cNvSpPr>
            <a:spLocks noChangeArrowheads="1"/>
          </p:cNvSpPr>
          <p:nvPr/>
        </p:nvSpPr>
        <p:spPr bwMode="auto">
          <a:xfrm>
            <a:off x="3943401" y="2661043"/>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2</a:t>
            </a:r>
          </a:p>
        </p:txBody>
      </p:sp>
      <p:sp>
        <p:nvSpPr>
          <p:cNvPr id="117" name="Rectangle 22"/>
          <p:cNvSpPr>
            <a:spLocks noChangeArrowheads="1"/>
          </p:cNvSpPr>
          <p:nvPr/>
        </p:nvSpPr>
        <p:spPr bwMode="auto">
          <a:xfrm>
            <a:off x="3477468" y="2530868"/>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4</a:t>
            </a:r>
          </a:p>
        </p:txBody>
      </p:sp>
      <p:sp>
        <p:nvSpPr>
          <p:cNvPr id="118" name="Rectangle 23"/>
          <p:cNvSpPr>
            <a:spLocks noChangeArrowheads="1"/>
          </p:cNvSpPr>
          <p:nvPr/>
        </p:nvSpPr>
        <p:spPr bwMode="auto">
          <a:xfrm>
            <a:off x="5527672" y="2530868"/>
            <a:ext cx="1651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5</a:t>
            </a:r>
          </a:p>
        </p:txBody>
      </p:sp>
      <p:sp>
        <p:nvSpPr>
          <p:cNvPr id="119" name="Rectangle 24"/>
          <p:cNvSpPr>
            <a:spLocks noChangeArrowheads="1"/>
          </p:cNvSpPr>
          <p:nvPr/>
        </p:nvSpPr>
        <p:spPr bwMode="auto">
          <a:xfrm>
            <a:off x="5030000" y="2641994"/>
            <a:ext cx="1635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3</a:t>
            </a:r>
          </a:p>
        </p:txBody>
      </p:sp>
      <p:sp>
        <p:nvSpPr>
          <p:cNvPr id="125" name="Rectangle 66"/>
          <p:cNvSpPr>
            <a:spLocks noChangeArrowheads="1"/>
          </p:cNvSpPr>
          <p:nvPr/>
        </p:nvSpPr>
        <p:spPr bwMode="auto">
          <a:xfrm>
            <a:off x="6456821" y="2052826"/>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6" name="圆角矩形 125"/>
          <p:cNvSpPr/>
          <p:nvPr/>
        </p:nvSpPr>
        <p:spPr>
          <a:xfrm>
            <a:off x="6974750" y="1722403"/>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27" name="Rectangle 66"/>
          <p:cNvSpPr>
            <a:spLocks noChangeArrowheads="1"/>
          </p:cNvSpPr>
          <p:nvPr/>
        </p:nvSpPr>
        <p:spPr bwMode="auto">
          <a:xfrm>
            <a:off x="6456821" y="339585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8" name="圆角矩形 127"/>
          <p:cNvSpPr/>
          <p:nvPr/>
        </p:nvSpPr>
        <p:spPr>
          <a:xfrm>
            <a:off x="6974750" y="306542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1" name="Rectangle 66"/>
          <p:cNvSpPr>
            <a:spLocks noChangeArrowheads="1"/>
          </p:cNvSpPr>
          <p:nvPr/>
        </p:nvSpPr>
        <p:spPr bwMode="auto">
          <a:xfrm>
            <a:off x="570371" y="2052826"/>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2" name="圆角矩形 131"/>
          <p:cNvSpPr/>
          <p:nvPr/>
        </p:nvSpPr>
        <p:spPr>
          <a:xfrm>
            <a:off x="1088300" y="1722403"/>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3" name="Rectangle 66"/>
          <p:cNvSpPr>
            <a:spLocks noChangeArrowheads="1"/>
          </p:cNvSpPr>
          <p:nvPr/>
        </p:nvSpPr>
        <p:spPr bwMode="auto">
          <a:xfrm>
            <a:off x="570371" y="3395851"/>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4" name="圆角矩形 133"/>
          <p:cNvSpPr/>
          <p:nvPr/>
        </p:nvSpPr>
        <p:spPr>
          <a:xfrm>
            <a:off x="1088300" y="306542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5" name="Rectangle 66"/>
          <p:cNvSpPr>
            <a:spLocks noChangeArrowheads="1"/>
          </p:cNvSpPr>
          <p:nvPr/>
        </p:nvSpPr>
        <p:spPr bwMode="auto">
          <a:xfrm>
            <a:off x="3527883" y="1562975"/>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6" name="圆角矩形 135"/>
          <p:cNvSpPr/>
          <p:nvPr/>
        </p:nvSpPr>
        <p:spPr>
          <a:xfrm>
            <a:off x="4045812" y="123255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1955583"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研究方案可行性说明</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anim calcmode="lin" valueType="num">
                                          <p:cBhvr>
                                            <p:cTn id="8" dur="500" fill="hold"/>
                                            <p:tgtEl>
                                              <p:spTgt spid="112"/>
                                            </p:tgtEl>
                                            <p:attrNameLst>
                                              <p:attrName>ppt_x</p:attrName>
                                            </p:attrNameLst>
                                          </p:cBhvr>
                                          <p:tavLst>
                                            <p:tav tm="0">
                                              <p:val>
                                                <p:strVal val="#ppt_x"/>
                                              </p:val>
                                            </p:tav>
                                            <p:tav tm="100000">
                                              <p:val>
                                                <p:strVal val="#ppt_x"/>
                                              </p:val>
                                            </p:tav>
                                          </p:tavLst>
                                        </p:anim>
                                        <p:anim calcmode="lin" valueType="num">
                                          <p:cBhvr>
                                            <p:cTn id="9" dur="500" fill="hold"/>
                                            <p:tgtEl>
                                              <p:spTgt spid="112"/>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115"/>
                                            </p:tgtEl>
                                            <p:attrNameLst>
                                              <p:attrName>style.visibility</p:attrName>
                                            </p:attrNameLst>
                                          </p:cBhvr>
                                          <p:to>
                                            <p:strVal val="visible"/>
                                          </p:to>
                                        </p:set>
                                        <p:anim calcmode="lin" valueType="num">
                                          <p:cBhvr>
                                            <p:cTn id="12" dur="500" fill="hold"/>
                                            <p:tgtEl>
                                              <p:spTgt spid="115"/>
                                            </p:tgtEl>
                                            <p:attrNameLst>
                                              <p:attrName>ppt_w</p:attrName>
                                            </p:attrNameLst>
                                          </p:cBhvr>
                                          <p:tavLst>
                                            <p:tav tm="0">
                                              <p:val>
                                                <p:fltVal val="0"/>
                                              </p:val>
                                            </p:tav>
                                            <p:tav tm="100000">
                                              <p:val>
                                                <p:strVal val="#ppt_w"/>
                                              </p:val>
                                            </p:tav>
                                          </p:tavLst>
                                        </p:anim>
                                        <p:anim calcmode="lin" valueType="num">
                                          <p:cBhvr>
                                            <p:cTn id="13" dur="500" fill="hold"/>
                                            <p:tgtEl>
                                              <p:spTgt spid="115"/>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anim calcmode="lin" valueType="num">
                                          <p:cBhvr>
                                            <p:cTn id="17" dur="500" fill="hold"/>
                                            <p:tgtEl>
                                              <p:spTgt spid="106"/>
                                            </p:tgtEl>
                                            <p:attrNameLst>
                                              <p:attrName>ppt_x</p:attrName>
                                            </p:attrNameLst>
                                          </p:cBhvr>
                                          <p:tavLst>
                                            <p:tav tm="0">
                                              <p:val>
                                                <p:strVal val="#ppt_x"/>
                                              </p:val>
                                            </p:tav>
                                            <p:tav tm="100000">
                                              <p:val>
                                                <p:strVal val="#ppt_x"/>
                                              </p:val>
                                            </p:tav>
                                          </p:tavLst>
                                        </p:anim>
                                        <p:anim calcmode="lin" valueType="num">
                                          <p:cBhvr>
                                            <p:cTn id="18" dur="500" fill="hold"/>
                                            <p:tgtEl>
                                              <p:spTgt spid="106"/>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116"/>
                                            </p:tgtEl>
                                            <p:attrNameLst>
                                              <p:attrName>style.visibility</p:attrName>
                                            </p:attrNameLst>
                                          </p:cBhvr>
                                          <p:to>
                                            <p:strVal val="visible"/>
                                          </p:to>
                                        </p:set>
                                        <p:anim calcmode="lin" valueType="num">
                                          <p:cBhvr>
                                            <p:cTn id="21" dur="500" fill="hold"/>
                                            <p:tgtEl>
                                              <p:spTgt spid="116"/>
                                            </p:tgtEl>
                                            <p:attrNameLst>
                                              <p:attrName>ppt_w</p:attrName>
                                            </p:attrNameLst>
                                          </p:cBhvr>
                                          <p:tavLst>
                                            <p:tav tm="0">
                                              <p:val>
                                                <p:fltVal val="0"/>
                                              </p:val>
                                            </p:tav>
                                            <p:tav tm="100000">
                                              <p:val>
                                                <p:strVal val="#ppt_w"/>
                                              </p:val>
                                            </p:tav>
                                          </p:tavLst>
                                        </p:anim>
                                        <p:anim calcmode="lin" valueType="num">
                                          <p:cBhvr>
                                            <p:cTn id="22" dur="500" fill="hold"/>
                                            <p:tgtEl>
                                              <p:spTgt spid="116"/>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anim calcmode="lin" valueType="num">
                                          <p:cBhvr>
                                            <p:cTn id="26" dur="500" fill="hold"/>
                                            <p:tgtEl>
                                              <p:spTgt spid="109"/>
                                            </p:tgtEl>
                                            <p:attrNameLst>
                                              <p:attrName>ppt_x</p:attrName>
                                            </p:attrNameLst>
                                          </p:cBhvr>
                                          <p:tavLst>
                                            <p:tav tm="0">
                                              <p:val>
                                                <p:strVal val="#ppt_x"/>
                                              </p:val>
                                            </p:tav>
                                            <p:tav tm="100000">
                                              <p:val>
                                                <p:strVal val="#ppt_x"/>
                                              </p:val>
                                            </p:tav>
                                          </p:tavLst>
                                        </p:anim>
                                        <p:anim calcmode="lin" valueType="num">
                                          <p:cBhvr>
                                            <p:cTn id="27" dur="500" fill="hold"/>
                                            <p:tgtEl>
                                              <p:spTgt spid="109"/>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119"/>
                                            </p:tgtEl>
                                            <p:attrNameLst>
                                              <p:attrName>style.visibility</p:attrName>
                                            </p:attrNameLst>
                                          </p:cBhvr>
                                          <p:to>
                                            <p:strVal val="visible"/>
                                          </p:to>
                                        </p:set>
                                        <p:anim calcmode="lin" valueType="num">
                                          <p:cBhvr>
                                            <p:cTn id="30" dur="500" fill="hold"/>
                                            <p:tgtEl>
                                              <p:spTgt spid="119"/>
                                            </p:tgtEl>
                                            <p:attrNameLst>
                                              <p:attrName>ppt_w</p:attrName>
                                            </p:attrNameLst>
                                          </p:cBhvr>
                                          <p:tavLst>
                                            <p:tav tm="0">
                                              <p:val>
                                                <p:fltVal val="0"/>
                                              </p:val>
                                            </p:tav>
                                            <p:tav tm="100000">
                                              <p:val>
                                                <p:strVal val="#ppt_w"/>
                                              </p:val>
                                            </p:tav>
                                          </p:tavLst>
                                        </p:anim>
                                        <p:anim calcmode="lin" valueType="num">
                                          <p:cBhvr>
                                            <p:cTn id="31" dur="500" fill="hold"/>
                                            <p:tgtEl>
                                              <p:spTgt spid="119"/>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anim calcmode="lin" valueType="num">
                                          <p:cBhvr>
                                            <p:cTn id="35" dur="500" fill="hold"/>
                                            <p:tgtEl>
                                              <p:spTgt spid="100"/>
                                            </p:tgtEl>
                                            <p:attrNameLst>
                                              <p:attrName>ppt_x</p:attrName>
                                            </p:attrNameLst>
                                          </p:cBhvr>
                                          <p:tavLst>
                                            <p:tav tm="0">
                                              <p:val>
                                                <p:strVal val="#ppt_x"/>
                                              </p:val>
                                            </p:tav>
                                            <p:tav tm="100000">
                                              <p:val>
                                                <p:strVal val="#ppt_x"/>
                                              </p:val>
                                            </p:tav>
                                          </p:tavLst>
                                        </p:anim>
                                        <p:anim calcmode="lin" valueType="num">
                                          <p:cBhvr>
                                            <p:cTn id="36" dur="500" fill="hold"/>
                                            <p:tgtEl>
                                              <p:spTgt spid="100"/>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117"/>
                                            </p:tgtEl>
                                            <p:attrNameLst>
                                              <p:attrName>style.visibility</p:attrName>
                                            </p:attrNameLst>
                                          </p:cBhvr>
                                          <p:to>
                                            <p:strVal val="visible"/>
                                          </p:to>
                                        </p:set>
                                        <p:anim calcmode="lin" valueType="num">
                                          <p:cBhvr>
                                            <p:cTn id="39" dur="500" fill="hold"/>
                                            <p:tgtEl>
                                              <p:spTgt spid="117"/>
                                            </p:tgtEl>
                                            <p:attrNameLst>
                                              <p:attrName>ppt_w</p:attrName>
                                            </p:attrNameLst>
                                          </p:cBhvr>
                                          <p:tavLst>
                                            <p:tav tm="0">
                                              <p:val>
                                                <p:fltVal val="0"/>
                                              </p:val>
                                            </p:tav>
                                            <p:tav tm="100000">
                                              <p:val>
                                                <p:strVal val="#ppt_w"/>
                                              </p:val>
                                            </p:tav>
                                          </p:tavLst>
                                        </p:anim>
                                        <p:anim calcmode="lin" valueType="num">
                                          <p:cBhvr>
                                            <p:cTn id="40" dur="500" fill="hold"/>
                                            <p:tgtEl>
                                              <p:spTgt spid="117"/>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anim calcmode="lin" valueType="num">
                                          <p:cBhvr>
                                            <p:cTn id="44" dur="500" fill="hold"/>
                                            <p:tgtEl>
                                              <p:spTgt spid="103"/>
                                            </p:tgtEl>
                                            <p:attrNameLst>
                                              <p:attrName>ppt_x</p:attrName>
                                            </p:attrNameLst>
                                          </p:cBhvr>
                                          <p:tavLst>
                                            <p:tav tm="0">
                                              <p:val>
                                                <p:strVal val="#ppt_x"/>
                                              </p:val>
                                            </p:tav>
                                            <p:tav tm="100000">
                                              <p:val>
                                                <p:strVal val="#ppt_x"/>
                                              </p:val>
                                            </p:tav>
                                          </p:tavLst>
                                        </p:anim>
                                        <p:anim calcmode="lin" valueType="num">
                                          <p:cBhvr>
                                            <p:cTn id="45" dur="500" fill="hold"/>
                                            <p:tgtEl>
                                              <p:spTgt spid="103"/>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118"/>
                                            </p:tgtEl>
                                            <p:attrNameLst>
                                              <p:attrName>style.visibility</p:attrName>
                                            </p:attrNameLst>
                                          </p:cBhvr>
                                          <p:to>
                                            <p:strVal val="visible"/>
                                          </p:to>
                                        </p:set>
                                        <p:anim calcmode="lin" valueType="num">
                                          <p:cBhvr>
                                            <p:cTn id="48" dur="500" fill="hold"/>
                                            <p:tgtEl>
                                              <p:spTgt spid="118"/>
                                            </p:tgtEl>
                                            <p:attrNameLst>
                                              <p:attrName>ppt_w</p:attrName>
                                            </p:attrNameLst>
                                          </p:cBhvr>
                                          <p:tavLst>
                                            <p:tav tm="0">
                                              <p:val>
                                                <p:fltVal val="0"/>
                                              </p:val>
                                            </p:tav>
                                            <p:tav tm="100000">
                                              <p:val>
                                                <p:strVal val="#ppt_w"/>
                                              </p:val>
                                            </p:tav>
                                          </p:tavLst>
                                        </p:anim>
                                        <p:anim calcmode="lin" valueType="num">
                                          <p:cBhvr>
                                            <p:cTn id="49" dur="500" fill="hold"/>
                                            <p:tgtEl>
                                              <p:spTgt spid="118"/>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14:presetBounceEnd="60000">
                                      <p:stCondLst>
                                        <p:cond delay="1400"/>
                                      </p:stCondLst>
                                      <p:childTnLst>
                                        <p:set>
                                          <p:cBhvr>
                                            <p:cTn id="51" dur="1" fill="hold">
                                              <p:stCondLst>
                                                <p:cond delay="0"/>
                                              </p:stCondLst>
                                            </p:cTn>
                                            <p:tgtEl>
                                              <p:spTgt spid="126"/>
                                            </p:tgtEl>
                                            <p:attrNameLst>
                                              <p:attrName>style.visibility</p:attrName>
                                            </p:attrNameLst>
                                          </p:cBhvr>
                                          <p:to>
                                            <p:strVal val="visible"/>
                                          </p:to>
                                        </p:set>
                                        <p:anim calcmode="lin" valueType="num" p14:bounceEnd="60000">
                                          <p:cBhvr additive="base">
                                            <p:cTn id="52" dur="500" fill="hold"/>
                                            <p:tgtEl>
                                              <p:spTgt spid="126"/>
                                            </p:tgtEl>
                                            <p:attrNameLst>
                                              <p:attrName>ppt_x</p:attrName>
                                            </p:attrNameLst>
                                          </p:cBhvr>
                                          <p:tavLst>
                                            <p:tav tm="0">
                                              <p:val>
                                                <p:strVal val="1+#ppt_w/2"/>
                                              </p:val>
                                            </p:tav>
                                            <p:tav tm="100000">
                                              <p:val>
                                                <p:strVal val="#ppt_x"/>
                                              </p:val>
                                            </p:tav>
                                          </p:tavLst>
                                        </p:anim>
                                        <p:anim calcmode="lin" valueType="num" p14:bounceEnd="60000">
                                          <p:cBhvr additive="base">
                                            <p:cTn id="53" dur="500" fill="hold"/>
                                            <p:tgtEl>
                                              <p:spTgt spid="12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125"/>
                                            </p:tgtEl>
                                            <p:attrNameLst>
                                              <p:attrName>style.visibility</p:attrName>
                                            </p:attrNameLst>
                                          </p:cBhvr>
                                          <p:to>
                                            <p:strVal val="visible"/>
                                          </p:to>
                                        </p:set>
                                        <p:anim calcmode="lin" valueType="num">
                                          <p:cBhvr>
                                            <p:cTn id="56" dur="500" fill="hold"/>
                                            <p:tgtEl>
                                              <p:spTgt spid="125"/>
                                            </p:tgtEl>
                                            <p:attrNameLst>
                                              <p:attrName>ppt_w</p:attrName>
                                            </p:attrNameLst>
                                          </p:cBhvr>
                                          <p:tavLst>
                                            <p:tav tm="0">
                                              <p:val>
                                                <p:strVal val="#ppt_w*0.70"/>
                                              </p:val>
                                            </p:tav>
                                            <p:tav tm="100000">
                                              <p:val>
                                                <p:strVal val="#ppt_w"/>
                                              </p:val>
                                            </p:tav>
                                          </p:tavLst>
                                        </p:anim>
                                        <p:anim calcmode="lin" valueType="num">
                                          <p:cBhvr>
                                            <p:cTn id="57" dur="500" fill="hold"/>
                                            <p:tgtEl>
                                              <p:spTgt spid="125"/>
                                            </p:tgtEl>
                                            <p:attrNameLst>
                                              <p:attrName>ppt_h</p:attrName>
                                            </p:attrNameLst>
                                          </p:cBhvr>
                                          <p:tavLst>
                                            <p:tav tm="0">
                                              <p:val>
                                                <p:strVal val="#ppt_h"/>
                                              </p:val>
                                            </p:tav>
                                            <p:tav tm="100000">
                                              <p:val>
                                                <p:strVal val="#ppt_h"/>
                                              </p:val>
                                            </p:tav>
                                          </p:tavLst>
                                        </p:anim>
                                        <p:animEffect transition="in" filter="fade">
                                          <p:cBhvr>
                                            <p:cTn id="58" dur="500"/>
                                            <p:tgtEl>
                                              <p:spTgt spid="125"/>
                                            </p:tgtEl>
                                          </p:cBhvr>
                                        </p:animEffect>
                                      </p:childTnLst>
                                    </p:cTn>
                                  </p:par>
                                  <p:par>
                                    <p:cTn id="59" presetID="2" presetClass="entr" presetSubtype="2" fill="hold" grpId="0" nodeType="withEffect" p14:presetBounceEnd="60000">
                                      <p:stCondLst>
                                        <p:cond delay="1400"/>
                                      </p:stCondLst>
                                      <p:childTnLst>
                                        <p:set>
                                          <p:cBhvr>
                                            <p:cTn id="60" dur="1" fill="hold">
                                              <p:stCondLst>
                                                <p:cond delay="0"/>
                                              </p:stCondLst>
                                            </p:cTn>
                                            <p:tgtEl>
                                              <p:spTgt spid="128"/>
                                            </p:tgtEl>
                                            <p:attrNameLst>
                                              <p:attrName>style.visibility</p:attrName>
                                            </p:attrNameLst>
                                          </p:cBhvr>
                                          <p:to>
                                            <p:strVal val="visible"/>
                                          </p:to>
                                        </p:set>
                                        <p:anim calcmode="lin" valueType="num" p14:bounceEnd="60000">
                                          <p:cBhvr additive="base">
                                            <p:cTn id="61" dur="500" fill="hold"/>
                                            <p:tgtEl>
                                              <p:spTgt spid="128"/>
                                            </p:tgtEl>
                                            <p:attrNameLst>
                                              <p:attrName>ppt_x</p:attrName>
                                            </p:attrNameLst>
                                          </p:cBhvr>
                                          <p:tavLst>
                                            <p:tav tm="0">
                                              <p:val>
                                                <p:strVal val="1+#ppt_w/2"/>
                                              </p:val>
                                            </p:tav>
                                            <p:tav tm="100000">
                                              <p:val>
                                                <p:strVal val="#ppt_x"/>
                                              </p:val>
                                            </p:tav>
                                          </p:tavLst>
                                        </p:anim>
                                        <p:anim calcmode="lin" valueType="num" p14:bounceEnd="60000">
                                          <p:cBhvr additive="base">
                                            <p:cTn id="62" dur="500" fill="hold"/>
                                            <p:tgtEl>
                                              <p:spTgt spid="12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127"/>
                                            </p:tgtEl>
                                            <p:attrNameLst>
                                              <p:attrName>style.visibility</p:attrName>
                                            </p:attrNameLst>
                                          </p:cBhvr>
                                          <p:to>
                                            <p:strVal val="visible"/>
                                          </p:to>
                                        </p:set>
                                        <p:anim calcmode="lin" valueType="num">
                                          <p:cBhvr>
                                            <p:cTn id="65" dur="500" fill="hold"/>
                                            <p:tgtEl>
                                              <p:spTgt spid="127"/>
                                            </p:tgtEl>
                                            <p:attrNameLst>
                                              <p:attrName>ppt_w</p:attrName>
                                            </p:attrNameLst>
                                          </p:cBhvr>
                                          <p:tavLst>
                                            <p:tav tm="0">
                                              <p:val>
                                                <p:strVal val="#ppt_w*0.70"/>
                                              </p:val>
                                            </p:tav>
                                            <p:tav tm="100000">
                                              <p:val>
                                                <p:strVal val="#ppt_w"/>
                                              </p:val>
                                            </p:tav>
                                          </p:tavLst>
                                        </p:anim>
                                        <p:anim calcmode="lin" valueType="num">
                                          <p:cBhvr>
                                            <p:cTn id="66" dur="500" fill="hold"/>
                                            <p:tgtEl>
                                              <p:spTgt spid="127"/>
                                            </p:tgtEl>
                                            <p:attrNameLst>
                                              <p:attrName>ppt_h</p:attrName>
                                            </p:attrNameLst>
                                          </p:cBhvr>
                                          <p:tavLst>
                                            <p:tav tm="0">
                                              <p:val>
                                                <p:strVal val="#ppt_h"/>
                                              </p:val>
                                            </p:tav>
                                            <p:tav tm="100000">
                                              <p:val>
                                                <p:strVal val="#ppt_h"/>
                                              </p:val>
                                            </p:tav>
                                          </p:tavLst>
                                        </p:anim>
                                        <p:animEffect transition="in" filter="fade">
                                          <p:cBhvr>
                                            <p:cTn id="67" dur="500"/>
                                            <p:tgtEl>
                                              <p:spTgt spid="127"/>
                                            </p:tgtEl>
                                          </p:cBhvr>
                                        </p:animEffect>
                                      </p:childTnLst>
                                    </p:cTn>
                                  </p:par>
                                  <p:par>
                                    <p:cTn id="68" presetID="2" presetClass="entr" presetSubtype="8" fill="hold" grpId="0" nodeType="withEffect" p14:presetBounceEnd="60000">
                                      <p:stCondLst>
                                        <p:cond delay="1400"/>
                                      </p:stCondLst>
                                      <p:childTnLst>
                                        <p:set>
                                          <p:cBhvr>
                                            <p:cTn id="69" dur="1" fill="hold">
                                              <p:stCondLst>
                                                <p:cond delay="0"/>
                                              </p:stCondLst>
                                            </p:cTn>
                                            <p:tgtEl>
                                              <p:spTgt spid="132"/>
                                            </p:tgtEl>
                                            <p:attrNameLst>
                                              <p:attrName>style.visibility</p:attrName>
                                            </p:attrNameLst>
                                          </p:cBhvr>
                                          <p:to>
                                            <p:strVal val="visible"/>
                                          </p:to>
                                        </p:set>
                                        <p:anim calcmode="lin" valueType="num" p14:bounceEnd="60000">
                                          <p:cBhvr additive="base">
                                            <p:cTn id="70" dur="500" fill="hold"/>
                                            <p:tgtEl>
                                              <p:spTgt spid="132"/>
                                            </p:tgtEl>
                                            <p:attrNameLst>
                                              <p:attrName>ppt_x</p:attrName>
                                            </p:attrNameLst>
                                          </p:cBhvr>
                                          <p:tavLst>
                                            <p:tav tm="0">
                                              <p:val>
                                                <p:strVal val="0-#ppt_w/2"/>
                                              </p:val>
                                            </p:tav>
                                            <p:tav tm="100000">
                                              <p:val>
                                                <p:strVal val="#ppt_x"/>
                                              </p:val>
                                            </p:tav>
                                          </p:tavLst>
                                        </p:anim>
                                        <p:anim calcmode="lin" valueType="num" p14:bounceEnd="60000">
                                          <p:cBhvr additive="base">
                                            <p:cTn id="71" dur="500" fill="hold"/>
                                            <p:tgtEl>
                                              <p:spTgt spid="132"/>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131"/>
                                            </p:tgtEl>
                                            <p:attrNameLst>
                                              <p:attrName>style.visibility</p:attrName>
                                            </p:attrNameLst>
                                          </p:cBhvr>
                                          <p:to>
                                            <p:strVal val="visible"/>
                                          </p:to>
                                        </p:set>
                                        <p:anim calcmode="lin" valueType="num">
                                          <p:cBhvr>
                                            <p:cTn id="74" dur="500" fill="hold"/>
                                            <p:tgtEl>
                                              <p:spTgt spid="131"/>
                                            </p:tgtEl>
                                            <p:attrNameLst>
                                              <p:attrName>ppt_w</p:attrName>
                                            </p:attrNameLst>
                                          </p:cBhvr>
                                          <p:tavLst>
                                            <p:tav tm="0">
                                              <p:val>
                                                <p:strVal val="#ppt_w*0.70"/>
                                              </p:val>
                                            </p:tav>
                                            <p:tav tm="100000">
                                              <p:val>
                                                <p:strVal val="#ppt_w"/>
                                              </p:val>
                                            </p:tav>
                                          </p:tavLst>
                                        </p:anim>
                                        <p:anim calcmode="lin" valueType="num">
                                          <p:cBhvr>
                                            <p:cTn id="75" dur="500" fill="hold"/>
                                            <p:tgtEl>
                                              <p:spTgt spid="131"/>
                                            </p:tgtEl>
                                            <p:attrNameLst>
                                              <p:attrName>ppt_h</p:attrName>
                                            </p:attrNameLst>
                                          </p:cBhvr>
                                          <p:tavLst>
                                            <p:tav tm="0">
                                              <p:val>
                                                <p:strVal val="#ppt_h"/>
                                              </p:val>
                                            </p:tav>
                                            <p:tav tm="100000">
                                              <p:val>
                                                <p:strVal val="#ppt_h"/>
                                              </p:val>
                                            </p:tav>
                                          </p:tavLst>
                                        </p:anim>
                                        <p:animEffect transition="in" filter="fade">
                                          <p:cBhvr>
                                            <p:cTn id="76" dur="500"/>
                                            <p:tgtEl>
                                              <p:spTgt spid="131"/>
                                            </p:tgtEl>
                                          </p:cBhvr>
                                        </p:animEffect>
                                      </p:childTnLst>
                                    </p:cTn>
                                  </p:par>
                                  <p:par>
                                    <p:cTn id="77" presetID="2" presetClass="entr" presetSubtype="8" fill="hold" grpId="0" nodeType="withEffect" p14:presetBounceEnd="60000">
                                      <p:stCondLst>
                                        <p:cond delay="1400"/>
                                      </p:stCondLst>
                                      <p:childTnLst>
                                        <p:set>
                                          <p:cBhvr>
                                            <p:cTn id="78" dur="1" fill="hold">
                                              <p:stCondLst>
                                                <p:cond delay="0"/>
                                              </p:stCondLst>
                                            </p:cTn>
                                            <p:tgtEl>
                                              <p:spTgt spid="134"/>
                                            </p:tgtEl>
                                            <p:attrNameLst>
                                              <p:attrName>style.visibility</p:attrName>
                                            </p:attrNameLst>
                                          </p:cBhvr>
                                          <p:to>
                                            <p:strVal val="visible"/>
                                          </p:to>
                                        </p:set>
                                        <p:anim calcmode="lin" valueType="num" p14:bounceEnd="60000">
                                          <p:cBhvr additive="base">
                                            <p:cTn id="79" dur="500" fill="hold"/>
                                            <p:tgtEl>
                                              <p:spTgt spid="134"/>
                                            </p:tgtEl>
                                            <p:attrNameLst>
                                              <p:attrName>ppt_x</p:attrName>
                                            </p:attrNameLst>
                                          </p:cBhvr>
                                          <p:tavLst>
                                            <p:tav tm="0">
                                              <p:val>
                                                <p:strVal val="0-#ppt_w/2"/>
                                              </p:val>
                                            </p:tav>
                                            <p:tav tm="100000">
                                              <p:val>
                                                <p:strVal val="#ppt_x"/>
                                              </p:val>
                                            </p:tav>
                                          </p:tavLst>
                                        </p:anim>
                                        <p:anim calcmode="lin" valueType="num" p14:bounceEnd="60000">
                                          <p:cBhvr additive="base">
                                            <p:cTn id="80" dur="500" fill="hold"/>
                                            <p:tgtEl>
                                              <p:spTgt spid="134"/>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500" fill="hold"/>
                                            <p:tgtEl>
                                              <p:spTgt spid="133"/>
                                            </p:tgtEl>
                                            <p:attrNameLst>
                                              <p:attrName>ppt_w</p:attrName>
                                            </p:attrNameLst>
                                          </p:cBhvr>
                                          <p:tavLst>
                                            <p:tav tm="0">
                                              <p:val>
                                                <p:strVal val="#ppt_w*0.70"/>
                                              </p:val>
                                            </p:tav>
                                            <p:tav tm="100000">
                                              <p:val>
                                                <p:strVal val="#ppt_w"/>
                                              </p:val>
                                            </p:tav>
                                          </p:tavLst>
                                        </p:anim>
                                        <p:anim calcmode="lin" valueType="num">
                                          <p:cBhvr>
                                            <p:cTn id="84" dur="500" fill="hold"/>
                                            <p:tgtEl>
                                              <p:spTgt spid="133"/>
                                            </p:tgtEl>
                                            <p:attrNameLst>
                                              <p:attrName>ppt_h</p:attrName>
                                            </p:attrNameLst>
                                          </p:cBhvr>
                                          <p:tavLst>
                                            <p:tav tm="0">
                                              <p:val>
                                                <p:strVal val="#ppt_h"/>
                                              </p:val>
                                            </p:tav>
                                            <p:tav tm="100000">
                                              <p:val>
                                                <p:strVal val="#ppt_h"/>
                                              </p:val>
                                            </p:tav>
                                          </p:tavLst>
                                        </p:anim>
                                        <p:animEffect transition="in" filter="fade">
                                          <p:cBhvr>
                                            <p:cTn id="85" dur="500"/>
                                            <p:tgtEl>
                                              <p:spTgt spid="133"/>
                                            </p:tgtEl>
                                          </p:cBhvr>
                                        </p:animEffect>
                                      </p:childTnLst>
                                    </p:cTn>
                                  </p:par>
                                  <p:par>
                                    <p:cTn id="86" presetID="2" presetClass="entr" presetSubtype="1" fill="hold" grpId="0" nodeType="withEffect" p14:presetBounceEnd="60000">
                                      <p:stCondLst>
                                        <p:cond delay="1400"/>
                                      </p:stCondLst>
                                      <p:childTnLst>
                                        <p:set>
                                          <p:cBhvr>
                                            <p:cTn id="87" dur="1" fill="hold">
                                              <p:stCondLst>
                                                <p:cond delay="0"/>
                                              </p:stCondLst>
                                            </p:cTn>
                                            <p:tgtEl>
                                              <p:spTgt spid="136"/>
                                            </p:tgtEl>
                                            <p:attrNameLst>
                                              <p:attrName>style.visibility</p:attrName>
                                            </p:attrNameLst>
                                          </p:cBhvr>
                                          <p:to>
                                            <p:strVal val="visible"/>
                                          </p:to>
                                        </p:set>
                                        <p:anim calcmode="lin" valueType="num" p14:bounceEnd="60000">
                                          <p:cBhvr additive="base">
                                            <p:cTn id="88" dur="500" fill="hold"/>
                                            <p:tgtEl>
                                              <p:spTgt spid="136"/>
                                            </p:tgtEl>
                                            <p:attrNameLst>
                                              <p:attrName>ppt_x</p:attrName>
                                            </p:attrNameLst>
                                          </p:cBhvr>
                                          <p:tavLst>
                                            <p:tav tm="0">
                                              <p:val>
                                                <p:strVal val="#ppt_x"/>
                                              </p:val>
                                            </p:tav>
                                            <p:tav tm="100000">
                                              <p:val>
                                                <p:strVal val="#ppt_x"/>
                                              </p:val>
                                            </p:tav>
                                          </p:tavLst>
                                        </p:anim>
                                        <p:anim calcmode="lin" valueType="num" p14:bounceEnd="60000">
                                          <p:cBhvr additive="base">
                                            <p:cTn id="89" dur="500" fill="hold"/>
                                            <p:tgtEl>
                                              <p:spTgt spid="136"/>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135"/>
                                            </p:tgtEl>
                                            <p:attrNameLst>
                                              <p:attrName>style.visibility</p:attrName>
                                            </p:attrNameLst>
                                          </p:cBhvr>
                                          <p:to>
                                            <p:strVal val="visible"/>
                                          </p:to>
                                        </p:set>
                                        <p:anim calcmode="lin" valueType="num">
                                          <p:cBhvr>
                                            <p:cTn id="92" dur="500" fill="hold"/>
                                            <p:tgtEl>
                                              <p:spTgt spid="135"/>
                                            </p:tgtEl>
                                            <p:attrNameLst>
                                              <p:attrName>ppt_w</p:attrName>
                                            </p:attrNameLst>
                                          </p:cBhvr>
                                          <p:tavLst>
                                            <p:tav tm="0">
                                              <p:val>
                                                <p:strVal val="#ppt_w*0.70"/>
                                              </p:val>
                                            </p:tav>
                                            <p:tav tm="100000">
                                              <p:val>
                                                <p:strVal val="#ppt_w"/>
                                              </p:val>
                                            </p:tav>
                                          </p:tavLst>
                                        </p:anim>
                                        <p:anim calcmode="lin" valueType="num">
                                          <p:cBhvr>
                                            <p:cTn id="93" dur="500" fill="hold"/>
                                            <p:tgtEl>
                                              <p:spTgt spid="135"/>
                                            </p:tgtEl>
                                            <p:attrNameLst>
                                              <p:attrName>ppt_h</p:attrName>
                                            </p:attrNameLst>
                                          </p:cBhvr>
                                          <p:tavLst>
                                            <p:tav tm="0">
                                              <p:val>
                                                <p:strVal val="#ppt_h"/>
                                              </p:val>
                                            </p:tav>
                                            <p:tav tm="100000">
                                              <p:val>
                                                <p:strVal val="#ppt_h"/>
                                              </p:val>
                                            </p:tav>
                                          </p:tavLst>
                                        </p:anim>
                                        <p:animEffect transition="in" filter="fade">
                                          <p:cBhvr>
                                            <p:cTn id="9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P spid="125" grpId="0"/>
          <p:bldP spid="126" grpId="0" animBg="1"/>
          <p:bldP spid="127" grpId="0"/>
          <p:bldP spid="128" grpId="0" animBg="1"/>
          <p:bldP spid="131" grpId="0"/>
          <p:bldP spid="132" grpId="0" animBg="1"/>
          <p:bldP spid="133" grpId="0"/>
          <p:bldP spid="134" grpId="0" animBg="1"/>
          <p:bldP spid="135" grpId="0"/>
          <p:bldP spid="1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anim calcmode="lin" valueType="num">
                                          <p:cBhvr>
                                            <p:cTn id="8" dur="500" fill="hold"/>
                                            <p:tgtEl>
                                              <p:spTgt spid="112"/>
                                            </p:tgtEl>
                                            <p:attrNameLst>
                                              <p:attrName>ppt_x</p:attrName>
                                            </p:attrNameLst>
                                          </p:cBhvr>
                                          <p:tavLst>
                                            <p:tav tm="0">
                                              <p:val>
                                                <p:strVal val="#ppt_x"/>
                                              </p:val>
                                            </p:tav>
                                            <p:tav tm="100000">
                                              <p:val>
                                                <p:strVal val="#ppt_x"/>
                                              </p:val>
                                            </p:tav>
                                          </p:tavLst>
                                        </p:anim>
                                        <p:anim calcmode="lin" valueType="num">
                                          <p:cBhvr>
                                            <p:cTn id="9" dur="500" fill="hold"/>
                                            <p:tgtEl>
                                              <p:spTgt spid="112"/>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115"/>
                                            </p:tgtEl>
                                            <p:attrNameLst>
                                              <p:attrName>style.visibility</p:attrName>
                                            </p:attrNameLst>
                                          </p:cBhvr>
                                          <p:to>
                                            <p:strVal val="visible"/>
                                          </p:to>
                                        </p:set>
                                        <p:anim calcmode="lin" valueType="num">
                                          <p:cBhvr>
                                            <p:cTn id="12" dur="500" fill="hold"/>
                                            <p:tgtEl>
                                              <p:spTgt spid="115"/>
                                            </p:tgtEl>
                                            <p:attrNameLst>
                                              <p:attrName>ppt_w</p:attrName>
                                            </p:attrNameLst>
                                          </p:cBhvr>
                                          <p:tavLst>
                                            <p:tav tm="0">
                                              <p:val>
                                                <p:fltVal val="0"/>
                                              </p:val>
                                            </p:tav>
                                            <p:tav tm="100000">
                                              <p:val>
                                                <p:strVal val="#ppt_w"/>
                                              </p:val>
                                            </p:tav>
                                          </p:tavLst>
                                        </p:anim>
                                        <p:anim calcmode="lin" valueType="num">
                                          <p:cBhvr>
                                            <p:cTn id="13" dur="500" fill="hold"/>
                                            <p:tgtEl>
                                              <p:spTgt spid="115"/>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anim calcmode="lin" valueType="num">
                                          <p:cBhvr>
                                            <p:cTn id="17" dur="500" fill="hold"/>
                                            <p:tgtEl>
                                              <p:spTgt spid="106"/>
                                            </p:tgtEl>
                                            <p:attrNameLst>
                                              <p:attrName>ppt_x</p:attrName>
                                            </p:attrNameLst>
                                          </p:cBhvr>
                                          <p:tavLst>
                                            <p:tav tm="0">
                                              <p:val>
                                                <p:strVal val="#ppt_x"/>
                                              </p:val>
                                            </p:tav>
                                            <p:tav tm="100000">
                                              <p:val>
                                                <p:strVal val="#ppt_x"/>
                                              </p:val>
                                            </p:tav>
                                          </p:tavLst>
                                        </p:anim>
                                        <p:anim calcmode="lin" valueType="num">
                                          <p:cBhvr>
                                            <p:cTn id="18" dur="500" fill="hold"/>
                                            <p:tgtEl>
                                              <p:spTgt spid="106"/>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116"/>
                                            </p:tgtEl>
                                            <p:attrNameLst>
                                              <p:attrName>style.visibility</p:attrName>
                                            </p:attrNameLst>
                                          </p:cBhvr>
                                          <p:to>
                                            <p:strVal val="visible"/>
                                          </p:to>
                                        </p:set>
                                        <p:anim calcmode="lin" valueType="num">
                                          <p:cBhvr>
                                            <p:cTn id="21" dur="500" fill="hold"/>
                                            <p:tgtEl>
                                              <p:spTgt spid="116"/>
                                            </p:tgtEl>
                                            <p:attrNameLst>
                                              <p:attrName>ppt_w</p:attrName>
                                            </p:attrNameLst>
                                          </p:cBhvr>
                                          <p:tavLst>
                                            <p:tav tm="0">
                                              <p:val>
                                                <p:fltVal val="0"/>
                                              </p:val>
                                            </p:tav>
                                            <p:tav tm="100000">
                                              <p:val>
                                                <p:strVal val="#ppt_w"/>
                                              </p:val>
                                            </p:tav>
                                          </p:tavLst>
                                        </p:anim>
                                        <p:anim calcmode="lin" valueType="num">
                                          <p:cBhvr>
                                            <p:cTn id="22" dur="500" fill="hold"/>
                                            <p:tgtEl>
                                              <p:spTgt spid="116"/>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anim calcmode="lin" valueType="num">
                                          <p:cBhvr>
                                            <p:cTn id="26" dur="500" fill="hold"/>
                                            <p:tgtEl>
                                              <p:spTgt spid="109"/>
                                            </p:tgtEl>
                                            <p:attrNameLst>
                                              <p:attrName>ppt_x</p:attrName>
                                            </p:attrNameLst>
                                          </p:cBhvr>
                                          <p:tavLst>
                                            <p:tav tm="0">
                                              <p:val>
                                                <p:strVal val="#ppt_x"/>
                                              </p:val>
                                            </p:tav>
                                            <p:tav tm="100000">
                                              <p:val>
                                                <p:strVal val="#ppt_x"/>
                                              </p:val>
                                            </p:tav>
                                          </p:tavLst>
                                        </p:anim>
                                        <p:anim calcmode="lin" valueType="num">
                                          <p:cBhvr>
                                            <p:cTn id="27" dur="500" fill="hold"/>
                                            <p:tgtEl>
                                              <p:spTgt spid="109"/>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119"/>
                                            </p:tgtEl>
                                            <p:attrNameLst>
                                              <p:attrName>style.visibility</p:attrName>
                                            </p:attrNameLst>
                                          </p:cBhvr>
                                          <p:to>
                                            <p:strVal val="visible"/>
                                          </p:to>
                                        </p:set>
                                        <p:anim calcmode="lin" valueType="num">
                                          <p:cBhvr>
                                            <p:cTn id="30" dur="500" fill="hold"/>
                                            <p:tgtEl>
                                              <p:spTgt spid="119"/>
                                            </p:tgtEl>
                                            <p:attrNameLst>
                                              <p:attrName>ppt_w</p:attrName>
                                            </p:attrNameLst>
                                          </p:cBhvr>
                                          <p:tavLst>
                                            <p:tav tm="0">
                                              <p:val>
                                                <p:fltVal val="0"/>
                                              </p:val>
                                            </p:tav>
                                            <p:tav tm="100000">
                                              <p:val>
                                                <p:strVal val="#ppt_w"/>
                                              </p:val>
                                            </p:tav>
                                          </p:tavLst>
                                        </p:anim>
                                        <p:anim calcmode="lin" valueType="num">
                                          <p:cBhvr>
                                            <p:cTn id="31" dur="500" fill="hold"/>
                                            <p:tgtEl>
                                              <p:spTgt spid="119"/>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anim calcmode="lin" valueType="num">
                                          <p:cBhvr>
                                            <p:cTn id="35" dur="500" fill="hold"/>
                                            <p:tgtEl>
                                              <p:spTgt spid="100"/>
                                            </p:tgtEl>
                                            <p:attrNameLst>
                                              <p:attrName>ppt_x</p:attrName>
                                            </p:attrNameLst>
                                          </p:cBhvr>
                                          <p:tavLst>
                                            <p:tav tm="0">
                                              <p:val>
                                                <p:strVal val="#ppt_x"/>
                                              </p:val>
                                            </p:tav>
                                            <p:tav tm="100000">
                                              <p:val>
                                                <p:strVal val="#ppt_x"/>
                                              </p:val>
                                            </p:tav>
                                          </p:tavLst>
                                        </p:anim>
                                        <p:anim calcmode="lin" valueType="num">
                                          <p:cBhvr>
                                            <p:cTn id="36" dur="500" fill="hold"/>
                                            <p:tgtEl>
                                              <p:spTgt spid="100"/>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117"/>
                                            </p:tgtEl>
                                            <p:attrNameLst>
                                              <p:attrName>style.visibility</p:attrName>
                                            </p:attrNameLst>
                                          </p:cBhvr>
                                          <p:to>
                                            <p:strVal val="visible"/>
                                          </p:to>
                                        </p:set>
                                        <p:anim calcmode="lin" valueType="num">
                                          <p:cBhvr>
                                            <p:cTn id="39" dur="500" fill="hold"/>
                                            <p:tgtEl>
                                              <p:spTgt spid="117"/>
                                            </p:tgtEl>
                                            <p:attrNameLst>
                                              <p:attrName>ppt_w</p:attrName>
                                            </p:attrNameLst>
                                          </p:cBhvr>
                                          <p:tavLst>
                                            <p:tav tm="0">
                                              <p:val>
                                                <p:fltVal val="0"/>
                                              </p:val>
                                            </p:tav>
                                            <p:tav tm="100000">
                                              <p:val>
                                                <p:strVal val="#ppt_w"/>
                                              </p:val>
                                            </p:tav>
                                          </p:tavLst>
                                        </p:anim>
                                        <p:anim calcmode="lin" valueType="num">
                                          <p:cBhvr>
                                            <p:cTn id="40" dur="500" fill="hold"/>
                                            <p:tgtEl>
                                              <p:spTgt spid="117"/>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anim calcmode="lin" valueType="num">
                                          <p:cBhvr>
                                            <p:cTn id="44" dur="500" fill="hold"/>
                                            <p:tgtEl>
                                              <p:spTgt spid="103"/>
                                            </p:tgtEl>
                                            <p:attrNameLst>
                                              <p:attrName>ppt_x</p:attrName>
                                            </p:attrNameLst>
                                          </p:cBhvr>
                                          <p:tavLst>
                                            <p:tav tm="0">
                                              <p:val>
                                                <p:strVal val="#ppt_x"/>
                                              </p:val>
                                            </p:tav>
                                            <p:tav tm="100000">
                                              <p:val>
                                                <p:strVal val="#ppt_x"/>
                                              </p:val>
                                            </p:tav>
                                          </p:tavLst>
                                        </p:anim>
                                        <p:anim calcmode="lin" valueType="num">
                                          <p:cBhvr>
                                            <p:cTn id="45" dur="500" fill="hold"/>
                                            <p:tgtEl>
                                              <p:spTgt spid="103"/>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118"/>
                                            </p:tgtEl>
                                            <p:attrNameLst>
                                              <p:attrName>style.visibility</p:attrName>
                                            </p:attrNameLst>
                                          </p:cBhvr>
                                          <p:to>
                                            <p:strVal val="visible"/>
                                          </p:to>
                                        </p:set>
                                        <p:anim calcmode="lin" valueType="num">
                                          <p:cBhvr>
                                            <p:cTn id="48" dur="500" fill="hold"/>
                                            <p:tgtEl>
                                              <p:spTgt spid="118"/>
                                            </p:tgtEl>
                                            <p:attrNameLst>
                                              <p:attrName>ppt_w</p:attrName>
                                            </p:attrNameLst>
                                          </p:cBhvr>
                                          <p:tavLst>
                                            <p:tav tm="0">
                                              <p:val>
                                                <p:fltVal val="0"/>
                                              </p:val>
                                            </p:tav>
                                            <p:tav tm="100000">
                                              <p:val>
                                                <p:strVal val="#ppt_w"/>
                                              </p:val>
                                            </p:tav>
                                          </p:tavLst>
                                        </p:anim>
                                        <p:anim calcmode="lin" valueType="num">
                                          <p:cBhvr>
                                            <p:cTn id="49" dur="500" fill="hold"/>
                                            <p:tgtEl>
                                              <p:spTgt spid="118"/>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stCondLst>
                                        <p:cond delay="1400"/>
                                      </p:stCondLst>
                                      <p:childTnLst>
                                        <p:set>
                                          <p:cBhvr>
                                            <p:cTn id="51" dur="1" fill="hold">
                                              <p:stCondLst>
                                                <p:cond delay="0"/>
                                              </p:stCondLst>
                                            </p:cTn>
                                            <p:tgtEl>
                                              <p:spTgt spid="126"/>
                                            </p:tgtEl>
                                            <p:attrNameLst>
                                              <p:attrName>style.visibility</p:attrName>
                                            </p:attrNameLst>
                                          </p:cBhvr>
                                          <p:to>
                                            <p:strVal val="visible"/>
                                          </p:to>
                                        </p:set>
                                        <p:anim calcmode="lin" valueType="num">
                                          <p:cBhvr additive="base">
                                            <p:cTn id="52" dur="500" fill="hold"/>
                                            <p:tgtEl>
                                              <p:spTgt spid="126"/>
                                            </p:tgtEl>
                                            <p:attrNameLst>
                                              <p:attrName>ppt_x</p:attrName>
                                            </p:attrNameLst>
                                          </p:cBhvr>
                                          <p:tavLst>
                                            <p:tav tm="0">
                                              <p:val>
                                                <p:strVal val="1+#ppt_w/2"/>
                                              </p:val>
                                            </p:tav>
                                            <p:tav tm="100000">
                                              <p:val>
                                                <p:strVal val="#ppt_x"/>
                                              </p:val>
                                            </p:tav>
                                          </p:tavLst>
                                        </p:anim>
                                        <p:anim calcmode="lin" valueType="num">
                                          <p:cBhvr additive="base">
                                            <p:cTn id="53" dur="500" fill="hold"/>
                                            <p:tgtEl>
                                              <p:spTgt spid="12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125"/>
                                            </p:tgtEl>
                                            <p:attrNameLst>
                                              <p:attrName>style.visibility</p:attrName>
                                            </p:attrNameLst>
                                          </p:cBhvr>
                                          <p:to>
                                            <p:strVal val="visible"/>
                                          </p:to>
                                        </p:set>
                                        <p:anim calcmode="lin" valueType="num">
                                          <p:cBhvr>
                                            <p:cTn id="56" dur="500" fill="hold"/>
                                            <p:tgtEl>
                                              <p:spTgt spid="125"/>
                                            </p:tgtEl>
                                            <p:attrNameLst>
                                              <p:attrName>ppt_w</p:attrName>
                                            </p:attrNameLst>
                                          </p:cBhvr>
                                          <p:tavLst>
                                            <p:tav tm="0">
                                              <p:val>
                                                <p:strVal val="#ppt_w*0.70"/>
                                              </p:val>
                                            </p:tav>
                                            <p:tav tm="100000">
                                              <p:val>
                                                <p:strVal val="#ppt_w"/>
                                              </p:val>
                                            </p:tav>
                                          </p:tavLst>
                                        </p:anim>
                                        <p:anim calcmode="lin" valueType="num">
                                          <p:cBhvr>
                                            <p:cTn id="57" dur="500" fill="hold"/>
                                            <p:tgtEl>
                                              <p:spTgt spid="125"/>
                                            </p:tgtEl>
                                            <p:attrNameLst>
                                              <p:attrName>ppt_h</p:attrName>
                                            </p:attrNameLst>
                                          </p:cBhvr>
                                          <p:tavLst>
                                            <p:tav tm="0">
                                              <p:val>
                                                <p:strVal val="#ppt_h"/>
                                              </p:val>
                                            </p:tav>
                                            <p:tav tm="100000">
                                              <p:val>
                                                <p:strVal val="#ppt_h"/>
                                              </p:val>
                                            </p:tav>
                                          </p:tavLst>
                                        </p:anim>
                                        <p:animEffect transition="in" filter="fade">
                                          <p:cBhvr>
                                            <p:cTn id="58" dur="500"/>
                                            <p:tgtEl>
                                              <p:spTgt spid="125"/>
                                            </p:tgtEl>
                                          </p:cBhvr>
                                        </p:animEffect>
                                      </p:childTnLst>
                                    </p:cTn>
                                  </p:par>
                                  <p:par>
                                    <p:cTn id="59" presetID="2" presetClass="entr" presetSubtype="2" fill="hold" grpId="0" nodeType="withEffect">
                                      <p:stCondLst>
                                        <p:cond delay="1400"/>
                                      </p:stCondLst>
                                      <p:childTnLst>
                                        <p:set>
                                          <p:cBhvr>
                                            <p:cTn id="60" dur="1" fill="hold">
                                              <p:stCondLst>
                                                <p:cond delay="0"/>
                                              </p:stCondLst>
                                            </p:cTn>
                                            <p:tgtEl>
                                              <p:spTgt spid="128"/>
                                            </p:tgtEl>
                                            <p:attrNameLst>
                                              <p:attrName>style.visibility</p:attrName>
                                            </p:attrNameLst>
                                          </p:cBhvr>
                                          <p:to>
                                            <p:strVal val="visible"/>
                                          </p:to>
                                        </p:set>
                                        <p:anim calcmode="lin" valueType="num">
                                          <p:cBhvr additive="base">
                                            <p:cTn id="61" dur="500" fill="hold"/>
                                            <p:tgtEl>
                                              <p:spTgt spid="128"/>
                                            </p:tgtEl>
                                            <p:attrNameLst>
                                              <p:attrName>ppt_x</p:attrName>
                                            </p:attrNameLst>
                                          </p:cBhvr>
                                          <p:tavLst>
                                            <p:tav tm="0">
                                              <p:val>
                                                <p:strVal val="1+#ppt_w/2"/>
                                              </p:val>
                                            </p:tav>
                                            <p:tav tm="100000">
                                              <p:val>
                                                <p:strVal val="#ppt_x"/>
                                              </p:val>
                                            </p:tav>
                                          </p:tavLst>
                                        </p:anim>
                                        <p:anim calcmode="lin" valueType="num">
                                          <p:cBhvr additive="base">
                                            <p:cTn id="62" dur="500" fill="hold"/>
                                            <p:tgtEl>
                                              <p:spTgt spid="12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127"/>
                                            </p:tgtEl>
                                            <p:attrNameLst>
                                              <p:attrName>style.visibility</p:attrName>
                                            </p:attrNameLst>
                                          </p:cBhvr>
                                          <p:to>
                                            <p:strVal val="visible"/>
                                          </p:to>
                                        </p:set>
                                        <p:anim calcmode="lin" valueType="num">
                                          <p:cBhvr>
                                            <p:cTn id="65" dur="500" fill="hold"/>
                                            <p:tgtEl>
                                              <p:spTgt spid="127"/>
                                            </p:tgtEl>
                                            <p:attrNameLst>
                                              <p:attrName>ppt_w</p:attrName>
                                            </p:attrNameLst>
                                          </p:cBhvr>
                                          <p:tavLst>
                                            <p:tav tm="0">
                                              <p:val>
                                                <p:strVal val="#ppt_w*0.70"/>
                                              </p:val>
                                            </p:tav>
                                            <p:tav tm="100000">
                                              <p:val>
                                                <p:strVal val="#ppt_w"/>
                                              </p:val>
                                            </p:tav>
                                          </p:tavLst>
                                        </p:anim>
                                        <p:anim calcmode="lin" valueType="num">
                                          <p:cBhvr>
                                            <p:cTn id="66" dur="500" fill="hold"/>
                                            <p:tgtEl>
                                              <p:spTgt spid="127"/>
                                            </p:tgtEl>
                                            <p:attrNameLst>
                                              <p:attrName>ppt_h</p:attrName>
                                            </p:attrNameLst>
                                          </p:cBhvr>
                                          <p:tavLst>
                                            <p:tav tm="0">
                                              <p:val>
                                                <p:strVal val="#ppt_h"/>
                                              </p:val>
                                            </p:tav>
                                            <p:tav tm="100000">
                                              <p:val>
                                                <p:strVal val="#ppt_h"/>
                                              </p:val>
                                            </p:tav>
                                          </p:tavLst>
                                        </p:anim>
                                        <p:animEffect transition="in" filter="fade">
                                          <p:cBhvr>
                                            <p:cTn id="67" dur="500"/>
                                            <p:tgtEl>
                                              <p:spTgt spid="127"/>
                                            </p:tgtEl>
                                          </p:cBhvr>
                                        </p:animEffect>
                                      </p:childTnLst>
                                    </p:cTn>
                                  </p:par>
                                  <p:par>
                                    <p:cTn id="68" presetID="2" presetClass="entr" presetSubtype="8" fill="hold" grpId="0" nodeType="withEffect">
                                      <p:stCondLst>
                                        <p:cond delay="1400"/>
                                      </p:stCondLst>
                                      <p:childTnLst>
                                        <p:set>
                                          <p:cBhvr>
                                            <p:cTn id="69" dur="1" fill="hold">
                                              <p:stCondLst>
                                                <p:cond delay="0"/>
                                              </p:stCondLst>
                                            </p:cTn>
                                            <p:tgtEl>
                                              <p:spTgt spid="132"/>
                                            </p:tgtEl>
                                            <p:attrNameLst>
                                              <p:attrName>style.visibility</p:attrName>
                                            </p:attrNameLst>
                                          </p:cBhvr>
                                          <p:to>
                                            <p:strVal val="visible"/>
                                          </p:to>
                                        </p:set>
                                        <p:anim calcmode="lin" valueType="num">
                                          <p:cBhvr additive="base">
                                            <p:cTn id="70" dur="500" fill="hold"/>
                                            <p:tgtEl>
                                              <p:spTgt spid="132"/>
                                            </p:tgtEl>
                                            <p:attrNameLst>
                                              <p:attrName>ppt_x</p:attrName>
                                            </p:attrNameLst>
                                          </p:cBhvr>
                                          <p:tavLst>
                                            <p:tav tm="0">
                                              <p:val>
                                                <p:strVal val="0-#ppt_w/2"/>
                                              </p:val>
                                            </p:tav>
                                            <p:tav tm="100000">
                                              <p:val>
                                                <p:strVal val="#ppt_x"/>
                                              </p:val>
                                            </p:tav>
                                          </p:tavLst>
                                        </p:anim>
                                        <p:anim calcmode="lin" valueType="num">
                                          <p:cBhvr additive="base">
                                            <p:cTn id="71" dur="500" fill="hold"/>
                                            <p:tgtEl>
                                              <p:spTgt spid="132"/>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131"/>
                                            </p:tgtEl>
                                            <p:attrNameLst>
                                              <p:attrName>style.visibility</p:attrName>
                                            </p:attrNameLst>
                                          </p:cBhvr>
                                          <p:to>
                                            <p:strVal val="visible"/>
                                          </p:to>
                                        </p:set>
                                        <p:anim calcmode="lin" valueType="num">
                                          <p:cBhvr>
                                            <p:cTn id="74" dur="500" fill="hold"/>
                                            <p:tgtEl>
                                              <p:spTgt spid="131"/>
                                            </p:tgtEl>
                                            <p:attrNameLst>
                                              <p:attrName>ppt_w</p:attrName>
                                            </p:attrNameLst>
                                          </p:cBhvr>
                                          <p:tavLst>
                                            <p:tav tm="0">
                                              <p:val>
                                                <p:strVal val="#ppt_w*0.70"/>
                                              </p:val>
                                            </p:tav>
                                            <p:tav tm="100000">
                                              <p:val>
                                                <p:strVal val="#ppt_w"/>
                                              </p:val>
                                            </p:tav>
                                          </p:tavLst>
                                        </p:anim>
                                        <p:anim calcmode="lin" valueType="num">
                                          <p:cBhvr>
                                            <p:cTn id="75" dur="500" fill="hold"/>
                                            <p:tgtEl>
                                              <p:spTgt spid="131"/>
                                            </p:tgtEl>
                                            <p:attrNameLst>
                                              <p:attrName>ppt_h</p:attrName>
                                            </p:attrNameLst>
                                          </p:cBhvr>
                                          <p:tavLst>
                                            <p:tav tm="0">
                                              <p:val>
                                                <p:strVal val="#ppt_h"/>
                                              </p:val>
                                            </p:tav>
                                            <p:tav tm="100000">
                                              <p:val>
                                                <p:strVal val="#ppt_h"/>
                                              </p:val>
                                            </p:tav>
                                          </p:tavLst>
                                        </p:anim>
                                        <p:animEffect transition="in" filter="fade">
                                          <p:cBhvr>
                                            <p:cTn id="76" dur="500"/>
                                            <p:tgtEl>
                                              <p:spTgt spid="131"/>
                                            </p:tgtEl>
                                          </p:cBhvr>
                                        </p:animEffect>
                                      </p:childTnLst>
                                    </p:cTn>
                                  </p:par>
                                  <p:par>
                                    <p:cTn id="77" presetID="2" presetClass="entr" presetSubtype="8" fill="hold" grpId="0" nodeType="withEffect">
                                      <p:stCondLst>
                                        <p:cond delay="1400"/>
                                      </p:stCondLst>
                                      <p:childTnLst>
                                        <p:set>
                                          <p:cBhvr>
                                            <p:cTn id="78" dur="1" fill="hold">
                                              <p:stCondLst>
                                                <p:cond delay="0"/>
                                              </p:stCondLst>
                                            </p:cTn>
                                            <p:tgtEl>
                                              <p:spTgt spid="134"/>
                                            </p:tgtEl>
                                            <p:attrNameLst>
                                              <p:attrName>style.visibility</p:attrName>
                                            </p:attrNameLst>
                                          </p:cBhvr>
                                          <p:to>
                                            <p:strVal val="visible"/>
                                          </p:to>
                                        </p:set>
                                        <p:anim calcmode="lin" valueType="num">
                                          <p:cBhvr additive="base">
                                            <p:cTn id="79" dur="500" fill="hold"/>
                                            <p:tgtEl>
                                              <p:spTgt spid="134"/>
                                            </p:tgtEl>
                                            <p:attrNameLst>
                                              <p:attrName>ppt_x</p:attrName>
                                            </p:attrNameLst>
                                          </p:cBhvr>
                                          <p:tavLst>
                                            <p:tav tm="0">
                                              <p:val>
                                                <p:strVal val="0-#ppt_w/2"/>
                                              </p:val>
                                            </p:tav>
                                            <p:tav tm="100000">
                                              <p:val>
                                                <p:strVal val="#ppt_x"/>
                                              </p:val>
                                            </p:tav>
                                          </p:tavLst>
                                        </p:anim>
                                        <p:anim calcmode="lin" valueType="num">
                                          <p:cBhvr additive="base">
                                            <p:cTn id="80" dur="500" fill="hold"/>
                                            <p:tgtEl>
                                              <p:spTgt spid="134"/>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500" fill="hold"/>
                                            <p:tgtEl>
                                              <p:spTgt spid="133"/>
                                            </p:tgtEl>
                                            <p:attrNameLst>
                                              <p:attrName>ppt_w</p:attrName>
                                            </p:attrNameLst>
                                          </p:cBhvr>
                                          <p:tavLst>
                                            <p:tav tm="0">
                                              <p:val>
                                                <p:strVal val="#ppt_w*0.70"/>
                                              </p:val>
                                            </p:tav>
                                            <p:tav tm="100000">
                                              <p:val>
                                                <p:strVal val="#ppt_w"/>
                                              </p:val>
                                            </p:tav>
                                          </p:tavLst>
                                        </p:anim>
                                        <p:anim calcmode="lin" valueType="num">
                                          <p:cBhvr>
                                            <p:cTn id="84" dur="500" fill="hold"/>
                                            <p:tgtEl>
                                              <p:spTgt spid="133"/>
                                            </p:tgtEl>
                                            <p:attrNameLst>
                                              <p:attrName>ppt_h</p:attrName>
                                            </p:attrNameLst>
                                          </p:cBhvr>
                                          <p:tavLst>
                                            <p:tav tm="0">
                                              <p:val>
                                                <p:strVal val="#ppt_h"/>
                                              </p:val>
                                            </p:tav>
                                            <p:tav tm="100000">
                                              <p:val>
                                                <p:strVal val="#ppt_h"/>
                                              </p:val>
                                            </p:tav>
                                          </p:tavLst>
                                        </p:anim>
                                        <p:animEffect transition="in" filter="fade">
                                          <p:cBhvr>
                                            <p:cTn id="85" dur="500"/>
                                            <p:tgtEl>
                                              <p:spTgt spid="133"/>
                                            </p:tgtEl>
                                          </p:cBhvr>
                                        </p:animEffect>
                                      </p:childTnLst>
                                    </p:cTn>
                                  </p:par>
                                  <p:par>
                                    <p:cTn id="86" presetID="2" presetClass="entr" presetSubtype="1" fill="hold" grpId="0" nodeType="withEffect">
                                      <p:stCondLst>
                                        <p:cond delay="1400"/>
                                      </p:stCondLst>
                                      <p:childTnLst>
                                        <p:set>
                                          <p:cBhvr>
                                            <p:cTn id="87" dur="1" fill="hold">
                                              <p:stCondLst>
                                                <p:cond delay="0"/>
                                              </p:stCondLst>
                                            </p:cTn>
                                            <p:tgtEl>
                                              <p:spTgt spid="136"/>
                                            </p:tgtEl>
                                            <p:attrNameLst>
                                              <p:attrName>style.visibility</p:attrName>
                                            </p:attrNameLst>
                                          </p:cBhvr>
                                          <p:to>
                                            <p:strVal val="visible"/>
                                          </p:to>
                                        </p:set>
                                        <p:anim calcmode="lin" valueType="num">
                                          <p:cBhvr additive="base">
                                            <p:cTn id="88" dur="500" fill="hold"/>
                                            <p:tgtEl>
                                              <p:spTgt spid="136"/>
                                            </p:tgtEl>
                                            <p:attrNameLst>
                                              <p:attrName>ppt_x</p:attrName>
                                            </p:attrNameLst>
                                          </p:cBhvr>
                                          <p:tavLst>
                                            <p:tav tm="0">
                                              <p:val>
                                                <p:strVal val="#ppt_x"/>
                                              </p:val>
                                            </p:tav>
                                            <p:tav tm="100000">
                                              <p:val>
                                                <p:strVal val="#ppt_x"/>
                                              </p:val>
                                            </p:tav>
                                          </p:tavLst>
                                        </p:anim>
                                        <p:anim calcmode="lin" valueType="num">
                                          <p:cBhvr additive="base">
                                            <p:cTn id="89" dur="500" fill="hold"/>
                                            <p:tgtEl>
                                              <p:spTgt spid="136"/>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135"/>
                                            </p:tgtEl>
                                            <p:attrNameLst>
                                              <p:attrName>style.visibility</p:attrName>
                                            </p:attrNameLst>
                                          </p:cBhvr>
                                          <p:to>
                                            <p:strVal val="visible"/>
                                          </p:to>
                                        </p:set>
                                        <p:anim calcmode="lin" valueType="num">
                                          <p:cBhvr>
                                            <p:cTn id="92" dur="500" fill="hold"/>
                                            <p:tgtEl>
                                              <p:spTgt spid="135"/>
                                            </p:tgtEl>
                                            <p:attrNameLst>
                                              <p:attrName>ppt_w</p:attrName>
                                            </p:attrNameLst>
                                          </p:cBhvr>
                                          <p:tavLst>
                                            <p:tav tm="0">
                                              <p:val>
                                                <p:strVal val="#ppt_w*0.70"/>
                                              </p:val>
                                            </p:tav>
                                            <p:tav tm="100000">
                                              <p:val>
                                                <p:strVal val="#ppt_w"/>
                                              </p:val>
                                            </p:tav>
                                          </p:tavLst>
                                        </p:anim>
                                        <p:anim calcmode="lin" valueType="num">
                                          <p:cBhvr>
                                            <p:cTn id="93" dur="500" fill="hold"/>
                                            <p:tgtEl>
                                              <p:spTgt spid="135"/>
                                            </p:tgtEl>
                                            <p:attrNameLst>
                                              <p:attrName>ppt_h</p:attrName>
                                            </p:attrNameLst>
                                          </p:cBhvr>
                                          <p:tavLst>
                                            <p:tav tm="0">
                                              <p:val>
                                                <p:strVal val="#ppt_h"/>
                                              </p:val>
                                            </p:tav>
                                            <p:tav tm="100000">
                                              <p:val>
                                                <p:strVal val="#ppt_h"/>
                                              </p:val>
                                            </p:tav>
                                          </p:tavLst>
                                        </p:anim>
                                        <p:animEffect transition="in" filter="fade">
                                          <p:cBhvr>
                                            <p:cTn id="9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P spid="125" grpId="0"/>
          <p:bldP spid="126" grpId="0" animBg="1"/>
          <p:bldP spid="127" grpId="0"/>
          <p:bldP spid="128" grpId="0" animBg="1"/>
          <p:bldP spid="131" grpId="0"/>
          <p:bldP spid="132" grpId="0" animBg="1"/>
          <p:bldP spid="133" grpId="0"/>
          <p:bldP spid="134" grpId="0" animBg="1"/>
          <p:bldP spid="135" grpId="0"/>
          <p:bldP spid="13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9"/>
          <p:cNvSpPr>
            <a:spLocks noEditPoints="1"/>
          </p:cNvSpPr>
          <p:nvPr/>
        </p:nvSpPr>
        <p:spPr bwMode="auto">
          <a:xfrm>
            <a:off x="-11400" y="934853"/>
            <a:ext cx="2931492" cy="4207060"/>
          </a:xfrm>
          <a:custGeom>
            <a:avLst/>
            <a:gdLst>
              <a:gd name="T0" fmla="*/ 51 w 1711"/>
              <a:gd name="T1" fmla="*/ 1681 h 2455"/>
              <a:gd name="T2" fmla="*/ 330 w 1711"/>
              <a:gd name="T3" fmla="*/ 1624 h 2455"/>
              <a:gd name="T4" fmla="*/ 544 w 1711"/>
              <a:gd name="T5" fmla="*/ 1032 h 2455"/>
              <a:gd name="T6" fmla="*/ 544 w 1711"/>
              <a:gd name="T7" fmla="*/ 1032 h 2455"/>
              <a:gd name="T8" fmla="*/ 544 w 1711"/>
              <a:gd name="T9" fmla="*/ 408 h 2455"/>
              <a:gd name="T10" fmla="*/ 760 w 1711"/>
              <a:gd name="T11" fmla="*/ 291 h 2455"/>
              <a:gd name="T12" fmla="*/ 856 w 1711"/>
              <a:gd name="T13" fmla="*/ 0 h 2455"/>
              <a:gd name="T14" fmla="*/ 951 w 1711"/>
              <a:gd name="T15" fmla="*/ 291 h 2455"/>
              <a:gd name="T16" fmla="*/ 1297 w 1711"/>
              <a:gd name="T17" fmla="*/ 720 h 2455"/>
              <a:gd name="T18" fmla="*/ 1163 w 1711"/>
              <a:gd name="T19" fmla="*/ 1037 h 2455"/>
              <a:gd name="T20" fmla="*/ 1382 w 1711"/>
              <a:gd name="T21" fmla="*/ 1624 h 2455"/>
              <a:gd name="T22" fmla="*/ 1660 w 1711"/>
              <a:gd name="T23" fmla="*/ 1681 h 2455"/>
              <a:gd name="T24" fmla="*/ 1438 w 1711"/>
              <a:gd name="T25" fmla="*/ 1738 h 2455"/>
              <a:gd name="T26" fmla="*/ 1635 w 1711"/>
              <a:gd name="T27" fmla="*/ 2233 h 2455"/>
              <a:gd name="T28" fmla="*/ 1698 w 1711"/>
              <a:gd name="T29" fmla="*/ 2364 h 2455"/>
              <a:gd name="T30" fmla="*/ 1595 w 1711"/>
              <a:gd name="T31" fmla="*/ 2413 h 2455"/>
              <a:gd name="T32" fmla="*/ 1532 w 1711"/>
              <a:gd name="T33" fmla="*/ 2283 h 2455"/>
              <a:gd name="T34" fmla="*/ 1226 w 1711"/>
              <a:gd name="T35" fmla="*/ 1738 h 2455"/>
              <a:gd name="T36" fmla="*/ 951 w 1711"/>
              <a:gd name="T37" fmla="*/ 1811 h 2455"/>
              <a:gd name="T38" fmla="*/ 760 w 1711"/>
              <a:gd name="T39" fmla="*/ 1811 h 2455"/>
              <a:gd name="T40" fmla="*/ 485 w 1711"/>
              <a:gd name="T41" fmla="*/ 1738 h 2455"/>
              <a:gd name="T42" fmla="*/ 180 w 1711"/>
              <a:gd name="T43" fmla="*/ 2283 h 2455"/>
              <a:gd name="T44" fmla="*/ 117 w 1711"/>
              <a:gd name="T45" fmla="*/ 2413 h 2455"/>
              <a:gd name="T46" fmla="*/ 14 w 1711"/>
              <a:gd name="T47" fmla="*/ 2364 h 2455"/>
              <a:gd name="T48" fmla="*/ 77 w 1711"/>
              <a:gd name="T49" fmla="*/ 2233 h 2455"/>
              <a:gd name="T50" fmla="*/ 273 w 1711"/>
              <a:gd name="T51" fmla="*/ 1738 h 2455"/>
              <a:gd name="T52" fmla="*/ 760 w 1711"/>
              <a:gd name="T53" fmla="*/ 1624 h 2455"/>
              <a:gd name="T54" fmla="*/ 760 w 1711"/>
              <a:gd name="T55" fmla="*/ 1550 h 2455"/>
              <a:gd name="T56" fmla="*/ 951 w 1711"/>
              <a:gd name="T57" fmla="*/ 1550 h 2455"/>
              <a:gd name="T58" fmla="*/ 1170 w 1711"/>
              <a:gd name="T59" fmla="*/ 1624 h 2455"/>
              <a:gd name="T60" fmla="*/ 769 w 1711"/>
              <a:gd name="T61" fmla="*/ 1152 h 2455"/>
              <a:gd name="T62" fmla="*/ 760 w 1711"/>
              <a:gd name="T63" fmla="*/ 1624 h 2455"/>
              <a:gd name="T64" fmla="*/ 1032 w 1711"/>
              <a:gd name="T65" fmla="*/ 543 h 2455"/>
              <a:gd name="T66" fmla="*/ 679 w 1711"/>
              <a:gd name="T67" fmla="*/ 543 h 2455"/>
              <a:gd name="T68" fmla="*/ 679 w 1711"/>
              <a:gd name="T69" fmla="*/ 897 h 2455"/>
              <a:gd name="T70" fmla="*/ 956 w 1711"/>
              <a:gd name="T71" fmla="*/ 949 h 2455"/>
              <a:gd name="T72" fmla="*/ 1032 w 1711"/>
              <a:gd name="T73" fmla="*/ 897 h 2455"/>
              <a:gd name="T74" fmla="*/ 1032 w 1711"/>
              <a:gd name="T75" fmla="*/ 543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1" h="2455">
                <a:moveTo>
                  <a:pt x="109" y="1738"/>
                </a:moveTo>
                <a:cubicBezTo>
                  <a:pt x="76" y="1738"/>
                  <a:pt x="51" y="1713"/>
                  <a:pt x="51" y="1681"/>
                </a:cubicBezTo>
                <a:cubicBezTo>
                  <a:pt x="51" y="1649"/>
                  <a:pt x="76" y="1624"/>
                  <a:pt x="109" y="1624"/>
                </a:cubicBezTo>
                <a:cubicBezTo>
                  <a:pt x="330" y="1624"/>
                  <a:pt x="330" y="1624"/>
                  <a:pt x="330" y="1624"/>
                </a:cubicBezTo>
                <a:cubicBezTo>
                  <a:pt x="594" y="1074"/>
                  <a:pt x="594" y="1074"/>
                  <a:pt x="594" y="1074"/>
                </a:cubicBezTo>
                <a:cubicBezTo>
                  <a:pt x="577" y="1061"/>
                  <a:pt x="560" y="1047"/>
                  <a:pt x="544" y="1032"/>
                </a:cubicBezTo>
                <a:cubicBezTo>
                  <a:pt x="544" y="1032"/>
                  <a:pt x="544" y="1032"/>
                  <a:pt x="544" y="1032"/>
                </a:cubicBezTo>
                <a:cubicBezTo>
                  <a:pt x="544" y="1032"/>
                  <a:pt x="544" y="1032"/>
                  <a:pt x="544" y="1032"/>
                </a:cubicBezTo>
                <a:cubicBezTo>
                  <a:pt x="464" y="951"/>
                  <a:pt x="415" y="843"/>
                  <a:pt x="415" y="720"/>
                </a:cubicBezTo>
                <a:cubicBezTo>
                  <a:pt x="415" y="599"/>
                  <a:pt x="464" y="488"/>
                  <a:pt x="544" y="408"/>
                </a:cubicBezTo>
                <a:cubicBezTo>
                  <a:pt x="549" y="403"/>
                  <a:pt x="549" y="403"/>
                  <a:pt x="549" y="403"/>
                </a:cubicBezTo>
                <a:cubicBezTo>
                  <a:pt x="606" y="348"/>
                  <a:pt x="679" y="308"/>
                  <a:pt x="760" y="291"/>
                </a:cubicBezTo>
                <a:cubicBezTo>
                  <a:pt x="760" y="95"/>
                  <a:pt x="760" y="95"/>
                  <a:pt x="760" y="95"/>
                </a:cubicBezTo>
                <a:cubicBezTo>
                  <a:pt x="760" y="43"/>
                  <a:pt x="803" y="0"/>
                  <a:pt x="856" y="0"/>
                </a:cubicBezTo>
                <a:cubicBezTo>
                  <a:pt x="908" y="0"/>
                  <a:pt x="951" y="43"/>
                  <a:pt x="951" y="95"/>
                </a:cubicBezTo>
                <a:cubicBezTo>
                  <a:pt x="951" y="291"/>
                  <a:pt x="951" y="291"/>
                  <a:pt x="951" y="291"/>
                </a:cubicBezTo>
                <a:cubicBezTo>
                  <a:pt x="1034" y="308"/>
                  <a:pt x="1108" y="349"/>
                  <a:pt x="1167" y="408"/>
                </a:cubicBezTo>
                <a:cubicBezTo>
                  <a:pt x="1247" y="488"/>
                  <a:pt x="1297" y="599"/>
                  <a:pt x="1297" y="720"/>
                </a:cubicBezTo>
                <a:cubicBezTo>
                  <a:pt x="1297" y="843"/>
                  <a:pt x="1247" y="951"/>
                  <a:pt x="1167" y="1032"/>
                </a:cubicBezTo>
                <a:cubicBezTo>
                  <a:pt x="1163" y="1037"/>
                  <a:pt x="1163" y="1037"/>
                  <a:pt x="1163" y="1037"/>
                </a:cubicBezTo>
                <a:cubicBezTo>
                  <a:pt x="1148" y="1049"/>
                  <a:pt x="1133" y="1063"/>
                  <a:pt x="1116" y="1074"/>
                </a:cubicBezTo>
                <a:cubicBezTo>
                  <a:pt x="1382" y="1624"/>
                  <a:pt x="1382" y="1624"/>
                  <a:pt x="1382" y="1624"/>
                </a:cubicBezTo>
                <a:cubicBezTo>
                  <a:pt x="1603" y="1624"/>
                  <a:pt x="1603" y="1624"/>
                  <a:pt x="1603" y="1624"/>
                </a:cubicBezTo>
                <a:cubicBezTo>
                  <a:pt x="1635" y="1624"/>
                  <a:pt x="1660" y="1649"/>
                  <a:pt x="1660" y="1681"/>
                </a:cubicBezTo>
                <a:cubicBezTo>
                  <a:pt x="1660" y="1713"/>
                  <a:pt x="1635" y="1738"/>
                  <a:pt x="1603" y="1738"/>
                </a:cubicBezTo>
                <a:cubicBezTo>
                  <a:pt x="1438" y="1738"/>
                  <a:pt x="1438" y="1738"/>
                  <a:pt x="1438" y="1738"/>
                </a:cubicBezTo>
                <a:cubicBezTo>
                  <a:pt x="1636" y="2147"/>
                  <a:pt x="1636" y="2147"/>
                  <a:pt x="1636" y="2147"/>
                </a:cubicBezTo>
                <a:cubicBezTo>
                  <a:pt x="1648" y="2176"/>
                  <a:pt x="1648" y="2208"/>
                  <a:pt x="1635" y="2233"/>
                </a:cubicBezTo>
                <a:cubicBezTo>
                  <a:pt x="1657" y="2278"/>
                  <a:pt x="1657" y="2278"/>
                  <a:pt x="1657" y="2278"/>
                </a:cubicBezTo>
                <a:cubicBezTo>
                  <a:pt x="1698" y="2364"/>
                  <a:pt x="1698" y="2364"/>
                  <a:pt x="1698" y="2364"/>
                </a:cubicBezTo>
                <a:cubicBezTo>
                  <a:pt x="1711" y="2392"/>
                  <a:pt x="1701" y="2427"/>
                  <a:pt x="1671" y="2440"/>
                </a:cubicBezTo>
                <a:cubicBezTo>
                  <a:pt x="1643" y="2455"/>
                  <a:pt x="1609" y="2442"/>
                  <a:pt x="1595" y="2413"/>
                </a:cubicBezTo>
                <a:cubicBezTo>
                  <a:pt x="1555" y="2328"/>
                  <a:pt x="1555" y="2328"/>
                  <a:pt x="1555" y="2328"/>
                </a:cubicBezTo>
                <a:cubicBezTo>
                  <a:pt x="1532" y="2283"/>
                  <a:pt x="1532" y="2283"/>
                  <a:pt x="1532" y="2283"/>
                </a:cubicBezTo>
                <a:cubicBezTo>
                  <a:pt x="1503" y="2278"/>
                  <a:pt x="1477" y="2259"/>
                  <a:pt x="1464" y="2231"/>
                </a:cubicBezTo>
                <a:cubicBezTo>
                  <a:pt x="1226" y="1738"/>
                  <a:pt x="1226" y="1738"/>
                  <a:pt x="1226" y="1738"/>
                </a:cubicBezTo>
                <a:cubicBezTo>
                  <a:pt x="951" y="1738"/>
                  <a:pt x="951" y="1738"/>
                  <a:pt x="951" y="1738"/>
                </a:cubicBezTo>
                <a:cubicBezTo>
                  <a:pt x="951" y="1811"/>
                  <a:pt x="951" y="1811"/>
                  <a:pt x="951" y="1811"/>
                </a:cubicBezTo>
                <a:cubicBezTo>
                  <a:pt x="951" y="1863"/>
                  <a:pt x="908" y="1907"/>
                  <a:pt x="856" y="1907"/>
                </a:cubicBezTo>
                <a:cubicBezTo>
                  <a:pt x="803" y="1907"/>
                  <a:pt x="760" y="1863"/>
                  <a:pt x="760" y="1811"/>
                </a:cubicBezTo>
                <a:cubicBezTo>
                  <a:pt x="760" y="1738"/>
                  <a:pt x="760" y="1738"/>
                  <a:pt x="760" y="1738"/>
                </a:cubicBezTo>
                <a:cubicBezTo>
                  <a:pt x="485" y="1738"/>
                  <a:pt x="485" y="1738"/>
                  <a:pt x="485" y="1738"/>
                </a:cubicBezTo>
                <a:cubicBezTo>
                  <a:pt x="246" y="2231"/>
                  <a:pt x="246" y="2231"/>
                  <a:pt x="246" y="2231"/>
                </a:cubicBezTo>
                <a:cubicBezTo>
                  <a:pt x="235" y="2259"/>
                  <a:pt x="208" y="2278"/>
                  <a:pt x="180" y="2283"/>
                </a:cubicBezTo>
                <a:cubicBezTo>
                  <a:pt x="158" y="2328"/>
                  <a:pt x="158" y="2328"/>
                  <a:pt x="158" y="2328"/>
                </a:cubicBezTo>
                <a:cubicBezTo>
                  <a:pt x="117" y="2413"/>
                  <a:pt x="117" y="2413"/>
                  <a:pt x="117" y="2413"/>
                </a:cubicBezTo>
                <a:cubicBezTo>
                  <a:pt x="103" y="2442"/>
                  <a:pt x="69" y="2455"/>
                  <a:pt x="41" y="2440"/>
                </a:cubicBezTo>
                <a:cubicBezTo>
                  <a:pt x="12" y="2427"/>
                  <a:pt x="0" y="2392"/>
                  <a:pt x="14" y="2364"/>
                </a:cubicBezTo>
                <a:cubicBezTo>
                  <a:pt x="56" y="2278"/>
                  <a:pt x="56" y="2278"/>
                  <a:pt x="56" y="2278"/>
                </a:cubicBezTo>
                <a:cubicBezTo>
                  <a:pt x="77" y="2233"/>
                  <a:pt x="77" y="2233"/>
                  <a:pt x="77" y="2233"/>
                </a:cubicBezTo>
                <a:cubicBezTo>
                  <a:pt x="63" y="2208"/>
                  <a:pt x="62" y="2176"/>
                  <a:pt x="76" y="2147"/>
                </a:cubicBezTo>
                <a:cubicBezTo>
                  <a:pt x="273" y="1738"/>
                  <a:pt x="273" y="1738"/>
                  <a:pt x="273" y="1738"/>
                </a:cubicBezTo>
                <a:cubicBezTo>
                  <a:pt x="109" y="1738"/>
                  <a:pt x="109" y="1738"/>
                  <a:pt x="109" y="1738"/>
                </a:cubicBezTo>
                <a:close/>
                <a:moveTo>
                  <a:pt x="760" y="1624"/>
                </a:moveTo>
                <a:cubicBezTo>
                  <a:pt x="760" y="1624"/>
                  <a:pt x="760" y="1624"/>
                  <a:pt x="760" y="1624"/>
                </a:cubicBezTo>
                <a:cubicBezTo>
                  <a:pt x="760" y="1550"/>
                  <a:pt x="760" y="1550"/>
                  <a:pt x="760" y="1550"/>
                </a:cubicBezTo>
                <a:cubicBezTo>
                  <a:pt x="760" y="1498"/>
                  <a:pt x="803" y="1455"/>
                  <a:pt x="856" y="1455"/>
                </a:cubicBezTo>
                <a:cubicBezTo>
                  <a:pt x="908" y="1455"/>
                  <a:pt x="951" y="1498"/>
                  <a:pt x="951" y="1550"/>
                </a:cubicBezTo>
                <a:cubicBezTo>
                  <a:pt x="951" y="1624"/>
                  <a:pt x="951" y="1624"/>
                  <a:pt x="951" y="1624"/>
                </a:cubicBezTo>
                <a:cubicBezTo>
                  <a:pt x="1170" y="1624"/>
                  <a:pt x="1170" y="1624"/>
                  <a:pt x="1170" y="1624"/>
                </a:cubicBezTo>
                <a:cubicBezTo>
                  <a:pt x="942" y="1152"/>
                  <a:pt x="942" y="1152"/>
                  <a:pt x="942" y="1152"/>
                </a:cubicBezTo>
                <a:cubicBezTo>
                  <a:pt x="886" y="1163"/>
                  <a:pt x="825" y="1163"/>
                  <a:pt x="769" y="1152"/>
                </a:cubicBezTo>
                <a:cubicBezTo>
                  <a:pt x="541" y="1624"/>
                  <a:pt x="541" y="1624"/>
                  <a:pt x="541" y="1624"/>
                </a:cubicBezTo>
                <a:cubicBezTo>
                  <a:pt x="760" y="1624"/>
                  <a:pt x="760" y="1624"/>
                  <a:pt x="760" y="1624"/>
                </a:cubicBezTo>
                <a:close/>
                <a:moveTo>
                  <a:pt x="1032" y="543"/>
                </a:moveTo>
                <a:cubicBezTo>
                  <a:pt x="1032" y="543"/>
                  <a:pt x="1032" y="543"/>
                  <a:pt x="1032" y="543"/>
                </a:cubicBezTo>
                <a:cubicBezTo>
                  <a:pt x="936" y="447"/>
                  <a:pt x="781" y="445"/>
                  <a:pt x="683" y="539"/>
                </a:cubicBezTo>
                <a:cubicBezTo>
                  <a:pt x="679" y="543"/>
                  <a:pt x="679" y="543"/>
                  <a:pt x="679" y="543"/>
                </a:cubicBezTo>
                <a:cubicBezTo>
                  <a:pt x="634" y="589"/>
                  <a:pt x="606" y="651"/>
                  <a:pt x="606" y="720"/>
                </a:cubicBezTo>
                <a:cubicBezTo>
                  <a:pt x="606" y="789"/>
                  <a:pt x="634" y="852"/>
                  <a:pt x="679" y="897"/>
                </a:cubicBezTo>
                <a:cubicBezTo>
                  <a:pt x="750" y="968"/>
                  <a:pt x="861" y="989"/>
                  <a:pt x="954" y="949"/>
                </a:cubicBezTo>
                <a:cubicBezTo>
                  <a:pt x="956" y="949"/>
                  <a:pt x="956" y="949"/>
                  <a:pt x="956" y="949"/>
                </a:cubicBezTo>
                <a:cubicBezTo>
                  <a:pt x="982" y="938"/>
                  <a:pt x="1007" y="922"/>
                  <a:pt x="1028" y="901"/>
                </a:cubicBezTo>
                <a:cubicBezTo>
                  <a:pt x="1032" y="897"/>
                  <a:pt x="1032" y="897"/>
                  <a:pt x="1032" y="897"/>
                </a:cubicBezTo>
                <a:cubicBezTo>
                  <a:pt x="1076" y="852"/>
                  <a:pt x="1105" y="789"/>
                  <a:pt x="1105" y="720"/>
                </a:cubicBezTo>
                <a:cubicBezTo>
                  <a:pt x="1105" y="651"/>
                  <a:pt x="1076" y="589"/>
                  <a:pt x="1032" y="543"/>
                </a:cubicBezTo>
                <a:cubicBezTo>
                  <a:pt x="1032" y="543"/>
                  <a:pt x="1032" y="543"/>
                  <a:pt x="1032" y="543"/>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 name="矩形 2"/>
          <p:cNvSpPr/>
          <p:nvPr/>
        </p:nvSpPr>
        <p:spPr>
          <a:xfrm>
            <a:off x="2564466" y="1881356"/>
            <a:ext cx="1236236"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0 3</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124015"/>
            <a:ext cx="1127232" cy="89229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关键技术</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实践难点</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市场调研分析</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案例对比分析</a:t>
            </a:r>
          </a:p>
        </p:txBody>
      </p:sp>
      <p:sp>
        <p:nvSpPr>
          <p:cNvPr id="5" name="矩形 4"/>
          <p:cNvSpPr/>
          <p:nvPr/>
        </p:nvSpPr>
        <p:spPr>
          <a:xfrm>
            <a:off x="2502180" y="2817460"/>
            <a:ext cx="1349740"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THREE</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3414826" y="1799335"/>
            <a:ext cx="2235998" cy="2240760"/>
            <a:chOff x="3414826" y="1736458"/>
            <a:chExt cx="2235998" cy="2240760"/>
          </a:xfrm>
        </p:grpSpPr>
        <p:sp>
          <p:nvSpPr>
            <p:cNvPr id="43" name="Freeform 30"/>
            <p:cNvSpPr/>
            <p:nvPr/>
          </p:nvSpPr>
          <p:spPr bwMode="auto">
            <a:xfrm>
              <a:off x="3414826" y="286040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3" name="Freeform 30"/>
            <p:cNvSpPr/>
            <p:nvPr/>
          </p:nvSpPr>
          <p:spPr bwMode="auto">
            <a:xfrm>
              <a:off x="4534014" y="173645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8" name="组合 67"/>
          <p:cNvGrpSpPr/>
          <p:nvPr/>
        </p:nvGrpSpPr>
        <p:grpSpPr>
          <a:xfrm>
            <a:off x="3490990" y="1813622"/>
            <a:ext cx="2232682" cy="2226473"/>
            <a:chOff x="3490990" y="1750745"/>
            <a:chExt cx="2232682" cy="2226473"/>
          </a:xfrm>
        </p:grpSpPr>
        <p:sp>
          <p:nvSpPr>
            <p:cNvPr id="46" name="Freeform 33"/>
            <p:cNvSpPr/>
            <p:nvPr/>
          </p:nvSpPr>
          <p:spPr bwMode="auto">
            <a:xfrm>
              <a:off x="4605415" y="2860408"/>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1" name="Freeform 33"/>
            <p:cNvSpPr/>
            <p:nvPr/>
          </p:nvSpPr>
          <p:spPr bwMode="auto">
            <a:xfrm>
              <a:off x="3490990" y="1750745"/>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7" name="组合 66"/>
          <p:cNvGrpSpPr/>
          <p:nvPr/>
        </p:nvGrpSpPr>
        <p:grpSpPr>
          <a:xfrm>
            <a:off x="3486228" y="1734142"/>
            <a:ext cx="2237444" cy="2235997"/>
            <a:chOff x="3486228" y="1671265"/>
            <a:chExt cx="2237444" cy="2235997"/>
          </a:xfrm>
        </p:grpSpPr>
        <p:sp>
          <p:nvSpPr>
            <p:cNvPr id="45" name="Freeform 32"/>
            <p:cNvSpPr/>
            <p:nvPr/>
          </p:nvSpPr>
          <p:spPr bwMode="auto">
            <a:xfrm>
              <a:off x="4605415" y="1671265"/>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0" name="Freeform 32"/>
            <p:cNvSpPr/>
            <p:nvPr/>
          </p:nvSpPr>
          <p:spPr bwMode="auto">
            <a:xfrm>
              <a:off x="3486228" y="2790452"/>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2" name="组合 61"/>
          <p:cNvGrpSpPr/>
          <p:nvPr/>
        </p:nvGrpSpPr>
        <p:grpSpPr>
          <a:xfrm>
            <a:off x="3420323" y="1732021"/>
            <a:ext cx="2232682" cy="2231235"/>
            <a:chOff x="3420323" y="1669144"/>
            <a:chExt cx="2232682" cy="2231235"/>
          </a:xfrm>
        </p:grpSpPr>
        <p:sp>
          <p:nvSpPr>
            <p:cNvPr id="78" name="Freeform 33"/>
            <p:cNvSpPr/>
            <p:nvPr/>
          </p:nvSpPr>
          <p:spPr bwMode="auto">
            <a:xfrm>
              <a:off x="3420323" y="1669144"/>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79" name="Freeform 33"/>
            <p:cNvSpPr/>
            <p:nvPr/>
          </p:nvSpPr>
          <p:spPr bwMode="auto">
            <a:xfrm>
              <a:off x="4534748" y="2783569"/>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sp>
        <p:nvSpPr>
          <p:cNvPr id="70" name="Rectangle 66"/>
          <p:cNvSpPr>
            <a:spLocks noChangeArrowheads="1"/>
          </p:cNvSpPr>
          <p:nvPr/>
        </p:nvSpPr>
        <p:spPr bwMode="auto">
          <a:xfrm>
            <a:off x="5995595" y="3396868"/>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1" name="圆角矩形 70"/>
          <p:cNvSpPr/>
          <p:nvPr/>
        </p:nvSpPr>
        <p:spPr>
          <a:xfrm>
            <a:off x="6012160" y="306644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关键技术四</a:t>
            </a:r>
          </a:p>
        </p:txBody>
      </p:sp>
      <p:sp>
        <p:nvSpPr>
          <p:cNvPr id="72" name="Rectangle 66"/>
          <p:cNvSpPr>
            <a:spLocks noChangeArrowheads="1"/>
          </p:cNvSpPr>
          <p:nvPr/>
        </p:nvSpPr>
        <p:spPr bwMode="auto">
          <a:xfrm>
            <a:off x="5995595" y="2100724"/>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3" name="圆角矩形 72"/>
          <p:cNvSpPr/>
          <p:nvPr/>
        </p:nvSpPr>
        <p:spPr>
          <a:xfrm>
            <a:off x="6012160" y="1770301"/>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关键技术二</a:t>
            </a:r>
          </a:p>
        </p:txBody>
      </p:sp>
      <p:sp>
        <p:nvSpPr>
          <p:cNvPr id="74" name="Rectangle 66"/>
          <p:cNvSpPr>
            <a:spLocks noChangeArrowheads="1"/>
          </p:cNvSpPr>
          <p:nvPr/>
        </p:nvSpPr>
        <p:spPr bwMode="auto">
          <a:xfrm>
            <a:off x="883027" y="2100724"/>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5" name="圆角矩形 74"/>
          <p:cNvSpPr/>
          <p:nvPr/>
        </p:nvSpPr>
        <p:spPr>
          <a:xfrm>
            <a:off x="2051720" y="177030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关键技术一</a:t>
            </a:r>
          </a:p>
        </p:txBody>
      </p:sp>
      <p:sp>
        <p:nvSpPr>
          <p:cNvPr id="76" name="Rectangle 66"/>
          <p:cNvSpPr>
            <a:spLocks noChangeArrowheads="1"/>
          </p:cNvSpPr>
          <p:nvPr/>
        </p:nvSpPr>
        <p:spPr bwMode="auto">
          <a:xfrm>
            <a:off x="899592" y="3396868"/>
            <a:ext cx="22488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7" name="圆角矩形 76"/>
          <p:cNvSpPr/>
          <p:nvPr/>
        </p:nvSpPr>
        <p:spPr>
          <a:xfrm>
            <a:off x="2051720" y="3066445"/>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关键技术三</a:t>
            </a:r>
          </a:p>
        </p:txBody>
      </p:sp>
      <p:grpSp>
        <p:nvGrpSpPr>
          <p:cNvPr id="59" name="组合 58"/>
          <p:cNvGrpSpPr/>
          <p:nvPr/>
        </p:nvGrpSpPr>
        <p:grpSpPr>
          <a:xfrm>
            <a:off x="3810709" y="3152475"/>
            <a:ext cx="373731" cy="667155"/>
            <a:chOff x="4062413" y="3968750"/>
            <a:chExt cx="192088" cy="342901"/>
          </a:xfrm>
          <a:solidFill>
            <a:schemeClr val="bg1"/>
          </a:solidFill>
        </p:grpSpPr>
        <p:sp>
          <p:nvSpPr>
            <p:cNvPr id="50" name="Freeform 37"/>
            <p:cNvSpPr/>
            <p:nvPr/>
          </p:nvSpPr>
          <p:spPr bwMode="auto">
            <a:xfrm>
              <a:off x="4116388" y="3968750"/>
              <a:ext cx="69850" cy="71438"/>
            </a:xfrm>
            <a:custGeom>
              <a:avLst/>
              <a:gdLst>
                <a:gd name="T0" fmla="*/ 1 w 23"/>
                <a:gd name="T1" fmla="*/ 14 h 24"/>
                <a:gd name="T2" fmla="*/ 12 w 23"/>
                <a:gd name="T3" fmla="*/ 24 h 24"/>
                <a:gd name="T4" fmla="*/ 22 w 23"/>
                <a:gd name="T5" fmla="*/ 14 h 24"/>
                <a:gd name="T6" fmla="*/ 23 w 23"/>
                <a:gd name="T7" fmla="*/ 12 h 24"/>
                <a:gd name="T8" fmla="*/ 22 w 23"/>
                <a:gd name="T9" fmla="*/ 9 h 24"/>
                <a:gd name="T10" fmla="*/ 22 w 23"/>
                <a:gd name="T11" fmla="*/ 9 h 24"/>
                <a:gd name="T12" fmla="*/ 13 w 23"/>
                <a:gd name="T13" fmla="*/ 0 h 24"/>
                <a:gd name="T14" fmla="*/ 14 w 23"/>
                <a:gd name="T15" fmla="*/ 0 h 24"/>
                <a:gd name="T16" fmla="*/ 11 w 23"/>
                <a:gd name="T17" fmla="*/ 0 h 24"/>
                <a:gd name="T18" fmla="*/ 9 w 23"/>
                <a:gd name="T19" fmla="*/ 0 h 24"/>
                <a:gd name="T20" fmla="*/ 11 w 23"/>
                <a:gd name="T21" fmla="*/ 0 h 24"/>
                <a:gd name="T22" fmla="*/ 10 w 23"/>
                <a:gd name="T23" fmla="*/ 0 h 24"/>
                <a:gd name="T24" fmla="*/ 7 w 23"/>
                <a:gd name="T25" fmla="*/ 1 h 24"/>
                <a:gd name="T26" fmla="*/ 8 w 23"/>
                <a:gd name="T27" fmla="*/ 1 h 24"/>
                <a:gd name="T28" fmla="*/ 1 w 23"/>
                <a:gd name="T29" fmla="*/ 9 h 24"/>
                <a:gd name="T30" fmla="*/ 1 w 23"/>
                <a:gd name="T31" fmla="*/ 9 h 24"/>
                <a:gd name="T32" fmla="*/ 0 w 23"/>
                <a:gd name="T33" fmla="*/ 12 h 24"/>
                <a:gd name="T34" fmla="*/ 1 w 23"/>
                <a:gd name="T35"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4">
                  <a:moveTo>
                    <a:pt x="1" y="14"/>
                  </a:moveTo>
                  <a:cubicBezTo>
                    <a:pt x="3" y="20"/>
                    <a:pt x="7" y="24"/>
                    <a:pt x="12" y="24"/>
                  </a:cubicBezTo>
                  <a:cubicBezTo>
                    <a:pt x="17" y="24"/>
                    <a:pt x="21" y="20"/>
                    <a:pt x="22" y="14"/>
                  </a:cubicBezTo>
                  <a:cubicBezTo>
                    <a:pt x="23" y="14"/>
                    <a:pt x="23" y="13"/>
                    <a:pt x="23" y="12"/>
                  </a:cubicBezTo>
                  <a:cubicBezTo>
                    <a:pt x="23" y="10"/>
                    <a:pt x="23" y="9"/>
                    <a:pt x="22" y="9"/>
                  </a:cubicBezTo>
                  <a:cubicBezTo>
                    <a:pt x="22" y="9"/>
                    <a:pt x="22" y="9"/>
                    <a:pt x="22" y="9"/>
                  </a:cubicBezTo>
                  <a:cubicBezTo>
                    <a:pt x="21" y="4"/>
                    <a:pt x="17" y="1"/>
                    <a:pt x="13" y="0"/>
                  </a:cubicBezTo>
                  <a:cubicBezTo>
                    <a:pt x="14" y="0"/>
                    <a:pt x="14" y="0"/>
                    <a:pt x="14" y="0"/>
                  </a:cubicBezTo>
                  <a:cubicBezTo>
                    <a:pt x="13" y="0"/>
                    <a:pt x="12" y="0"/>
                    <a:pt x="11" y="0"/>
                  </a:cubicBezTo>
                  <a:cubicBezTo>
                    <a:pt x="11" y="0"/>
                    <a:pt x="10" y="0"/>
                    <a:pt x="9" y="0"/>
                  </a:cubicBezTo>
                  <a:cubicBezTo>
                    <a:pt x="9" y="0"/>
                    <a:pt x="10" y="0"/>
                    <a:pt x="11" y="0"/>
                  </a:cubicBezTo>
                  <a:cubicBezTo>
                    <a:pt x="11" y="0"/>
                    <a:pt x="10" y="0"/>
                    <a:pt x="10" y="0"/>
                  </a:cubicBezTo>
                  <a:cubicBezTo>
                    <a:pt x="9" y="0"/>
                    <a:pt x="8" y="0"/>
                    <a:pt x="7" y="1"/>
                  </a:cubicBezTo>
                  <a:cubicBezTo>
                    <a:pt x="7" y="1"/>
                    <a:pt x="7" y="1"/>
                    <a:pt x="8" y="1"/>
                  </a:cubicBezTo>
                  <a:cubicBezTo>
                    <a:pt x="5" y="2"/>
                    <a:pt x="2" y="5"/>
                    <a:pt x="1" y="9"/>
                  </a:cubicBezTo>
                  <a:cubicBezTo>
                    <a:pt x="1" y="9"/>
                    <a:pt x="1" y="9"/>
                    <a:pt x="1" y="9"/>
                  </a:cubicBezTo>
                  <a:cubicBezTo>
                    <a:pt x="0" y="9"/>
                    <a:pt x="0" y="10"/>
                    <a:pt x="0" y="12"/>
                  </a:cubicBezTo>
                  <a:cubicBezTo>
                    <a:pt x="0" y="13"/>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8"/>
            <p:cNvSpPr/>
            <p:nvPr/>
          </p:nvSpPr>
          <p:spPr bwMode="auto">
            <a:xfrm>
              <a:off x="4062413" y="4052888"/>
              <a:ext cx="192088" cy="258763"/>
            </a:xfrm>
            <a:custGeom>
              <a:avLst/>
              <a:gdLst>
                <a:gd name="T0" fmla="*/ 62 w 64"/>
                <a:gd name="T1" fmla="*/ 10 h 86"/>
                <a:gd name="T2" fmla="*/ 56 w 64"/>
                <a:gd name="T3" fmla="*/ 10 h 86"/>
                <a:gd name="T4" fmla="*/ 51 w 64"/>
                <a:gd name="T5" fmla="*/ 16 h 86"/>
                <a:gd name="T6" fmla="*/ 48 w 64"/>
                <a:gd name="T7" fmla="*/ 8 h 86"/>
                <a:gd name="T8" fmla="*/ 46 w 64"/>
                <a:gd name="T9" fmla="*/ 4 h 86"/>
                <a:gd name="T10" fmla="*/ 44 w 64"/>
                <a:gd name="T11" fmla="*/ 1 h 86"/>
                <a:gd name="T12" fmla="*/ 44 w 64"/>
                <a:gd name="T13" fmla="*/ 1 h 86"/>
                <a:gd name="T14" fmla="*/ 39 w 64"/>
                <a:gd name="T15" fmla="*/ 0 h 86"/>
                <a:gd name="T16" fmla="*/ 36 w 64"/>
                <a:gd name="T17" fmla="*/ 0 h 86"/>
                <a:gd name="T18" fmla="*/ 36 w 64"/>
                <a:gd name="T19" fmla="*/ 3 h 86"/>
                <a:gd name="T20" fmla="*/ 33 w 64"/>
                <a:gd name="T21" fmla="*/ 13 h 86"/>
                <a:gd name="T22" fmla="*/ 32 w 64"/>
                <a:gd name="T23" fmla="*/ 5 h 86"/>
                <a:gd name="T24" fmla="*/ 32 w 64"/>
                <a:gd name="T25" fmla="*/ 5 h 86"/>
                <a:gd name="T26" fmla="*/ 32 w 64"/>
                <a:gd name="T27" fmla="*/ 4 h 86"/>
                <a:gd name="T28" fmla="*/ 33 w 64"/>
                <a:gd name="T29" fmla="*/ 0 h 86"/>
                <a:gd name="T30" fmla="*/ 33 w 64"/>
                <a:gd name="T31" fmla="*/ 0 h 86"/>
                <a:gd name="T32" fmla="*/ 26 w 64"/>
                <a:gd name="T33" fmla="*/ 0 h 86"/>
                <a:gd name="T34" fmla="*/ 26 w 64"/>
                <a:gd name="T35" fmla="*/ 0 h 86"/>
                <a:gd name="T36" fmla="*/ 27 w 64"/>
                <a:gd name="T37" fmla="*/ 4 h 86"/>
                <a:gd name="T38" fmla="*/ 27 w 64"/>
                <a:gd name="T39" fmla="*/ 5 h 86"/>
                <a:gd name="T40" fmla="*/ 27 w 64"/>
                <a:gd name="T41" fmla="*/ 5 h 86"/>
                <a:gd name="T42" fmla="*/ 26 w 64"/>
                <a:gd name="T43" fmla="*/ 13 h 86"/>
                <a:gd name="T44" fmla="*/ 23 w 64"/>
                <a:gd name="T45" fmla="*/ 3 h 86"/>
                <a:gd name="T46" fmla="*/ 23 w 64"/>
                <a:gd name="T47" fmla="*/ 0 h 86"/>
                <a:gd name="T48" fmla="*/ 20 w 64"/>
                <a:gd name="T49" fmla="*/ 0 h 86"/>
                <a:gd name="T50" fmla="*/ 15 w 64"/>
                <a:gd name="T51" fmla="*/ 1 h 86"/>
                <a:gd name="T52" fmla="*/ 15 w 64"/>
                <a:gd name="T53" fmla="*/ 1 h 86"/>
                <a:gd name="T54" fmla="*/ 13 w 64"/>
                <a:gd name="T55" fmla="*/ 4 h 86"/>
                <a:gd name="T56" fmla="*/ 11 w 64"/>
                <a:gd name="T57" fmla="*/ 8 h 86"/>
                <a:gd name="T58" fmla="*/ 1 w 64"/>
                <a:gd name="T59" fmla="*/ 35 h 86"/>
                <a:gd name="T60" fmla="*/ 4 w 64"/>
                <a:gd name="T61" fmla="*/ 40 h 86"/>
                <a:gd name="T62" fmla="*/ 10 w 64"/>
                <a:gd name="T63" fmla="*/ 37 h 86"/>
                <a:gd name="T64" fmla="*/ 17 w 64"/>
                <a:gd name="T65" fmla="*/ 21 h 86"/>
                <a:gd name="T66" fmla="*/ 17 w 64"/>
                <a:gd name="T67" fmla="*/ 31 h 86"/>
                <a:gd name="T68" fmla="*/ 17 w 64"/>
                <a:gd name="T69" fmla="*/ 31 h 86"/>
                <a:gd name="T70" fmla="*/ 17 w 64"/>
                <a:gd name="T71" fmla="*/ 31 h 86"/>
                <a:gd name="T72" fmla="*/ 17 w 64"/>
                <a:gd name="T73" fmla="*/ 80 h 86"/>
                <a:gd name="T74" fmla="*/ 22 w 64"/>
                <a:gd name="T75" fmla="*/ 86 h 86"/>
                <a:gd name="T76" fmla="*/ 28 w 64"/>
                <a:gd name="T77" fmla="*/ 80 h 86"/>
                <a:gd name="T78" fmla="*/ 28 w 64"/>
                <a:gd name="T79" fmla="*/ 41 h 86"/>
                <a:gd name="T80" fmla="*/ 31 w 64"/>
                <a:gd name="T81" fmla="*/ 41 h 86"/>
                <a:gd name="T82" fmla="*/ 31 w 64"/>
                <a:gd name="T83" fmla="*/ 80 h 86"/>
                <a:gd name="T84" fmla="*/ 37 w 64"/>
                <a:gd name="T85" fmla="*/ 86 h 86"/>
                <a:gd name="T86" fmla="*/ 42 w 64"/>
                <a:gd name="T87" fmla="*/ 80 h 86"/>
                <a:gd name="T88" fmla="*/ 42 w 64"/>
                <a:gd name="T89" fmla="*/ 31 h 86"/>
                <a:gd name="T90" fmla="*/ 42 w 64"/>
                <a:gd name="T91" fmla="*/ 31 h 86"/>
                <a:gd name="T92" fmla="*/ 42 w 64"/>
                <a:gd name="T93" fmla="*/ 31 h 86"/>
                <a:gd name="T94" fmla="*/ 42 w 64"/>
                <a:gd name="T95" fmla="*/ 20 h 86"/>
                <a:gd name="T96" fmla="*/ 44 w 64"/>
                <a:gd name="T97" fmla="*/ 26 h 86"/>
                <a:gd name="T98" fmla="*/ 46 w 64"/>
                <a:gd name="T99" fmla="*/ 28 h 86"/>
                <a:gd name="T100" fmla="*/ 51 w 64"/>
                <a:gd name="T101" fmla="*/ 28 h 86"/>
                <a:gd name="T102" fmla="*/ 54 w 64"/>
                <a:gd name="T103" fmla="*/ 25 h 86"/>
                <a:gd name="T104" fmla="*/ 62 w 64"/>
                <a:gd name="T105" fmla="*/ 16 h 86"/>
                <a:gd name="T106" fmla="*/ 62 w 64"/>
                <a:gd name="T107"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86">
                  <a:moveTo>
                    <a:pt x="62" y="10"/>
                  </a:moveTo>
                  <a:cubicBezTo>
                    <a:pt x="60" y="9"/>
                    <a:pt x="58" y="9"/>
                    <a:pt x="56" y="10"/>
                  </a:cubicBezTo>
                  <a:cubicBezTo>
                    <a:pt x="51" y="16"/>
                    <a:pt x="51" y="16"/>
                    <a:pt x="51" y="16"/>
                  </a:cubicBezTo>
                  <a:cubicBezTo>
                    <a:pt x="48" y="8"/>
                    <a:pt x="48" y="8"/>
                    <a:pt x="48" y="8"/>
                  </a:cubicBezTo>
                  <a:cubicBezTo>
                    <a:pt x="46" y="4"/>
                    <a:pt x="46" y="4"/>
                    <a:pt x="46" y="4"/>
                  </a:cubicBezTo>
                  <a:cubicBezTo>
                    <a:pt x="46" y="3"/>
                    <a:pt x="45" y="2"/>
                    <a:pt x="44" y="1"/>
                  </a:cubicBezTo>
                  <a:cubicBezTo>
                    <a:pt x="44" y="1"/>
                    <a:pt x="44" y="1"/>
                    <a:pt x="44" y="1"/>
                  </a:cubicBezTo>
                  <a:cubicBezTo>
                    <a:pt x="43" y="0"/>
                    <a:pt x="41" y="0"/>
                    <a:pt x="39" y="0"/>
                  </a:cubicBezTo>
                  <a:cubicBezTo>
                    <a:pt x="36" y="0"/>
                    <a:pt x="36" y="0"/>
                    <a:pt x="36" y="0"/>
                  </a:cubicBezTo>
                  <a:cubicBezTo>
                    <a:pt x="36" y="1"/>
                    <a:pt x="36" y="2"/>
                    <a:pt x="36" y="3"/>
                  </a:cubicBezTo>
                  <a:cubicBezTo>
                    <a:pt x="36" y="7"/>
                    <a:pt x="35" y="11"/>
                    <a:pt x="33" y="13"/>
                  </a:cubicBezTo>
                  <a:cubicBezTo>
                    <a:pt x="32" y="5"/>
                    <a:pt x="32" y="5"/>
                    <a:pt x="32" y="5"/>
                  </a:cubicBezTo>
                  <a:cubicBezTo>
                    <a:pt x="32" y="5"/>
                    <a:pt x="32" y="5"/>
                    <a:pt x="32" y="5"/>
                  </a:cubicBezTo>
                  <a:cubicBezTo>
                    <a:pt x="32" y="5"/>
                    <a:pt x="32" y="4"/>
                    <a:pt x="32" y="4"/>
                  </a:cubicBezTo>
                  <a:cubicBezTo>
                    <a:pt x="33" y="0"/>
                    <a:pt x="33" y="0"/>
                    <a:pt x="33" y="0"/>
                  </a:cubicBezTo>
                  <a:cubicBezTo>
                    <a:pt x="33" y="0"/>
                    <a:pt x="33" y="0"/>
                    <a:pt x="33" y="0"/>
                  </a:cubicBezTo>
                  <a:cubicBezTo>
                    <a:pt x="26" y="0"/>
                    <a:pt x="26" y="0"/>
                    <a:pt x="26" y="0"/>
                  </a:cubicBezTo>
                  <a:cubicBezTo>
                    <a:pt x="26" y="0"/>
                    <a:pt x="26" y="0"/>
                    <a:pt x="26" y="0"/>
                  </a:cubicBezTo>
                  <a:cubicBezTo>
                    <a:pt x="27" y="4"/>
                    <a:pt x="27" y="4"/>
                    <a:pt x="27" y="4"/>
                  </a:cubicBezTo>
                  <a:cubicBezTo>
                    <a:pt x="27" y="4"/>
                    <a:pt x="27" y="5"/>
                    <a:pt x="27" y="5"/>
                  </a:cubicBezTo>
                  <a:cubicBezTo>
                    <a:pt x="27" y="5"/>
                    <a:pt x="27" y="5"/>
                    <a:pt x="27" y="5"/>
                  </a:cubicBezTo>
                  <a:cubicBezTo>
                    <a:pt x="26" y="13"/>
                    <a:pt x="26" y="13"/>
                    <a:pt x="26" y="13"/>
                  </a:cubicBezTo>
                  <a:cubicBezTo>
                    <a:pt x="24" y="11"/>
                    <a:pt x="23" y="7"/>
                    <a:pt x="23" y="3"/>
                  </a:cubicBezTo>
                  <a:cubicBezTo>
                    <a:pt x="23" y="2"/>
                    <a:pt x="23" y="1"/>
                    <a:pt x="23" y="0"/>
                  </a:cubicBezTo>
                  <a:cubicBezTo>
                    <a:pt x="20" y="0"/>
                    <a:pt x="20" y="0"/>
                    <a:pt x="20" y="0"/>
                  </a:cubicBezTo>
                  <a:cubicBezTo>
                    <a:pt x="18" y="0"/>
                    <a:pt x="16" y="0"/>
                    <a:pt x="15" y="1"/>
                  </a:cubicBezTo>
                  <a:cubicBezTo>
                    <a:pt x="15" y="1"/>
                    <a:pt x="15" y="1"/>
                    <a:pt x="15" y="1"/>
                  </a:cubicBezTo>
                  <a:cubicBezTo>
                    <a:pt x="14" y="2"/>
                    <a:pt x="13" y="3"/>
                    <a:pt x="13" y="4"/>
                  </a:cubicBezTo>
                  <a:cubicBezTo>
                    <a:pt x="11" y="8"/>
                    <a:pt x="11" y="8"/>
                    <a:pt x="11" y="8"/>
                  </a:cubicBezTo>
                  <a:cubicBezTo>
                    <a:pt x="1" y="35"/>
                    <a:pt x="1" y="35"/>
                    <a:pt x="1" y="35"/>
                  </a:cubicBezTo>
                  <a:cubicBezTo>
                    <a:pt x="0" y="37"/>
                    <a:pt x="2" y="39"/>
                    <a:pt x="4" y="40"/>
                  </a:cubicBezTo>
                  <a:cubicBezTo>
                    <a:pt x="7" y="41"/>
                    <a:pt x="10" y="40"/>
                    <a:pt x="10" y="37"/>
                  </a:cubicBezTo>
                  <a:cubicBezTo>
                    <a:pt x="17" y="21"/>
                    <a:pt x="17" y="21"/>
                    <a:pt x="17" y="21"/>
                  </a:cubicBezTo>
                  <a:cubicBezTo>
                    <a:pt x="17" y="31"/>
                    <a:pt x="17" y="31"/>
                    <a:pt x="17" y="31"/>
                  </a:cubicBezTo>
                  <a:cubicBezTo>
                    <a:pt x="17" y="31"/>
                    <a:pt x="17" y="31"/>
                    <a:pt x="17" y="31"/>
                  </a:cubicBezTo>
                  <a:cubicBezTo>
                    <a:pt x="17" y="31"/>
                    <a:pt x="17" y="31"/>
                    <a:pt x="17" y="31"/>
                  </a:cubicBezTo>
                  <a:cubicBezTo>
                    <a:pt x="17" y="80"/>
                    <a:pt x="17" y="80"/>
                    <a:pt x="17" y="80"/>
                  </a:cubicBezTo>
                  <a:cubicBezTo>
                    <a:pt x="17" y="83"/>
                    <a:pt x="19" y="86"/>
                    <a:pt x="22" y="86"/>
                  </a:cubicBezTo>
                  <a:cubicBezTo>
                    <a:pt x="25" y="86"/>
                    <a:pt x="28" y="83"/>
                    <a:pt x="28" y="80"/>
                  </a:cubicBezTo>
                  <a:cubicBezTo>
                    <a:pt x="28" y="41"/>
                    <a:pt x="28" y="41"/>
                    <a:pt x="28" y="41"/>
                  </a:cubicBezTo>
                  <a:cubicBezTo>
                    <a:pt x="31" y="41"/>
                    <a:pt x="31" y="41"/>
                    <a:pt x="31" y="41"/>
                  </a:cubicBezTo>
                  <a:cubicBezTo>
                    <a:pt x="31" y="80"/>
                    <a:pt x="31" y="80"/>
                    <a:pt x="31" y="80"/>
                  </a:cubicBezTo>
                  <a:cubicBezTo>
                    <a:pt x="31" y="83"/>
                    <a:pt x="33" y="86"/>
                    <a:pt x="37" y="86"/>
                  </a:cubicBezTo>
                  <a:cubicBezTo>
                    <a:pt x="40" y="86"/>
                    <a:pt x="42" y="83"/>
                    <a:pt x="42" y="80"/>
                  </a:cubicBezTo>
                  <a:cubicBezTo>
                    <a:pt x="42" y="31"/>
                    <a:pt x="42" y="31"/>
                    <a:pt x="42" y="31"/>
                  </a:cubicBezTo>
                  <a:cubicBezTo>
                    <a:pt x="42" y="31"/>
                    <a:pt x="42" y="31"/>
                    <a:pt x="42" y="31"/>
                  </a:cubicBezTo>
                  <a:cubicBezTo>
                    <a:pt x="42" y="31"/>
                    <a:pt x="42" y="31"/>
                    <a:pt x="42" y="31"/>
                  </a:cubicBezTo>
                  <a:cubicBezTo>
                    <a:pt x="42" y="20"/>
                    <a:pt x="42" y="20"/>
                    <a:pt x="42" y="20"/>
                  </a:cubicBezTo>
                  <a:cubicBezTo>
                    <a:pt x="44" y="26"/>
                    <a:pt x="44" y="26"/>
                    <a:pt x="44" y="26"/>
                  </a:cubicBezTo>
                  <a:cubicBezTo>
                    <a:pt x="45" y="27"/>
                    <a:pt x="45" y="27"/>
                    <a:pt x="46" y="28"/>
                  </a:cubicBezTo>
                  <a:cubicBezTo>
                    <a:pt x="47" y="30"/>
                    <a:pt x="50" y="29"/>
                    <a:pt x="51" y="28"/>
                  </a:cubicBezTo>
                  <a:cubicBezTo>
                    <a:pt x="54" y="25"/>
                    <a:pt x="54" y="25"/>
                    <a:pt x="54" y="25"/>
                  </a:cubicBezTo>
                  <a:cubicBezTo>
                    <a:pt x="62" y="16"/>
                    <a:pt x="62" y="16"/>
                    <a:pt x="62" y="16"/>
                  </a:cubicBezTo>
                  <a:cubicBezTo>
                    <a:pt x="64" y="14"/>
                    <a:pt x="63" y="12"/>
                    <a:pt x="6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5" name="Freeform 42"/>
          <p:cNvSpPr>
            <a:spLocks noEditPoints="1"/>
          </p:cNvSpPr>
          <p:nvPr/>
        </p:nvSpPr>
        <p:spPr bwMode="auto">
          <a:xfrm>
            <a:off x="3803425" y="2110981"/>
            <a:ext cx="369897" cy="391944"/>
          </a:xfrm>
          <a:custGeom>
            <a:avLst/>
            <a:gdLst>
              <a:gd name="T0" fmla="*/ 46 w 80"/>
              <a:gd name="T1" fmla="*/ 0 h 84"/>
              <a:gd name="T2" fmla="*/ 13 w 80"/>
              <a:gd name="T3" fmla="*/ 34 h 84"/>
              <a:gd name="T4" fmla="*/ 22 w 80"/>
              <a:gd name="T5" fmla="*/ 56 h 84"/>
              <a:gd name="T6" fmla="*/ 1 w 80"/>
              <a:gd name="T7" fmla="*/ 76 h 84"/>
              <a:gd name="T8" fmla="*/ 0 w 80"/>
              <a:gd name="T9" fmla="*/ 79 h 84"/>
              <a:gd name="T10" fmla="*/ 1 w 80"/>
              <a:gd name="T11" fmla="*/ 82 h 84"/>
              <a:gd name="T12" fmla="*/ 7 w 80"/>
              <a:gd name="T13" fmla="*/ 82 h 84"/>
              <a:gd name="T14" fmla="*/ 28 w 80"/>
              <a:gd name="T15" fmla="*/ 62 h 84"/>
              <a:gd name="T16" fmla="*/ 46 w 80"/>
              <a:gd name="T17" fmla="*/ 67 h 84"/>
              <a:gd name="T18" fmla="*/ 80 w 80"/>
              <a:gd name="T19" fmla="*/ 34 h 84"/>
              <a:gd name="T20" fmla="*/ 46 w 80"/>
              <a:gd name="T21" fmla="*/ 0 h 84"/>
              <a:gd name="T22" fmla="*/ 46 w 80"/>
              <a:gd name="T23" fmla="*/ 6 h 84"/>
              <a:gd name="T24" fmla="*/ 74 w 80"/>
              <a:gd name="T25" fmla="*/ 34 h 84"/>
              <a:gd name="T26" fmla="*/ 46 w 80"/>
              <a:gd name="T27" fmla="*/ 61 h 84"/>
              <a:gd name="T28" fmla="*/ 19 w 80"/>
              <a:gd name="T29" fmla="*/ 34 h 84"/>
              <a:gd name="T30" fmla="*/ 46 w 80"/>
              <a:gd name="T31"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84">
                <a:moveTo>
                  <a:pt x="46" y="0"/>
                </a:moveTo>
                <a:cubicBezTo>
                  <a:pt x="28" y="0"/>
                  <a:pt x="13" y="15"/>
                  <a:pt x="13" y="34"/>
                </a:cubicBezTo>
                <a:cubicBezTo>
                  <a:pt x="13" y="42"/>
                  <a:pt x="16" y="50"/>
                  <a:pt x="22" y="56"/>
                </a:cubicBezTo>
                <a:cubicBezTo>
                  <a:pt x="1" y="76"/>
                  <a:pt x="1" y="76"/>
                  <a:pt x="1" y="76"/>
                </a:cubicBezTo>
                <a:cubicBezTo>
                  <a:pt x="1" y="77"/>
                  <a:pt x="0" y="78"/>
                  <a:pt x="0" y="79"/>
                </a:cubicBezTo>
                <a:cubicBezTo>
                  <a:pt x="0" y="80"/>
                  <a:pt x="1" y="81"/>
                  <a:pt x="1" y="82"/>
                </a:cubicBezTo>
                <a:cubicBezTo>
                  <a:pt x="3" y="84"/>
                  <a:pt x="6" y="84"/>
                  <a:pt x="7" y="82"/>
                </a:cubicBezTo>
                <a:cubicBezTo>
                  <a:pt x="28" y="62"/>
                  <a:pt x="28" y="62"/>
                  <a:pt x="28" y="62"/>
                </a:cubicBezTo>
                <a:cubicBezTo>
                  <a:pt x="33" y="65"/>
                  <a:pt x="40" y="67"/>
                  <a:pt x="46" y="67"/>
                </a:cubicBezTo>
                <a:cubicBezTo>
                  <a:pt x="65" y="67"/>
                  <a:pt x="80" y="52"/>
                  <a:pt x="80" y="34"/>
                </a:cubicBezTo>
                <a:cubicBezTo>
                  <a:pt x="80" y="15"/>
                  <a:pt x="65" y="0"/>
                  <a:pt x="46" y="0"/>
                </a:cubicBezTo>
                <a:close/>
                <a:moveTo>
                  <a:pt x="46" y="6"/>
                </a:moveTo>
                <a:cubicBezTo>
                  <a:pt x="62" y="6"/>
                  <a:pt x="74" y="18"/>
                  <a:pt x="74" y="34"/>
                </a:cubicBezTo>
                <a:cubicBezTo>
                  <a:pt x="74" y="49"/>
                  <a:pt x="62" y="61"/>
                  <a:pt x="46" y="61"/>
                </a:cubicBezTo>
                <a:cubicBezTo>
                  <a:pt x="31" y="61"/>
                  <a:pt x="19" y="49"/>
                  <a:pt x="19" y="34"/>
                </a:cubicBezTo>
                <a:cubicBezTo>
                  <a:pt x="19" y="18"/>
                  <a:pt x="31" y="6"/>
                  <a:pt x="46"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60" name="组合 59"/>
          <p:cNvGrpSpPr/>
          <p:nvPr/>
        </p:nvGrpSpPr>
        <p:grpSpPr>
          <a:xfrm>
            <a:off x="4905723" y="2070728"/>
            <a:ext cx="436159" cy="410501"/>
            <a:chOff x="4860032" y="3075012"/>
            <a:chExt cx="296863" cy="279400"/>
          </a:xfrm>
          <a:solidFill>
            <a:schemeClr val="bg1"/>
          </a:solidFill>
        </p:grpSpPr>
        <p:sp>
          <p:nvSpPr>
            <p:cNvPr id="56" name="Freeform 43"/>
            <p:cNvSpPr/>
            <p:nvPr/>
          </p:nvSpPr>
          <p:spPr bwMode="auto">
            <a:xfrm>
              <a:off x="4910832" y="3124224"/>
              <a:ext cx="198438" cy="230188"/>
            </a:xfrm>
            <a:custGeom>
              <a:avLst/>
              <a:gdLst>
                <a:gd name="T0" fmla="*/ 63 w 125"/>
                <a:gd name="T1" fmla="*/ 0 h 145"/>
                <a:gd name="T2" fmla="*/ 125 w 125"/>
                <a:gd name="T3" fmla="*/ 62 h 145"/>
                <a:gd name="T4" fmla="*/ 125 w 125"/>
                <a:gd name="T5" fmla="*/ 145 h 145"/>
                <a:gd name="T6" fmla="*/ 83 w 125"/>
                <a:gd name="T7" fmla="*/ 145 h 145"/>
                <a:gd name="T8" fmla="*/ 83 w 125"/>
                <a:gd name="T9" fmla="*/ 83 h 145"/>
                <a:gd name="T10" fmla="*/ 42 w 125"/>
                <a:gd name="T11" fmla="*/ 83 h 145"/>
                <a:gd name="T12" fmla="*/ 42 w 125"/>
                <a:gd name="T13" fmla="*/ 145 h 145"/>
                <a:gd name="T14" fmla="*/ 0 w 125"/>
                <a:gd name="T15" fmla="*/ 145 h 145"/>
                <a:gd name="T16" fmla="*/ 0 w 125"/>
                <a:gd name="T17" fmla="*/ 62 h 145"/>
                <a:gd name="T18" fmla="*/ 63 w 12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45">
                  <a:moveTo>
                    <a:pt x="63" y="0"/>
                  </a:moveTo>
                  <a:lnTo>
                    <a:pt x="125" y="62"/>
                  </a:lnTo>
                  <a:lnTo>
                    <a:pt x="125" y="145"/>
                  </a:lnTo>
                  <a:lnTo>
                    <a:pt x="83" y="145"/>
                  </a:lnTo>
                  <a:lnTo>
                    <a:pt x="83" y="83"/>
                  </a:lnTo>
                  <a:lnTo>
                    <a:pt x="42" y="83"/>
                  </a:lnTo>
                  <a:lnTo>
                    <a:pt x="42" y="145"/>
                  </a:lnTo>
                  <a:lnTo>
                    <a:pt x="0" y="145"/>
                  </a:lnTo>
                  <a:lnTo>
                    <a:pt x="0" y="62"/>
                  </a:ln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4"/>
            <p:cNvSpPr/>
            <p:nvPr/>
          </p:nvSpPr>
          <p:spPr bwMode="auto">
            <a:xfrm>
              <a:off x="4860032" y="3075012"/>
              <a:ext cx="296863" cy="163513"/>
            </a:xfrm>
            <a:custGeom>
              <a:avLst/>
              <a:gdLst>
                <a:gd name="T0" fmla="*/ 94 w 99"/>
                <a:gd name="T1" fmla="*/ 54 h 54"/>
                <a:gd name="T2" fmla="*/ 90 w 99"/>
                <a:gd name="T3" fmla="*/ 53 h 54"/>
                <a:gd name="T4" fmla="*/ 50 w 99"/>
                <a:gd name="T5" fmla="*/ 12 h 54"/>
                <a:gd name="T6" fmla="*/ 9 w 99"/>
                <a:gd name="T7" fmla="*/ 53 h 54"/>
                <a:gd name="T8" fmla="*/ 2 w 99"/>
                <a:gd name="T9" fmla="*/ 53 h 54"/>
                <a:gd name="T10" fmla="*/ 2 w 99"/>
                <a:gd name="T11" fmla="*/ 46 h 54"/>
                <a:gd name="T12" fmla="*/ 46 w 99"/>
                <a:gd name="T13" fmla="*/ 2 h 54"/>
                <a:gd name="T14" fmla="*/ 53 w 99"/>
                <a:gd name="T15" fmla="*/ 2 h 54"/>
                <a:gd name="T16" fmla="*/ 97 w 99"/>
                <a:gd name="T17" fmla="*/ 46 h 54"/>
                <a:gd name="T18" fmla="*/ 97 w 99"/>
                <a:gd name="T19" fmla="*/ 53 h 54"/>
                <a:gd name="T20" fmla="*/ 94 w 99"/>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4">
                  <a:moveTo>
                    <a:pt x="94" y="54"/>
                  </a:moveTo>
                  <a:cubicBezTo>
                    <a:pt x="93" y="54"/>
                    <a:pt x="91" y="54"/>
                    <a:pt x="90" y="53"/>
                  </a:cubicBezTo>
                  <a:cubicBezTo>
                    <a:pt x="50" y="12"/>
                    <a:pt x="50" y="12"/>
                    <a:pt x="50" y="12"/>
                  </a:cubicBezTo>
                  <a:cubicBezTo>
                    <a:pt x="9" y="53"/>
                    <a:pt x="9" y="53"/>
                    <a:pt x="9" y="53"/>
                  </a:cubicBezTo>
                  <a:cubicBezTo>
                    <a:pt x="7" y="54"/>
                    <a:pt x="4" y="54"/>
                    <a:pt x="2" y="53"/>
                  </a:cubicBezTo>
                  <a:cubicBezTo>
                    <a:pt x="0" y="51"/>
                    <a:pt x="0" y="48"/>
                    <a:pt x="2" y="46"/>
                  </a:cubicBezTo>
                  <a:cubicBezTo>
                    <a:pt x="46" y="2"/>
                    <a:pt x="46" y="2"/>
                    <a:pt x="46" y="2"/>
                  </a:cubicBezTo>
                  <a:cubicBezTo>
                    <a:pt x="48" y="0"/>
                    <a:pt x="51" y="0"/>
                    <a:pt x="53" y="2"/>
                  </a:cubicBezTo>
                  <a:cubicBezTo>
                    <a:pt x="97" y="46"/>
                    <a:pt x="97" y="46"/>
                    <a:pt x="97" y="46"/>
                  </a:cubicBezTo>
                  <a:cubicBezTo>
                    <a:pt x="99" y="48"/>
                    <a:pt x="99" y="51"/>
                    <a:pt x="97" y="53"/>
                  </a:cubicBezTo>
                  <a:cubicBezTo>
                    <a:pt x="96" y="54"/>
                    <a:pt x="95" y="54"/>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4988540" y="3188696"/>
            <a:ext cx="366933" cy="543605"/>
            <a:chOff x="4062413" y="2374900"/>
            <a:chExt cx="814388" cy="1206501"/>
          </a:xfrm>
          <a:solidFill>
            <a:schemeClr val="bg1"/>
          </a:solidFill>
        </p:grpSpPr>
        <p:sp>
          <p:nvSpPr>
            <p:cNvPr id="11"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2"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3"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5"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6"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7"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8"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9"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47" name="圆角矩形 4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8" name="圆角矩形 4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9" name="圆角矩形 4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2" name="圆角矩形 5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3" name="圆角矩形 5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4" name="矩形 53"/>
          <p:cNvSpPr/>
          <p:nvPr/>
        </p:nvSpPr>
        <p:spPr>
          <a:xfrm>
            <a:off x="4164562"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关键技术</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300" fill="hold"/>
                                            <p:tgtEl>
                                              <p:spTgt spid="62"/>
                                            </p:tgtEl>
                                            <p:attrNameLst>
                                              <p:attrName>ppt_w</p:attrName>
                                            </p:attrNameLst>
                                          </p:cBhvr>
                                          <p:tavLst>
                                            <p:tav tm="0">
                                              <p:val>
                                                <p:fltVal val="0"/>
                                              </p:val>
                                            </p:tav>
                                            <p:tav tm="100000">
                                              <p:val>
                                                <p:strVal val="#ppt_w"/>
                                              </p:val>
                                            </p:tav>
                                          </p:tavLst>
                                        </p:anim>
                                        <p:anim calcmode="lin" valueType="num">
                                          <p:cBhvr>
                                            <p:cTn id="8" dur="300" fill="hold"/>
                                            <p:tgtEl>
                                              <p:spTgt spid="62"/>
                                            </p:tgtEl>
                                            <p:attrNameLst>
                                              <p:attrName>ppt_h</p:attrName>
                                            </p:attrNameLst>
                                          </p:cBhvr>
                                          <p:tavLst>
                                            <p:tav tm="0">
                                              <p:val>
                                                <p:fltVal val="0"/>
                                              </p:val>
                                            </p:tav>
                                            <p:tav tm="100000">
                                              <p:val>
                                                <p:strVal val="#ppt_h"/>
                                              </p:val>
                                            </p:tav>
                                          </p:tavLst>
                                        </p:anim>
                                        <p:animEffect transition="in" filter="fade">
                                          <p:cBhvr>
                                            <p:cTn id="9" dur="300"/>
                                            <p:tgtEl>
                                              <p:spTgt spid="62"/>
                                            </p:tgtEl>
                                          </p:cBhvr>
                                        </p:animEffect>
                                      </p:childTnLst>
                                    </p:cTn>
                                  </p:par>
                                  <p:par>
                                    <p:cTn id="10" presetID="6" presetClass="emph" presetSubtype="0" autoRev="1" fill="hold" nodeType="withEffect">
                                      <p:stCondLst>
                                        <p:cond delay="300"/>
                                      </p:stCondLst>
                                      <p:childTnLst>
                                        <p:animScale>
                                          <p:cBhvr>
                                            <p:cTn id="11" dur="150" fill="hold"/>
                                            <p:tgtEl>
                                              <p:spTgt spid="6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300" fill="hold"/>
                                            <p:tgtEl>
                                              <p:spTgt spid="55"/>
                                            </p:tgtEl>
                                            <p:attrNameLst>
                                              <p:attrName>ppt_w</p:attrName>
                                            </p:attrNameLst>
                                          </p:cBhvr>
                                          <p:tavLst>
                                            <p:tav tm="0">
                                              <p:val>
                                                <p:fltVal val="0"/>
                                              </p:val>
                                            </p:tav>
                                            <p:tav tm="100000">
                                              <p:val>
                                                <p:strVal val="#ppt_w"/>
                                              </p:val>
                                            </p:tav>
                                          </p:tavLst>
                                        </p:anim>
                                        <p:anim calcmode="lin" valueType="num">
                                          <p:cBhvr>
                                            <p:cTn id="15" dur="300" fill="hold"/>
                                            <p:tgtEl>
                                              <p:spTgt spid="55"/>
                                            </p:tgtEl>
                                            <p:attrNameLst>
                                              <p:attrName>ppt_h</p:attrName>
                                            </p:attrNameLst>
                                          </p:cBhvr>
                                          <p:tavLst>
                                            <p:tav tm="0">
                                              <p:val>
                                                <p:fltVal val="0"/>
                                              </p:val>
                                            </p:tav>
                                            <p:tav tm="100000">
                                              <p:val>
                                                <p:strVal val="#ppt_h"/>
                                              </p:val>
                                            </p:tav>
                                          </p:tavLst>
                                        </p:anim>
                                        <p:animEffect transition="in" filter="fade">
                                          <p:cBhvr>
                                            <p:cTn id="16" dur="300"/>
                                            <p:tgtEl>
                                              <p:spTgt spid="55"/>
                                            </p:tgtEl>
                                          </p:cBhvr>
                                        </p:animEffect>
                                      </p:childTnLst>
                                    </p:cTn>
                                  </p:par>
                                  <p:par>
                                    <p:cTn id="17" presetID="6" presetClass="emph" presetSubtype="0" autoRev="1" fill="hold" grpId="1" nodeType="withEffect">
                                      <p:stCondLst>
                                        <p:cond delay="600"/>
                                      </p:stCondLst>
                                      <p:childTnLst>
                                        <p:animScale>
                                          <p:cBhvr>
                                            <p:cTn id="18" dur="150" fill="hold"/>
                                            <p:tgtEl>
                                              <p:spTgt spid="55"/>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67"/>
                                            </p:tgtEl>
                                            <p:attrNameLst>
                                              <p:attrName>style.visibility</p:attrName>
                                            </p:attrNameLst>
                                          </p:cBhvr>
                                          <p:to>
                                            <p:strVal val="visible"/>
                                          </p:to>
                                        </p:set>
                                        <p:anim calcmode="lin" valueType="num">
                                          <p:cBhvr>
                                            <p:cTn id="21" dur="300" fill="hold"/>
                                            <p:tgtEl>
                                              <p:spTgt spid="67"/>
                                            </p:tgtEl>
                                            <p:attrNameLst>
                                              <p:attrName>ppt_w</p:attrName>
                                            </p:attrNameLst>
                                          </p:cBhvr>
                                          <p:tavLst>
                                            <p:tav tm="0">
                                              <p:val>
                                                <p:fltVal val="0"/>
                                              </p:val>
                                            </p:tav>
                                            <p:tav tm="100000">
                                              <p:val>
                                                <p:strVal val="#ppt_w"/>
                                              </p:val>
                                            </p:tav>
                                          </p:tavLst>
                                        </p:anim>
                                        <p:anim calcmode="lin" valueType="num">
                                          <p:cBhvr>
                                            <p:cTn id="22" dur="300" fill="hold"/>
                                            <p:tgtEl>
                                              <p:spTgt spid="67"/>
                                            </p:tgtEl>
                                            <p:attrNameLst>
                                              <p:attrName>ppt_h</p:attrName>
                                            </p:attrNameLst>
                                          </p:cBhvr>
                                          <p:tavLst>
                                            <p:tav tm="0">
                                              <p:val>
                                                <p:fltVal val="0"/>
                                              </p:val>
                                            </p:tav>
                                            <p:tav tm="100000">
                                              <p:val>
                                                <p:strVal val="#ppt_h"/>
                                              </p:val>
                                            </p:tav>
                                          </p:tavLst>
                                        </p:anim>
                                        <p:animEffect transition="in" filter="fade">
                                          <p:cBhvr>
                                            <p:cTn id="23" dur="300"/>
                                            <p:tgtEl>
                                              <p:spTgt spid="67"/>
                                            </p:tgtEl>
                                          </p:cBhvr>
                                        </p:animEffect>
                                      </p:childTnLst>
                                    </p:cTn>
                                  </p:par>
                                  <p:par>
                                    <p:cTn id="24" presetID="6" presetClass="emph" presetSubtype="0" autoRev="1" fill="hold" nodeType="withEffect">
                                      <p:stCondLst>
                                        <p:cond delay="600"/>
                                      </p:stCondLst>
                                      <p:childTnLst>
                                        <p:animScale>
                                          <p:cBhvr>
                                            <p:cTn id="25" dur="150" fill="hold"/>
                                            <p:tgtEl>
                                              <p:spTgt spid="67"/>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300" fill="hold"/>
                                            <p:tgtEl>
                                              <p:spTgt spid="60"/>
                                            </p:tgtEl>
                                            <p:attrNameLst>
                                              <p:attrName>ppt_w</p:attrName>
                                            </p:attrNameLst>
                                          </p:cBhvr>
                                          <p:tavLst>
                                            <p:tav tm="0">
                                              <p:val>
                                                <p:fltVal val="0"/>
                                              </p:val>
                                            </p:tav>
                                            <p:tav tm="100000">
                                              <p:val>
                                                <p:strVal val="#ppt_w"/>
                                              </p:val>
                                            </p:tav>
                                          </p:tavLst>
                                        </p:anim>
                                        <p:anim calcmode="lin" valueType="num">
                                          <p:cBhvr>
                                            <p:cTn id="29" dur="300" fill="hold"/>
                                            <p:tgtEl>
                                              <p:spTgt spid="60"/>
                                            </p:tgtEl>
                                            <p:attrNameLst>
                                              <p:attrName>ppt_h</p:attrName>
                                            </p:attrNameLst>
                                          </p:cBhvr>
                                          <p:tavLst>
                                            <p:tav tm="0">
                                              <p:val>
                                                <p:fltVal val="0"/>
                                              </p:val>
                                            </p:tav>
                                            <p:tav tm="100000">
                                              <p:val>
                                                <p:strVal val="#ppt_h"/>
                                              </p:val>
                                            </p:tav>
                                          </p:tavLst>
                                        </p:anim>
                                        <p:animEffect transition="in" filter="fade">
                                          <p:cBhvr>
                                            <p:cTn id="30" dur="300"/>
                                            <p:tgtEl>
                                              <p:spTgt spid="60"/>
                                            </p:tgtEl>
                                          </p:cBhvr>
                                        </p:animEffect>
                                      </p:childTnLst>
                                    </p:cTn>
                                  </p:par>
                                  <p:par>
                                    <p:cTn id="31" presetID="6" presetClass="emph" presetSubtype="0" autoRev="1" fill="hold" nodeType="withEffect">
                                      <p:stCondLst>
                                        <p:cond delay="900"/>
                                      </p:stCondLst>
                                      <p:childTnLst>
                                        <p:animScale>
                                          <p:cBhvr>
                                            <p:cTn id="32" dur="150" fill="hold"/>
                                            <p:tgtEl>
                                              <p:spTgt spid="60"/>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69"/>
                                            </p:tgtEl>
                                            <p:attrNameLst>
                                              <p:attrName>style.visibility</p:attrName>
                                            </p:attrNameLst>
                                          </p:cBhvr>
                                          <p:to>
                                            <p:strVal val="visible"/>
                                          </p:to>
                                        </p:set>
                                        <p:anim calcmode="lin" valueType="num">
                                          <p:cBhvr>
                                            <p:cTn id="35" dur="300" fill="hold"/>
                                            <p:tgtEl>
                                              <p:spTgt spid="69"/>
                                            </p:tgtEl>
                                            <p:attrNameLst>
                                              <p:attrName>ppt_w</p:attrName>
                                            </p:attrNameLst>
                                          </p:cBhvr>
                                          <p:tavLst>
                                            <p:tav tm="0">
                                              <p:val>
                                                <p:fltVal val="0"/>
                                              </p:val>
                                            </p:tav>
                                            <p:tav tm="100000">
                                              <p:val>
                                                <p:strVal val="#ppt_w"/>
                                              </p:val>
                                            </p:tav>
                                          </p:tavLst>
                                        </p:anim>
                                        <p:anim calcmode="lin" valueType="num">
                                          <p:cBhvr>
                                            <p:cTn id="36" dur="300" fill="hold"/>
                                            <p:tgtEl>
                                              <p:spTgt spid="69"/>
                                            </p:tgtEl>
                                            <p:attrNameLst>
                                              <p:attrName>ppt_h</p:attrName>
                                            </p:attrNameLst>
                                          </p:cBhvr>
                                          <p:tavLst>
                                            <p:tav tm="0">
                                              <p:val>
                                                <p:fltVal val="0"/>
                                              </p:val>
                                            </p:tav>
                                            <p:tav tm="100000">
                                              <p:val>
                                                <p:strVal val="#ppt_h"/>
                                              </p:val>
                                            </p:tav>
                                          </p:tavLst>
                                        </p:anim>
                                        <p:animEffect transition="in" filter="fade">
                                          <p:cBhvr>
                                            <p:cTn id="37" dur="300"/>
                                            <p:tgtEl>
                                              <p:spTgt spid="69"/>
                                            </p:tgtEl>
                                          </p:cBhvr>
                                        </p:animEffect>
                                      </p:childTnLst>
                                    </p:cTn>
                                  </p:par>
                                  <p:par>
                                    <p:cTn id="38" presetID="6" presetClass="emph" presetSubtype="0" autoRev="1" fill="hold" nodeType="withEffect">
                                      <p:stCondLst>
                                        <p:cond delay="1200"/>
                                      </p:stCondLst>
                                      <p:childTnLst>
                                        <p:animScale>
                                          <p:cBhvr>
                                            <p:cTn id="39" dur="150" fill="hold"/>
                                            <p:tgtEl>
                                              <p:spTgt spid="69"/>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300" fill="hold"/>
                                            <p:tgtEl>
                                              <p:spTgt spid="59"/>
                                            </p:tgtEl>
                                            <p:attrNameLst>
                                              <p:attrName>ppt_w</p:attrName>
                                            </p:attrNameLst>
                                          </p:cBhvr>
                                          <p:tavLst>
                                            <p:tav tm="0">
                                              <p:val>
                                                <p:fltVal val="0"/>
                                              </p:val>
                                            </p:tav>
                                            <p:tav tm="100000">
                                              <p:val>
                                                <p:strVal val="#ppt_w"/>
                                              </p:val>
                                            </p:tav>
                                          </p:tavLst>
                                        </p:anim>
                                        <p:anim calcmode="lin" valueType="num">
                                          <p:cBhvr>
                                            <p:cTn id="43" dur="300" fill="hold"/>
                                            <p:tgtEl>
                                              <p:spTgt spid="59"/>
                                            </p:tgtEl>
                                            <p:attrNameLst>
                                              <p:attrName>ppt_h</p:attrName>
                                            </p:attrNameLst>
                                          </p:cBhvr>
                                          <p:tavLst>
                                            <p:tav tm="0">
                                              <p:val>
                                                <p:fltVal val="0"/>
                                              </p:val>
                                            </p:tav>
                                            <p:tav tm="100000">
                                              <p:val>
                                                <p:strVal val="#ppt_h"/>
                                              </p:val>
                                            </p:tav>
                                          </p:tavLst>
                                        </p:anim>
                                        <p:animEffect transition="in" filter="fade">
                                          <p:cBhvr>
                                            <p:cTn id="44" dur="300"/>
                                            <p:tgtEl>
                                              <p:spTgt spid="59"/>
                                            </p:tgtEl>
                                          </p:cBhvr>
                                        </p:animEffect>
                                      </p:childTnLst>
                                    </p:cTn>
                                  </p:par>
                                  <p:par>
                                    <p:cTn id="45" presetID="6" presetClass="emph" presetSubtype="0" autoRev="1" fill="hold" nodeType="withEffect">
                                      <p:stCondLst>
                                        <p:cond delay="1500"/>
                                      </p:stCondLst>
                                      <p:childTnLst>
                                        <p:animScale>
                                          <p:cBhvr>
                                            <p:cTn id="46" dur="150" fill="hold"/>
                                            <p:tgtEl>
                                              <p:spTgt spid="59"/>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300" fill="hold"/>
                                            <p:tgtEl>
                                              <p:spTgt spid="68"/>
                                            </p:tgtEl>
                                            <p:attrNameLst>
                                              <p:attrName>ppt_w</p:attrName>
                                            </p:attrNameLst>
                                          </p:cBhvr>
                                          <p:tavLst>
                                            <p:tav tm="0">
                                              <p:val>
                                                <p:fltVal val="0"/>
                                              </p:val>
                                            </p:tav>
                                            <p:tav tm="100000">
                                              <p:val>
                                                <p:strVal val="#ppt_w"/>
                                              </p:val>
                                            </p:tav>
                                          </p:tavLst>
                                        </p:anim>
                                        <p:anim calcmode="lin" valueType="num">
                                          <p:cBhvr>
                                            <p:cTn id="50" dur="300" fill="hold"/>
                                            <p:tgtEl>
                                              <p:spTgt spid="68"/>
                                            </p:tgtEl>
                                            <p:attrNameLst>
                                              <p:attrName>ppt_h</p:attrName>
                                            </p:attrNameLst>
                                          </p:cBhvr>
                                          <p:tavLst>
                                            <p:tav tm="0">
                                              <p:val>
                                                <p:fltVal val="0"/>
                                              </p:val>
                                            </p:tav>
                                            <p:tav tm="100000">
                                              <p:val>
                                                <p:strVal val="#ppt_h"/>
                                              </p:val>
                                            </p:tav>
                                          </p:tavLst>
                                        </p:anim>
                                        <p:animEffect transition="in" filter="fade">
                                          <p:cBhvr>
                                            <p:cTn id="51" dur="300"/>
                                            <p:tgtEl>
                                              <p:spTgt spid="68"/>
                                            </p:tgtEl>
                                          </p:cBhvr>
                                        </p:animEffect>
                                      </p:childTnLst>
                                    </p:cTn>
                                  </p:par>
                                  <p:par>
                                    <p:cTn id="52" presetID="6" presetClass="emph" presetSubtype="0" autoRev="1" fill="hold" nodeType="withEffect">
                                      <p:stCondLst>
                                        <p:cond delay="1500"/>
                                      </p:stCondLst>
                                      <p:childTnLst>
                                        <p:animScale>
                                          <p:cBhvr>
                                            <p:cTn id="53" dur="150" fill="hold"/>
                                            <p:tgtEl>
                                              <p:spTgt spid="6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300" fill="hold"/>
                                            <p:tgtEl>
                                              <p:spTgt spid="23"/>
                                            </p:tgtEl>
                                            <p:attrNameLst>
                                              <p:attrName>ppt_w</p:attrName>
                                            </p:attrNameLst>
                                          </p:cBhvr>
                                          <p:tavLst>
                                            <p:tav tm="0">
                                              <p:val>
                                                <p:fltVal val="0"/>
                                              </p:val>
                                            </p:tav>
                                            <p:tav tm="100000">
                                              <p:val>
                                                <p:strVal val="#ppt_w"/>
                                              </p:val>
                                            </p:tav>
                                          </p:tavLst>
                                        </p:anim>
                                        <p:anim calcmode="lin" valueType="num">
                                          <p:cBhvr>
                                            <p:cTn id="57" dur="300" fill="hold"/>
                                            <p:tgtEl>
                                              <p:spTgt spid="23"/>
                                            </p:tgtEl>
                                            <p:attrNameLst>
                                              <p:attrName>ppt_h</p:attrName>
                                            </p:attrNameLst>
                                          </p:cBhvr>
                                          <p:tavLst>
                                            <p:tav tm="0">
                                              <p:val>
                                                <p:fltVal val="0"/>
                                              </p:val>
                                            </p:tav>
                                            <p:tav tm="100000">
                                              <p:val>
                                                <p:strVal val="#ppt_h"/>
                                              </p:val>
                                            </p:tav>
                                          </p:tavLst>
                                        </p:anim>
                                        <p:animEffect transition="in" filter="fade">
                                          <p:cBhvr>
                                            <p:cTn id="58" dur="300"/>
                                            <p:tgtEl>
                                              <p:spTgt spid="23"/>
                                            </p:tgtEl>
                                          </p:cBhvr>
                                        </p:animEffect>
                                      </p:childTnLst>
                                    </p:cTn>
                                  </p:par>
                                  <p:par>
                                    <p:cTn id="59" presetID="6" presetClass="emph" presetSubtype="0" autoRev="1" fill="hold" nodeType="withEffect">
                                      <p:stCondLst>
                                        <p:cond delay="1800"/>
                                      </p:stCondLst>
                                      <p:childTnLst>
                                        <p:animScale>
                                          <p:cBhvr>
                                            <p:cTn id="60" dur="150" fill="hold"/>
                                            <p:tgtEl>
                                              <p:spTgt spid="23"/>
                                            </p:tgtEl>
                                          </p:cBhvr>
                                          <p:by x="110000" y="110000"/>
                                        </p:animScale>
                                      </p:childTnLst>
                                    </p:cTn>
                                  </p:par>
                                  <p:par>
                                    <p:cTn id="61" presetID="2" presetClass="entr" presetSubtype="2" fill="hold" grpId="0" nodeType="withEffect" p14:presetBounceEnd="60000">
                                      <p:stCondLst>
                                        <p:cond delay="1800"/>
                                      </p:stCondLst>
                                      <p:childTnLst>
                                        <p:set>
                                          <p:cBhvr>
                                            <p:cTn id="62" dur="1" fill="hold">
                                              <p:stCondLst>
                                                <p:cond delay="0"/>
                                              </p:stCondLst>
                                            </p:cTn>
                                            <p:tgtEl>
                                              <p:spTgt spid="71"/>
                                            </p:tgtEl>
                                            <p:attrNameLst>
                                              <p:attrName>style.visibility</p:attrName>
                                            </p:attrNameLst>
                                          </p:cBhvr>
                                          <p:to>
                                            <p:strVal val="visible"/>
                                          </p:to>
                                        </p:set>
                                        <p:anim calcmode="lin" valueType="num" p14:bounceEnd="60000">
                                          <p:cBhvr additive="base">
                                            <p:cTn id="63" dur="500" fill="hold"/>
                                            <p:tgtEl>
                                              <p:spTgt spid="71"/>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strVal val="#ppt_w*0.70"/>
                                              </p:val>
                                            </p:tav>
                                            <p:tav tm="100000">
                                              <p:val>
                                                <p:strVal val="#ppt_w"/>
                                              </p:val>
                                            </p:tav>
                                          </p:tavLst>
                                        </p:anim>
                                        <p:anim calcmode="lin" valueType="num">
                                          <p:cBhvr>
                                            <p:cTn id="68" dur="500" fill="hold"/>
                                            <p:tgtEl>
                                              <p:spTgt spid="70"/>
                                            </p:tgtEl>
                                            <p:attrNameLst>
                                              <p:attrName>ppt_h</p:attrName>
                                            </p:attrNameLst>
                                          </p:cBhvr>
                                          <p:tavLst>
                                            <p:tav tm="0">
                                              <p:val>
                                                <p:strVal val="#ppt_h"/>
                                              </p:val>
                                            </p:tav>
                                            <p:tav tm="100000">
                                              <p:val>
                                                <p:strVal val="#ppt_h"/>
                                              </p:val>
                                            </p:tav>
                                          </p:tavLst>
                                        </p:anim>
                                        <p:animEffect transition="in" filter="fade">
                                          <p:cBhvr>
                                            <p:cTn id="69" dur="500"/>
                                            <p:tgtEl>
                                              <p:spTgt spid="70"/>
                                            </p:tgtEl>
                                          </p:cBhvr>
                                        </p:animEffect>
                                      </p:childTnLst>
                                    </p:cTn>
                                  </p:par>
                                  <p:par>
                                    <p:cTn id="70" presetID="2" presetClass="entr" presetSubtype="2" fill="hold" grpId="0" nodeType="withEffect" p14:presetBounceEnd="60000">
                                      <p:stCondLst>
                                        <p:cond delay="1800"/>
                                      </p:stCondLst>
                                      <p:childTnLst>
                                        <p:set>
                                          <p:cBhvr>
                                            <p:cTn id="71" dur="1" fill="hold">
                                              <p:stCondLst>
                                                <p:cond delay="0"/>
                                              </p:stCondLst>
                                            </p:cTn>
                                            <p:tgtEl>
                                              <p:spTgt spid="73"/>
                                            </p:tgtEl>
                                            <p:attrNameLst>
                                              <p:attrName>style.visibility</p:attrName>
                                            </p:attrNameLst>
                                          </p:cBhvr>
                                          <p:to>
                                            <p:strVal val="visible"/>
                                          </p:to>
                                        </p:set>
                                        <p:anim calcmode="lin" valueType="num" p14:bounceEnd="60000">
                                          <p:cBhvr additive="base">
                                            <p:cTn id="72" dur="500" fill="hold"/>
                                            <p:tgtEl>
                                              <p:spTgt spid="73"/>
                                            </p:tgtEl>
                                            <p:attrNameLst>
                                              <p:attrName>ppt_x</p:attrName>
                                            </p:attrNameLst>
                                          </p:cBhvr>
                                          <p:tavLst>
                                            <p:tav tm="0">
                                              <p:val>
                                                <p:strVal val="1+#ppt_w/2"/>
                                              </p:val>
                                            </p:tav>
                                            <p:tav tm="100000">
                                              <p:val>
                                                <p:strVal val="#ppt_x"/>
                                              </p:val>
                                            </p:tav>
                                          </p:tavLst>
                                        </p:anim>
                                        <p:anim calcmode="lin" valueType="num" p14:bounceEnd="60000">
                                          <p:cBhvr additive="base">
                                            <p:cTn id="73" dur="500" fill="hold"/>
                                            <p:tgtEl>
                                              <p:spTgt spid="73"/>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strVal val="#ppt_w*0.70"/>
                                              </p:val>
                                            </p:tav>
                                            <p:tav tm="100000">
                                              <p:val>
                                                <p:strVal val="#ppt_w"/>
                                              </p:val>
                                            </p:tav>
                                          </p:tavLst>
                                        </p:anim>
                                        <p:anim calcmode="lin" valueType="num">
                                          <p:cBhvr>
                                            <p:cTn id="77" dur="500" fill="hold"/>
                                            <p:tgtEl>
                                              <p:spTgt spid="72"/>
                                            </p:tgtEl>
                                            <p:attrNameLst>
                                              <p:attrName>ppt_h</p:attrName>
                                            </p:attrNameLst>
                                          </p:cBhvr>
                                          <p:tavLst>
                                            <p:tav tm="0">
                                              <p:val>
                                                <p:strVal val="#ppt_h"/>
                                              </p:val>
                                            </p:tav>
                                            <p:tav tm="100000">
                                              <p:val>
                                                <p:strVal val="#ppt_h"/>
                                              </p:val>
                                            </p:tav>
                                          </p:tavLst>
                                        </p:anim>
                                        <p:animEffect transition="in" filter="fade">
                                          <p:cBhvr>
                                            <p:cTn id="78" dur="500"/>
                                            <p:tgtEl>
                                              <p:spTgt spid="72"/>
                                            </p:tgtEl>
                                          </p:cBhvr>
                                        </p:animEffect>
                                      </p:childTnLst>
                                    </p:cTn>
                                  </p:par>
                                  <p:par>
                                    <p:cTn id="79" presetID="2" presetClass="entr" presetSubtype="8" fill="hold" grpId="0" nodeType="withEffect" p14:presetBounceEnd="60000">
                                      <p:stCondLst>
                                        <p:cond delay="1800"/>
                                      </p:stCondLst>
                                      <p:childTnLst>
                                        <p:set>
                                          <p:cBhvr>
                                            <p:cTn id="80" dur="1" fill="hold">
                                              <p:stCondLst>
                                                <p:cond delay="0"/>
                                              </p:stCondLst>
                                            </p:cTn>
                                            <p:tgtEl>
                                              <p:spTgt spid="75"/>
                                            </p:tgtEl>
                                            <p:attrNameLst>
                                              <p:attrName>style.visibility</p:attrName>
                                            </p:attrNameLst>
                                          </p:cBhvr>
                                          <p:to>
                                            <p:strVal val="visible"/>
                                          </p:to>
                                        </p:set>
                                        <p:anim calcmode="lin" valueType="num" p14:bounceEnd="60000">
                                          <p:cBhvr additive="base">
                                            <p:cTn id="81" dur="500" fill="hold"/>
                                            <p:tgtEl>
                                              <p:spTgt spid="75"/>
                                            </p:tgtEl>
                                            <p:attrNameLst>
                                              <p:attrName>ppt_x</p:attrName>
                                            </p:attrNameLst>
                                          </p:cBhvr>
                                          <p:tavLst>
                                            <p:tav tm="0">
                                              <p:val>
                                                <p:strVal val="0-#ppt_w/2"/>
                                              </p:val>
                                            </p:tav>
                                            <p:tav tm="100000">
                                              <p:val>
                                                <p:strVal val="#ppt_x"/>
                                              </p:val>
                                            </p:tav>
                                          </p:tavLst>
                                        </p:anim>
                                        <p:anim calcmode="lin" valueType="num" p14:bounceEnd="60000">
                                          <p:cBhvr additive="base">
                                            <p:cTn id="82" dur="500" fill="hold"/>
                                            <p:tgtEl>
                                              <p:spTgt spid="75"/>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74"/>
                                            </p:tgtEl>
                                            <p:attrNameLst>
                                              <p:attrName>style.visibility</p:attrName>
                                            </p:attrNameLst>
                                          </p:cBhvr>
                                          <p:to>
                                            <p:strVal val="visible"/>
                                          </p:to>
                                        </p:set>
                                        <p:anim calcmode="lin" valueType="num">
                                          <p:cBhvr>
                                            <p:cTn id="85" dur="500" fill="hold"/>
                                            <p:tgtEl>
                                              <p:spTgt spid="74"/>
                                            </p:tgtEl>
                                            <p:attrNameLst>
                                              <p:attrName>ppt_w</p:attrName>
                                            </p:attrNameLst>
                                          </p:cBhvr>
                                          <p:tavLst>
                                            <p:tav tm="0">
                                              <p:val>
                                                <p:strVal val="#ppt_w*0.70"/>
                                              </p:val>
                                            </p:tav>
                                            <p:tav tm="100000">
                                              <p:val>
                                                <p:strVal val="#ppt_w"/>
                                              </p:val>
                                            </p:tav>
                                          </p:tavLst>
                                        </p:anim>
                                        <p:anim calcmode="lin" valueType="num">
                                          <p:cBhvr>
                                            <p:cTn id="86" dur="500" fill="hold"/>
                                            <p:tgtEl>
                                              <p:spTgt spid="74"/>
                                            </p:tgtEl>
                                            <p:attrNameLst>
                                              <p:attrName>ppt_h</p:attrName>
                                            </p:attrNameLst>
                                          </p:cBhvr>
                                          <p:tavLst>
                                            <p:tav tm="0">
                                              <p:val>
                                                <p:strVal val="#ppt_h"/>
                                              </p:val>
                                            </p:tav>
                                            <p:tav tm="100000">
                                              <p:val>
                                                <p:strVal val="#ppt_h"/>
                                              </p:val>
                                            </p:tav>
                                          </p:tavLst>
                                        </p:anim>
                                        <p:animEffect transition="in" filter="fade">
                                          <p:cBhvr>
                                            <p:cTn id="87" dur="500"/>
                                            <p:tgtEl>
                                              <p:spTgt spid="74"/>
                                            </p:tgtEl>
                                          </p:cBhvr>
                                        </p:animEffect>
                                      </p:childTnLst>
                                    </p:cTn>
                                  </p:par>
                                  <p:par>
                                    <p:cTn id="88" presetID="2" presetClass="entr" presetSubtype="8" fill="hold" grpId="0" nodeType="withEffect" p14:presetBounceEnd="60000">
                                      <p:stCondLst>
                                        <p:cond delay="1800"/>
                                      </p:stCondLst>
                                      <p:childTnLst>
                                        <p:set>
                                          <p:cBhvr>
                                            <p:cTn id="89" dur="1" fill="hold">
                                              <p:stCondLst>
                                                <p:cond delay="0"/>
                                              </p:stCondLst>
                                            </p:cTn>
                                            <p:tgtEl>
                                              <p:spTgt spid="77"/>
                                            </p:tgtEl>
                                            <p:attrNameLst>
                                              <p:attrName>style.visibility</p:attrName>
                                            </p:attrNameLst>
                                          </p:cBhvr>
                                          <p:to>
                                            <p:strVal val="visible"/>
                                          </p:to>
                                        </p:set>
                                        <p:anim calcmode="lin" valueType="num" p14:bounceEnd="60000">
                                          <p:cBhvr additive="base">
                                            <p:cTn id="90" dur="500" fill="hold"/>
                                            <p:tgtEl>
                                              <p:spTgt spid="77"/>
                                            </p:tgtEl>
                                            <p:attrNameLst>
                                              <p:attrName>ppt_x</p:attrName>
                                            </p:attrNameLst>
                                          </p:cBhvr>
                                          <p:tavLst>
                                            <p:tav tm="0">
                                              <p:val>
                                                <p:strVal val="0-#ppt_w/2"/>
                                              </p:val>
                                            </p:tav>
                                            <p:tav tm="100000">
                                              <p:val>
                                                <p:strVal val="#ppt_x"/>
                                              </p:val>
                                            </p:tav>
                                          </p:tavLst>
                                        </p:anim>
                                        <p:anim calcmode="lin" valueType="num" p14:bounceEnd="60000">
                                          <p:cBhvr additive="base">
                                            <p:cTn id="91" dur="500" fill="hold"/>
                                            <p:tgtEl>
                                              <p:spTgt spid="77"/>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500" fill="hold"/>
                                            <p:tgtEl>
                                              <p:spTgt spid="76"/>
                                            </p:tgtEl>
                                            <p:attrNameLst>
                                              <p:attrName>ppt_w</p:attrName>
                                            </p:attrNameLst>
                                          </p:cBhvr>
                                          <p:tavLst>
                                            <p:tav tm="0">
                                              <p:val>
                                                <p:strVal val="#ppt_w*0.70"/>
                                              </p:val>
                                            </p:tav>
                                            <p:tav tm="100000">
                                              <p:val>
                                                <p:strVal val="#ppt_w"/>
                                              </p:val>
                                            </p:tav>
                                          </p:tavLst>
                                        </p:anim>
                                        <p:anim calcmode="lin" valueType="num">
                                          <p:cBhvr>
                                            <p:cTn id="95" dur="500" fill="hold"/>
                                            <p:tgtEl>
                                              <p:spTgt spid="76"/>
                                            </p:tgtEl>
                                            <p:attrNameLst>
                                              <p:attrName>ppt_h</p:attrName>
                                            </p:attrNameLst>
                                          </p:cBhvr>
                                          <p:tavLst>
                                            <p:tav tm="0">
                                              <p:val>
                                                <p:strVal val="#ppt_h"/>
                                              </p:val>
                                            </p:tav>
                                            <p:tav tm="100000">
                                              <p:val>
                                                <p:strVal val="#ppt_h"/>
                                              </p:val>
                                            </p:tav>
                                          </p:tavLst>
                                        </p:anim>
                                        <p:animEffect transition="in" filter="fade">
                                          <p:cBhvr>
                                            <p:cTn id="9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animBg="1"/>
          <p:bldP spid="74" grpId="0"/>
          <p:bldP spid="75" grpId="0" animBg="1"/>
          <p:bldP spid="76" grpId="0"/>
          <p:bldP spid="77" grpId="0" animBg="1"/>
          <p:bldP spid="55" grpId="0" animBg="1"/>
          <p:bldP spid="5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300" fill="hold"/>
                                            <p:tgtEl>
                                              <p:spTgt spid="62"/>
                                            </p:tgtEl>
                                            <p:attrNameLst>
                                              <p:attrName>ppt_w</p:attrName>
                                            </p:attrNameLst>
                                          </p:cBhvr>
                                          <p:tavLst>
                                            <p:tav tm="0">
                                              <p:val>
                                                <p:fltVal val="0"/>
                                              </p:val>
                                            </p:tav>
                                            <p:tav tm="100000">
                                              <p:val>
                                                <p:strVal val="#ppt_w"/>
                                              </p:val>
                                            </p:tav>
                                          </p:tavLst>
                                        </p:anim>
                                        <p:anim calcmode="lin" valueType="num">
                                          <p:cBhvr>
                                            <p:cTn id="8" dur="300" fill="hold"/>
                                            <p:tgtEl>
                                              <p:spTgt spid="62"/>
                                            </p:tgtEl>
                                            <p:attrNameLst>
                                              <p:attrName>ppt_h</p:attrName>
                                            </p:attrNameLst>
                                          </p:cBhvr>
                                          <p:tavLst>
                                            <p:tav tm="0">
                                              <p:val>
                                                <p:fltVal val="0"/>
                                              </p:val>
                                            </p:tav>
                                            <p:tav tm="100000">
                                              <p:val>
                                                <p:strVal val="#ppt_h"/>
                                              </p:val>
                                            </p:tav>
                                          </p:tavLst>
                                        </p:anim>
                                        <p:animEffect transition="in" filter="fade">
                                          <p:cBhvr>
                                            <p:cTn id="9" dur="300"/>
                                            <p:tgtEl>
                                              <p:spTgt spid="62"/>
                                            </p:tgtEl>
                                          </p:cBhvr>
                                        </p:animEffect>
                                      </p:childTnLst>
                                    </p:cTn>
                                  </p:par>
                                  <p:par>
                                    <p:cTn id="10" presetID="6" presetClass="emph" presetSubtype="0" autoRev="1" fill="hold" nodeType="withEffect">
                                      <p:stCondLst>
                                        <p:cond delay="300"/>
                                      </p:stCondLst>
                                      <p:childTnLst>
                                        <p:animScale>
                                          <p:cBhvr>
                                            <p:cTn id="11" dur="150" fill="hold"/>
                                            <p:tgtEl>
                                              <p:spTgt spid="6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300" fill="hold"/>
                                            <p:tgtEl>
                                              <p:spTgt spid="55"/>
                                            </p:tgtEl>
                                            <p:attrNameLst>
                                              <p:attrName>ppt_w</p:attrName>
                                            </p:attrNameLst>
                                          </p:cBhvr>
                                          <p:tavLst>
                                            <p:tav tm="0">
                                              <p:val>
                                                <p:fltVal val="0"/>
                                              </p:val>
                                            </p:tav>
                                            <p:tav tm="100000">
                                              <p:val>
                                                <p:strVal val="#ppt_w"/>
                                              </p:val>
                                            </p:tav>
                                          </p:tavLst>
                                        </p:anim>
                                        <p:anim calcmode="lin" valueType="num">
                                          <p:cBhvr>
                                            <p:cTn id="15" dur="300" fill="hold"/>
                                            <p:tgtEl>
                                              <p:spTgt spid="55"/>
                                            </p:tgtEl>
                                            <p:attrNameLst>
                                              <p:attrName>ppt_h</p:attrName>
                                            </p:attrNameLst>
                                          </p:cBhvr>
                                          <p:tavLst>
                                            <p:tav tm="0">
                                              <p:val>
                                                <p:fltVal val="0"/>
                                              </p:val>
                                            </p:tav>
                                            <p:tav tm="100000">
                                              <p:val>
                                                <p:strVal val="#ppt_h"/>
                                              </p:val>
                                            </p:tav>
                                          </p:tavLst>
                                        </p:anim>
                                        <p:animEffect transition="in" filter="fade">
                                          <p:cBhvr>
                                            <p:cTn id="16" dur="300"/>
                                            <p:tgtEl>
                                              <p:spTgt spid="55"/>
                                            </p:tgtEl>
                                          </p:cBhvr>
                                        </p:animEffect>
                                      </p:childTnLst>
                                    </p:cTn>
                                  </p:par>
                                  <p:par>
                                    <p:cTn id="17" presetID="6" presetClass="emph" presetSubtype="0" autoRev="1" fill="hold" grpId="1" nodeType="withEffect">
                                      <p:stCondLst>
                                        <p:cond delay="600"/>
                                      </p:stCondLst>
                                      <p:childTnLst>
                                        <p:animScale>
                                          <p:cBhvr>
                                            <p:cTn id="18" dur="150" fill="hold"/>
                                            <p:tgtEl>
                                              <p:spTgt spid="55"/>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67"/>
                                            </p:tgtEl>
                                            <p:attrNameLst>
                                              <p:attrName>style.visibility</p:attrName>
                                            </p:attrNameLst>
                                          </p:cBhvr>
                                          <p:to>
                                            <p:strVal val="visible"/>
                                          </p:to>
                                        </p:set>
                                        <p:anim calcmode="lin" valueType="num">
                                          <p:cBhvr>
                                            <p:cTn id="21" dur="300" fill="hold"/>
                                            <p:tgtEl>
                                              <p:spTgt spid="67"/>
                                            </p:tgtEl>
                                            <p:attrNameLst>
                                              <p:attrName>ppt_w</p:attrName>
                                            </p:attrNameLst>
                                          </p:cBhvr>
                                          <p:tavLst>
                                            <p:tav tm="0">
                                              <p:val>
                                                <p:fltVal val="0"/>
                                              </p:val>
                                            </p:tav>
                                            <p:tav tm="100000">
                                              <p:val>
                                                <p:strVal val="#ppt_w"/>
                                              </p:val>
                                            </p:tav>
                                          </p:tavLst>
                                        </p:anim>
                                        <p:anim calcmode="lin" valueType="num">
                                          <p:cBhvr>
                                            <p:cTn id="22" dur="300" fill="hold"/>
                                            <p:tgtEl>
                                              <p:spTgt spid="67"/>
                                            </p:tgtEl>
                                            <p:attrNameLst>
                                              <p:attrName>ppt_h</p:attrName>
                                            </p:attrNameLst>
                                          </p:cBhvr>
                                          <p:tavLst>
                                            <p:tav tm="0">
                                              <p:val>
                                                <p:fltVal val="0"/>
                                              </p:val>
                                            </p:tav>
                                            <p:tav tm="100000">
                                              <p:val>
                                                <p:strVal val="#ppt_h"/>
                                              </p:val>
                                            </p:tav>
                                          </p:tavLst>
                                        </p:anim>
                                        <p:animEffect transition="in" filter="fade">
                                          <p:cBhvr>
                                            <p:cTn id="23" dur="300"/>
                                            <p:tgtEl>
                                              <p:spTgt spid="67"/>
                                            </p:tgtEl>
                                          </p:cBhvr>
                                        </p:animEffect>
                                      </p:childTnLst>
                                    </p:cTn>
                                  </p:par>
                                  <p:par>
                                    <p:cTn id="24" presetID="6" presetClass="emph" presetSubtype="0" autoRev="1" fill="hold" nodeType="withEffect">
                                      <p:stCondLst>
                                        <p:cond delay="600"/>
                                      </p:stCondLst>
                                      <p:childTnLst>
                                        <p:animScale>
                                          <p:cBhvr>
                                            <p:cTn id="25" dur="150" fill="hold"/>
                                            <p:tgtEl>
                                              <p:spTgt spid="67"/>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300" fill="hold"/>
                                            <p:tgtEl>
                                              <p:spTgt spid="60"/>
                                            </p:tgtEl>
                                            <p:attrNameLst>
                                              <p:attrName>ppt_w</p:attrName>
                                            </p:attrNameLst>
                                          </p:cBhvr>
                                          <p:tavLst>
                                            <p:tav tm="0">
                                              <p:val>
                                                <p:fltVal val="0"/>
                                              </p:val>
                                            </p:tav>
                                            <p:tav tm="100000">
                                              <p:val>
                                                <p:strVal val="#ppt_w"/>
                                              </p:val>
                                            </p:tav>
                                          </p:tavLst>
                                        </p:anim>
                                        <p:anim calcmode="lin" valueType="num">
                                          <p:cBhvr>
                                            <p:cTn id="29" dur="300" fill="hold"/>
                                            <p:tgtEl>
                                              <p:spTgt spid="60"/>
                                            </p:tgtEl>
                                            <p:attrNameLst>
                                              <p:attrName>ppt_h</p:attrName>
                                            </p:attrNameLst>
                                          </p:cBhvr>
                                          <p:tavLst>
                                            <p:tav tm="0">
                                              <p:val>
                                                <p:fltVal val="0"/>
                                              </p:val>
                                            </p:tav>
                                            <p:tav tm="100000">
                                              <p:val>
                                                <p:strVal val="#ppt_h"/>
                                              </p:val>
                                            </p:tav>
                                          </p:tavLst>
                                        </p:anim>
                                        <p:animEffect transition="in" filter="fade">
                                          <p:cBhvr>
                                            <p:cTn id="30" dur="300"/>
                                            <p:tgtEl>
                                              <p:spTgt spid="60"/>
                                            </p:tgtEl>
                                          </p:cBhvr>
                                        </p:animEffect>
                                      </p:childTnLst>
                                    </p:cTn>
                                  </p:par>
                                  <p:par>
                                    <p:cTn id="31" presetID="6" presetClass="emph" presetSubtype="0" autoRev="1" fill="hold" nodeType="withEffect">
                                      <p:stCondLst>
                                        <p:cond delay="900"/>
                                      </p:stCondLst>
                                      <p:childTnLst>
                                        <p:animScale>
                                          <p:cBhvr>
                                            <p:cTn id="32" dur="150" fill="hold"/>
                                            <p:tgtEl>
                                              <p:spTgt spid="60"/>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69"/>
                                            </p:tgtEl>
                                            <p:attrNameLst>
                                              <p:attrName>style.visibility</p:attrName>
                                            </p:attrNameLst>
                                          </p:cBhvr>
                                          <p:to>
                                            <p:strVal val="visible"/>
                                          </p:to>
                                        </p:set>
                                        <p:anim calcmode="lin" valueType="num">
                                          <p:cBhvr>
                                            <p:cTn id="35" dur="300" fill="hold"/>
                                            <p:tgtEl>
                                              <p:spTgt spid="69"/>
                                            </p:tgtEl>
                                            <p:attrNameLst>
                                              <p:attrName>ppt_w</p:attrName>
                                            </p:attrNameLst>
                                          </p:cBhvr>
                                          <p:tavLst>
                                            <p:tav tm="0">
                                              <p:val>
                                                <p:fltVal val="0"/>
                                              </p:val>
                                            </p:tav>
                                            <p:tav tm="100000">
                                              <p:val>
                                                <p:strVal val="#ppt_w"/>
                                              </p:val>
                                            </p:tav>
                                          </p:tavLst>
                                        </p:anim>
                                        <p:anim calcmode="lin" valueType="num">
                                          <p:cBhvr>
                                            <p:cTn id="36" dur="300" fill="hold"/>
                                            <p:tgtEl>
                                              <p:spTgt spid="69"/>
                                            </p:tgtEl>
                                            <p:attrNameLst>
                                              <p:attrName>ppt_h</p:attrName>
                                            </p:attrNameLst>
                                          </p:cBhvr>
                                          <p:tavLst>
                                            <p:tav tm="0">
                                              <p:val>
                                                <p:fltVal val="0"/>
                                              </p:val>
                                            </p:tav>
                                            <p:tav tm="100000">
                                              <p:val>
                                                <p:strVal val="#ppt_h"/>
                                              </p:val>
                                            </p:tav>
                                          </p:tavLst>
                                        </p:anim>
                                        <p:animEffect transition="in" filter="fade">
                                          <p:cBhvr>
                                            <p:cTn id="37" dur="300"/>
                                            <p:tgtEl>
                                              <p:spTgt spid="69"/>
                                            </p:tgtEl>
                                          </p:cBhvr>
                                        </p:animEffect>
                                      </p:childTnLst>
                                    </p:cTn>
                                  </p:par>
                                  <p:par>
                                    <p:cTn id="38" presetID="6" presetClass="emph" presetSubtype="0" autoRev="1" fill="hold" nodeType="withEffect">
                                      <p:stCondLst>
                                        <p:cond delay="1200"/>
                                      </p:stCondLst>
                                      <p:childTnLst>
                                        <p:animScale>
                                          <p:cBhvr>
                                            <p:cTn id="39" dur="150" fill="hold"/>
                                            <p:tgtEl>
                                              <p:spTgt spid="69"/>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300" fill="hold"/>
                                            <p:tgtEl>
                                              <p:spTgt spid="59"/>
                                            </p:tgtEl>
                                            <p:attrNameLst>
                                              <p:attrName>ppt_w</p:attrName>
                                            </p:attrNameLst>
                                          </p:cBhvr>
                                          <p:tavLst>
                                            <p:tav tm="0">
                                              <p:val>
                                                <p:fltVal val="0"/>
                                              </p:val>
                                            </p:tav>
                                            <p:tav tm="100000">
                                              <p:val>
                                                <p:strVal val="#ppt_w"/>
                                              </p:val>
                                            </p:tav>
                                          </p:tavLst>
                                        </p:anim>
                                        <p:anim calcmode="lin" valueType="num">
                                          <p:cBhvr>
                                            <p:cTn id="43" dur="300" fill="hold"/>
                                            <p:tgtEl>
                                              <p:spTgt spid="59"/>
                                            </p:tgtEl>
                                            <p:attrNameLst>
                                              <p:attrName>ppt_h</p:attrName>
                                            </p:attrNameLst>
                                          </p:cBhvr>
                                          <p:tavLst>
                                            <p:tav tm="0">
                                              <p:val>
                                                <p:fltVal val="0"/>
                                              </p:val>
                                            </p:tav>
                                            <p:tav tm="100000">
                                              <p:val>
                                                <p:strVal val="#ppt_h"/>
                                              </p:val>
                                            </p:tav>
                                          </p:tavLst>
                                        </p:anim>
                                        <p:animEffect transition="in" filter="fade">
                                          <p:cBhvr>
                                            <p:cTn id="44" dur="300"/>
                                            <p:tgtEl>
                                              <p:spTgt spid="59"/>
                                            </p:tgtEl>
                                          </p:cBhvr>
                                        </p:animEffect>
                                      </p:childTnLst>
                                    </p:cTn>
                                  </p:par>
                                  <p:par>
                                    <p:cTn id="45" presetID="6" presetClass="emph" presetSubtype="0" autoRev="1" fill="hold" nodeType="withEffect">
                                      <p:stCondLst>
                                        <p:cond delay="1500"/>
                                      </p:stCondLst>
                                      <p:childTnLst>
                                        <p:animScale>
                                          <p:cBhvr>
                                            <p:cTn id="46" dur="150" fill="hold"/>
                                            <p:tgtEl>
                                              <p:spTgt spid="59"/>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300" fill="hold"/>
                                            <p:tgtEl>
                                              <p:spTgt spid="68"/>
                                            </p:tgtEl>
                                            <p:attrNameLst>
                                              <p:attrName>ppt_w</p:attrName>
                                            </p:attrNameLst>
                                          </p:cBhvr>
                                          <p:tavLst>
                                            <p:tav tm="0">
                                              <p:val>
                                                <p:fltVal val="0"/>
                                              </p:val>
                                            </p:tav>
                                            <p:tav tm="100000">
                                              <p:val>
                                                <p:strVal val="#ppt_w"/>
                                              </p:val>
                                            </p:tav>
                                          </p:tavLst>
                                        </p:anim>
                                        <p:anim calcmode="lin" valueType="num">
                                          <p:cBhvr>
                                            <p:cTn id="50" dur="300" fill="hold"/>
                                            <p:tgtEl>
                                              <p:spTgt spid="68"/>
                                            </p:tgtEl>
                                            <p:attrNameLst>
                                              <p:attrName>ppt_h</p:attrName>
                                            </p:attrNameLst>
                                          </p:cBhvr>
                                          <p:tavLst>
                                            <p:tav tm="0">
                                              <p:val>
                                                <p:fltVal val="0"/>
                                              </p:val>
                                            </p:tav>
                                            <p:tav tm="100000">
                                              <p:val>
                                                <p:strVal val="#ppt_h"/>
                                              </p:val>
                                            </p:tav>
                                          </p:tavLst>
                                        </p:anim>
                                        <p:animEffect transition="in" filter="fade">
                                          <p:cBhvr>
                                            <p:cTn id="51" dur="300"/>
                                            <p:tgtEl>
                                              <p:spTgt spid="68"/>
                                            </p:tgtEl>
                                          </p:cBhvr>
                                        </p:animEffect>
                                      </p:childTnLst>
                                    </p:cTn>
                                  </p:par>
                                  <p:par>
                                    <p:cTn id="52" presetID="6" presetClass="emph" presetSubtype="0" autoRev="1" fill="hold" nodeType="withEffect">
                                      <p:stCondLst>
                                        <p:cond delay="1500"/>
                                      </p:stCondLst>
                                      <p:childTnLst>
                                        <p:animScale>
                                          <p:cBhvr>
                                            <p:cTn id="53" dur="150" fill="hold"/>
                                            <p:tgtEl>
                                              <p:spTgt spid="6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300" fill="hold"/>
                                            <p:tgtEl>
                                              <p:spTgt spid="23"/>
                                            </p:tgtEl>
                                            <p:attrNameLst>
                                              <p:attrName>ppt_w</p:attrName>
                                            </p:attrNameLst>
                                          </p:cBhvr>
                                          <p:tavLst>
                                            <p:tav tm="0">
                                              <p:val>
                                                <p:fltVal val="0"/>
                                              </p:val>
                                            </p:tav>
                                            <p:tav tm="100000">
                                              <p:val>
                                                <p:strVal val="#ppt_w"/>
                                              </p:val>
                                            </p:tav>
                                          </p:tavLst>
                                        </p:anim>
                                        <p:anim calcmode="lin" valueType="num">
                                          <p:cBhvr>
                                            <p:cTn id="57" dur="300" fill="hold"/>
                                            <p:tgtEl>
                                              <p:spTgt spid="23"/>
                                            </p:tgtEl>
                                            <p:attrNameLst>
                                              <p:attrName>ppt_h</p:attrName>
                                            </p:attrNameLst>
                                          </p:cBhvr>
                                          <p:tavLst>
                                            <p:tav tm="0">
                                              <p:val>
                                                <p:fltVal val="0"/>
                                              </p:val>
                                            </p:tav>
                                            <p:tav tm="100000">
                                              <p:val>
                                                <p:strVal val="#ppt_h"/>
                                              </p:val>
                                            </p:tav>
                                          </p:tavLst>
                                        </p:anim>
                                        <p:animEffect transition="in" filter="fade">
                                          <p:cBhvr>
                                            <p:cTn id="58" dur="300"/>
                                            <p:tgtEl>
                                              <p:spTgt spid="23"/>
                                            </p:tgtEl>
                                          </p:cBhvr>
                                        </p:animEffect>
                                      </p:childTnLst>
                                    </p:cTn>
                                  </p:par>
                                  <p:par>
                                    <p:cTn id="59" presetID="6" presetClass="emph" presetSubtype="0" autoRev="1" fill="hold" nodeType="withEffect">
                                      <p:stCondLst>
                                        <p:cond delay="1800"/>
                                      </p:stCondLst>
                                      <p:childTnLst>
                                        <p:animScale>
                                          <p:cBhvr>
                                            <p:cTn id="60" dur="150" fill="hold"/>
                                            <p:tgtEl>
                                              <p:spTgt spid="23"/>
                                            </p:tgtEl>
                                          </p:cBhvr>
                                          <p:by x="110000" y="110000"/>
                                        </p:animScale>
                                      </p:childTnLst>
                                    </p:cTn>
                                  </p:par>
                                  <p:par>
                                    <p:cTn id="61" presetID="2" presetClass="entr" presetSubtype="2" fill="hold" grpId="0" nodeType="withEffect">
                                      <p:stCondLst>
                                        <p:cond delay="180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1+#ppt_w/2"/>
                                              </p:val>
                                            </p:tav>
                                            <p:tav tm="100000">
                                              <p:val>
                                                <p:strVal val="#ppt_x"/>
                                              </p:val>
                                            </p:tav>
                                          </p:tavLst>
                                        </p:anim>
                                        <p:anim calcmode="lin" valueType="num">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strVal val="#ppt_w*0.70"/>
                                              </p:val>
                                            </p:tav>
                                            <p:tav tm="100000">
                                              <p:val>
                                                <p:strVal val="#ppt_w"/>
                                              </p:val>
                                            </p:tav>
                                          </p:tavLst>
                                        </p:anim>
                                        <p:anim calcmode="lin" valueType="num">
                                          <p:cBhvr>
                                            <p:cTn id="68" dur="500" fill="hold"/>
                                            <p:tgtEl>
                                              <p:spTgt spid="70"/>
                                            </p:tgtEl>
                                            <p:attrNameLst>
                                              <p:attrName>ppt_h</p:attrName>
                                            </p:attrNameLst>
                                          </p:cBhvr>
                                          <p:tavLst>
                                            <p:tav tm="0">
                                              <p:val>
                                                <p:strVal val="#ppt_h"/>
                                              </p:val>
                                            </p:tav>
                                            <p:tav tm="100000">
                                              <p:val>
                                                <p:strVal val="#ppt_h"/>
                                              </p:val>
                                            </p:tav>
                                          </p:tavLst>
                                        </p:anim>
                                        <p:animEffect transition="in" filter="fade">
                                          <p:cBhvr>
                                            <p:cTn id="69" dur="500"/>
                                            <p:tgtEl>
                                              <p:spTgt spid="70"/>
                                            </p:tgtEl>
                                          </p:cBhvr>
                                        </p:animEffect>
                                      </p:childTnLst>
                                    </p:cTn>
                                  </p:par>
                                  <p:par>
                                    <p:cTn id="70" presetID="2" presetClass="entr" presetSubtype="2" fill="hold" grpId="0" nodeType="withEffect">
                                      <p:stCondLst>
                                        <p:cond delay="1800"/>
                                      </p:stCondLst>
                                      <p:childTnLst>
                                        <p:set>
                                          <p:cBhvr>
                                            <p:cTn id="71" dur="1" fill="hold">
                                              <p:stCondLst>
                                                <p:cond delay="0"/>
                                              </p:stCondLst>
                                            </p:cTn>
                                            <p:tgtEl>
                                              <p:spTgt spid="73"/>
                                            </p:tgtEl>
                                            <p:attrNameLst>
                                              <p:attrName>style.visibility</p:attrName>
                                            </p:attrNameLst>
                                          </p:cBhvr>
                                          <p:to>
                                            <p:strVal val="visible"/>
                                          </p:to>
                                        </p:set>
                                        <p:anim calcmode="lin" valueType="num">
                                          <p:cBhvr additive="base">
                                            <p:cTn id="72" dur="500" fill="hold"/>
                                            <p:tgtEl>
                                              <p:spTgt spid="73"/>
                                            </p:tgtEl>
                                            <p:attrNameLst>
                                              <p:attrName>ppt_x</p:attrName>
                                            </p:attrNameLst>
                                          </p:cBhvr>
                                          <p:tavLst>
                                            <p:tav tm="0">
                                              <p:val>
                                                <p:strVal val="1+#ppt_w/2"/>
                                              </p:val>
                                            </p:tav>
                                            <p:tav tm="100000">
                                              <p:val>
                                                <p:strVal val="#ppt_x"/>
                                              </p:val>
                                            </p:tav>
                                          </p:tavLst>
                                        </p:anim>
                                        <p:anim calcmode="lin" valueType="num">
                                          <p:cBhvr additive="base">
                                            <p:cTn id="73" dur="500" fill="hold"/>
                                            <p:tgtEl>
                                              <p:spTgt spid="73"/>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strVal val="#ppt_w*0.70"/>
                                              </p:val>
                                            </p:tav>
                                            <p:tav tm="100000">
                                              <p:val>
                                                <p:strVal val="#ppt_w"/>
                                              </p:val>
                                            </p:tav>
                                          </p:tavLst>
                                        </p:anim>
                                        <p:anim calcmode="lin" valueType="num">
                                          <p:cBhvr>
                                            <p:cTn id="77" dur="500" fill="hold"/>
                                            <p:tgtEl>
                                              <p:spTgt spid="72"/>
                                            </p:tgtEl>
                                            <p:attrNameLst>
                                              <p:attrName>ppt_h</p:attrName>
                                            </p:attrNameLst>
                                          </p:cBhvr>
                                          <p:tavLst>
                                            <p:tav tm="0">
                                              <p:val>
                                                <p:strVal val="#ppt_h"/>
                                              </p:val>
                                            </p:tav>
                                            <p:tav tm="100000">
                                              <p:val>
                                                <p:strVal val="#ppt_h"/>
                                              </p:val>
                                            </p:tav>
                                          </p:tavLst>
                                        </p:anim>
                                        <p:animEffect transition="in" filter="fade">
                                          <p:cBhvr>
                                            <p:cTn id="78" dur="500"/>
                                            <p:tgtEl>
                                              <p:spTgt spid="72"/>
                                            </p:tgtEl>
                                          </p:cBhvr>
                                        </p:animEffect>
                                      </p:childTnLst>
                                    </p:cTn>
                                  </p:par>
                                  <p:par>
                                    <p:cTn id="79" presetID="2" presetClass="entr" presetSubtype="8" fill="hold" grpId="0" nodeType="withEffect">
                                      <p:stCondLst>
                                        <p:cond delay="1800"/>
                                      </p:stCondLst>
                                      <p:childTnLst>
                                        <p:set>
                                          <p:cBhvr>
                                            <p:cTn id="80" dur="1" fill="hold">
                                              <p:stCondLst>
                                                <p:cond delay="0"/>
                                              </p:stCondLst>
                                            </p:cTn>
                                            <p:tgtEl>
                                              <p:spTgt spid="75"/>
                                            </p:tgtEl>
                                            <p:attrNameLst>
                                              <p:attrName>style.visibility</p:attrName>
                                            </p:attrNameLst>
                                          </p:cBhvr>
                                          <p:to>
                                            <p:strVal val="visible"/>
                                          </p:to>
                                        </p:set>
                                        <p:anim calcmode="lin" valueType="num">
                                          <p:cBhvr additive="base">
                                            <p:cTn id="81" dur="500" fill="hold"/>
                                            <p:tgtEl>
                                              <p:spTgt spid="75"/>
                                            </p:tgtEl>
                                            <p:attrNameLst>
                                              <p:attrName>ppt_x</p:attrName>
                                            </p:attrNameLst>
                                          </p:cBhvr>
                                          <p:tavLst>
                                            <p:tav tm="0">
                                              <p:val>
                                                <p:strVal val="0-#ppt_w/2"/>
                                              </p:val>
                                            </p:tav>
                                            <p:tav tm="100000">
                                              <p:val>
                                                <p:strVal val="#ppt_x"/>
                                              </p:val>
                                            </p:tav>
                                          </p:tavLst>
                                        </p:anim>
                                        <p:anim calcmode="lin" valueType="num">
                                          <p:cBhvr additive="base">
                                            <p:cTn id="82" dur="500" fill="hold"/>
                                            <p:tgtEl>
                                              <p:spTgt spid="75"/>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74"/>
                                            </p:tgtEl>
                                            <p:attrNameLst>
                                              <p:attrName>style.visibility</p:attrName>
                                            </p:attrNameLst>
                                          </p:cBhvr>
                                          <p:to>
                                            <p:strVal val="visible"/>
                                          </p:to>
                                        </p:set>
                                        <p:anim calcmode="lin" valueType="num">
                                          <p:cBhvr>
                                            <p:cTn id="85" dur="500" fill="hold"/>
                                            <p:tgtEl>
                                              <p:spTgt spid="74"/>
                                            </p:tgtEl>
                                            <p:attrNameLst>
                                              <p:attrName>ppt_w</p:attrName>
                                            </p:attrNameLst>
                                          </p:cBhvr>
                                          <p:tavLst>
                                            <p:tav tm="0">
                                              <p:val>
                                                <p:strVal val="#ppt_w*0.70"/>
                                              </p:val>
                                            </p:tav>
                                            <p:tav tm="100000">
                                              <p:val>
                                                <p:strVal val="#ppt_w"/>
                                              </p:val>
                                            </p:tav>
                                          </p:tavLst>
                                        </p:anim>
                                        <p:anim calcmode="lin" valueType="num">
                                          <p:cBhvr>
                                            <p:cTn id="86" dur="500" fill="hold"/>
                                            <p:tgtEl>
                                              <p:spTgt spid="74"/>
                                            </p:tgtEl>
                                            <p:attrNameLst>
                                              <p:attrName>ppt_h</p:attrName>
                                            </p:attrNameLst>
                                          </p:cBhvr>
                                          <p:tavLst>
                                            <p:tav tm="0">
                                              <p:val>
                                                <p:strVal val="#ppt_h"/>
                                              </p:val>
                                            </p:tav>
                                            <p:tav tm="100000">
                                              <p:val>
                                                <p:strVal val="#ppt_h"/>
                                              </p:val>
                                            </p:tav>
                                          </p:tavLst>
                                        </p:anim>
                                        <p:animEffect transition="in" filter="fade">
                                          <p:cBhvr>
                                            <p:cTn id="87" dur="500"/>
                                            <p:tgtEl>
                                              <p:spTgt spid="74"/>
                                            </p:tgtEl>
                                          </p:cBhvr>
                                        </p:animEffect>
                                      </p:childTnLst>
                                    </p:cTn>
                                  </p:par>
                                  <p:par>
                                    <p:cTn id="88" presetID="2" presetClass="entr" presetSubtype="8" fill="hold" grpId="0" nodeType="withEffect">
                                      <p:stCondLst>
                                        <p:cond delay="1800"/>
                                      </p:stCondLst>
                                      <p:childTnLst>
                                        <p:set>
                                          <p:cBhvr>
                                            <p:cTn id="89" dur="1" fill="hold">
                                              <p:stCondLst>
                                                <p:cond delay="0"/>
                                              </p:stCondLst>
                                            </p:cTn>
                                            <p:tgtEl>
                                              <p:spTgt spid="77"/>
                                            </p:tgtEl>
                                            <p:attrNameLst>
                                              <p:attrName>style.visibility</p:attrName>
                                            </p:attrNameLst>
                                          </p:cBhvr>
                                          <p:to>
                                            <p:strVal val="visible"/>
                                          </p:to>
                                        </p:set>
                                        <p:anim calcmode="lin" valueType="num">
                                          <p:cBhvr additive="base">
                                            <p:cTn id="90" dur="500" fill="hold"/>
                                            <p:tgtEl>
                                              <p:spTgt spid="77"/>
                                            </p:tgtEl>
                                            <p:attrNameLst>
                                              <p:attrName>ppt_x</p:attrName>
                                            </p:attrNameLst>
                                          </p:cBhvr>
                                          <p:tavLst>
                                            <p:tav tm="0">
                                              <p:val>
                                                <p:strVal val="0-#ppt_w/2"/>
                                              </p:val>
                                            </p:tav>
                                            <p:tav tm="100000">
                                              <p:val>
                                                <p:strVal val="#ppt_x"/>
                                              </p:val>
                                            </p:tav>
                                          </p:tavLst>
                                        </p:anim>
                                        <p:anim calcmode="lin" valueType="num">
                                          <p:cBhvr additive="base">
                                            <p:cTn id="91" dur="500" fill="hold"/>
                                            <p:tgtEl>
                                              <p:spTgt spid="77"/>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500" fill="hold"/>
                                            <p:tgtEl>
                                              <p:spTgt spid="76"/>
                                            </p:tgtEl>
                                            <p:attrNameLst>
                                              <p:attrName>ppt_w</p:attrName>
                                            </p:attrNameLst>
                                          </p:cBhvr>
                                          <p:tavLst>
                                            <p:tav tm="0">
                                              <p:val>
                                                <p:strVal val="#ppt_w*0.70"/>
                                              </p:val>
                                            </p:tav>
                                            <p:tav tm="100000">
                                              <p:val>
                                                <p:strVal val="#ppt_w"/>
                                              </p:val>
                                            </p:tav>
                                          </p:tavLst>
                                        </p:anim>
                                        <p:anim calcmode="lin" valueType="num">
                                          <p:cBhvr>
                                            <p:cTn id="95" dur="500" fill="hold"/>
                                            <p:tgtEl>
                                              <p:spTgt spid="76"/>
                                            </p:tgtEl>
                                            <p:attrNameLst>
                                              <p:attrName>ppt_h</p:attrName>
                                            </p:attrNameLst>
                                          </p:cBhvr>
                                          <p:tavLst>
                                            <p:tav tm="0">
                                              <p:val>
                                                <p:strVal val="#ppt_h"/>
                                              </p:val>
                                            </p:tav>
                                            <p:tav tm="100000">
                                              <p:val>
                                                <p:strVal val="#ppt_h"/>
                                              </p:val>
                                            </p:tav>
                                          </p:tavLst>
                                        </p:anim>
                                        <p:animEffect transition="in" filter="fade">
                                          <p:cBhvr>
                                            <p:cTn id="9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animBg="1"/>
          <p:bldP spid="74" grpId="0"/>
          <p:bldP spid="75" grpId="0" animBg="1"/>
          <p:bldP spid="76" grpId="0"/>
          <p:bldP spid="77" grpId="0" animBg="1"/>
          <p:bldP spid="55" grpId="0" animBg="1"/>
          <p:bldP spid="55" grpId="1"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06428" y="1475596"/>
            <a:ext cx="1892494" cy="3024336"/>
          </a:xfrm>
          <a:prstGeom prst="roundRect">
            <a:avLst>
              <a:gd name="adj" fmla="val 0"/>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0" name="圆角矩形 19"/>
          <p:cNvSpPr/>
          <p:nvPr/>
        </p:nvSpPr>
        <p:spPr>
          <a:xfrm>
            <a:off x="2650644" y="1475596"/>
            <a:ext cx="1892494" cy="302433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1" name="圆角矩形 20"/>
          <p:cNvSpPr/>
          <p:nvPr/>
        </p:nvSpPr>
        <p:spPr>
          <a:xfrm>
            <a:off x="4594860" y="1475596"/>
            <a:ext cx="1892494" cy="3024336"/>
          </a:xfrm>
          <a:prstGeom prst="roundRect">
            <a:avLst>
              <a:gd name="adj" fmla="val 0"/>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2" name="圆角矩形 21"/>
          <p:cNvSpPr/>
          <p:nvPr/>
        </p:nvSpPr>
        <p:spPr>
          <a:xfrm>
            <a:off x="6539076" y="1475596"/>
            <a:ext cx="1892494" cy="302433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 name="Oval 13"/>
          <p:cNvSpPr>
            <a:spLocks noChangeArrowheads="1"/>
          </p:cNvSpPr>
          <p:nvPr/>
        </p:nvSpPr>
        <p:spPr bwMode="auto">
          <a:xfrm>
            <a:off x="3227824" y="1142191"/>
            <a:ext cx="688974" cy="688974"/>
          </a:xfrm>
          <a:prstGeom prst="ellipse">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5179660" y="1142191"/>
            <a:ext cx="688974" cy="688974"/>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 name="Oval 15"/>
          <p:cNvSpPr>
            <a:spLocks noChangeArrowheads="1"/>
          </p:cNvSpPr>
          <p:nvPr/>
        </p:nvSpPr>
        <p:spPr bwMode="auto">
          <a:xfrm>
            <a:off x="1311106" y="1142191"/>
            <a:ext cx="688974" cy="688974"/>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 name="Freeform 16"/>
          <p:cNvSpPr>
            <a:spLocks noEditPoints="1"/>
          </p:cNvSpPr>
          <p:nvPr/>
        </p:nvSpPr>
        <p:spPr bwMode="auto">
          <a:xfrm>
            <a:off x="3389012" y="1303712"/>
            <a:ext cx="347548" cy="334182"/>
          </a:xfrm>
          <a:custGeom>
            <a:avLst/>
            <a:gdLst>
              <a:gd name="T0" fmla="*/ 173 w 312"/>
              <a:gd name="T1" fmla="*/ 33 h 300"/>
              <a:gd name="T2" fmla="*/ 64 w 312"/>
              <a:gd name="T3" fmla="*/ 17 h 300"/>
              <a:gd name="T4" fmla="*/ 118 w 312"/>
              <a:gd name="T5" fmla="*/ 67 h 300"/>
              <a:gd name="T6" fmla="*/ 69 w 312"/>
              <a:gd name="T7" fmla="*/ 121 h 300"/>
              <a:gd name="T8" fmla="*/ 14 w 312"/>
              <a:gd name="T9" fmla="*/ 71 h 300"/>
              <a:gd name="T10" fmla="*/ 39 w 312"/>
              <a:gd name="T11" fmla="*/ 178 h 300"/>
              <a:gd name="T12" fmla="*/ 142 w 312"/>
              <a:gd name="T13" fmla="*/ 197 h 300"/>
              <a:gd name="T14" fmla="*/ 246 w 312"/>
              <a:gd name="T15" fmla="*/ 293 h 300"/>
              <a:gd name="T16" fmla="*/ 274 w 312"/>
              <a:gd name="T17" fmla="*/ 292 h 300"/>
              <a:gd name="T18" fmla="*/ 305 w 312"/>
              <a:gd name="T19" fmla="*/ 258 h 300"/>
              <a:gd name="T20" fmla="*/ 304 w 312"/>
              <a:gd name="T21" fmla="*/ 230 h 300"/>
              <a:gd name="T22" fmla="*/ 200 w 312"/>
              <a:gd name="T23" fmla="*/ 134 h 300"/>
              <a:gd name="T24" fmla="*/ 173 w 312"/>
              <a:gd name="T25" fmla="*/ 33 h 300"/>
              <a:gd name="T26" fmla="*/ 123 w 312"/>
              <a:gd name="T27" fmla="*/ 103 h 300"/>
              <a:gd name="T28" fmla="*/ 132 w 312"/>
              <a:gd name="T29" fmla="*/ 93 h 300"/>
              <a:gd name="T30" fmla="*/ 156 w 312"/>
              <a:gd name="T31" fmla="*/ 115 h 300"/>
              <a:gd name="T32" fmla="*/ 147 w 312"/>
              <a:gd name="T33" fmla="*/ 125 h 300"/>
              <a:gd name="T34" fmla="*/ 123 w 312"/>
              <a:gd name="T35" fmla="*/ 103 h 300"/>
              <a:gd name="T36" fmla="*/ 110 w 312"/>
              <a:gd name="T37" fmla="*/ 118 h 300"/>
              <a:gd name="T38" fmla="*/ 119 w 312"/>
              <a:gd name="T39" fmla="*/ 108 h 300"/>
              <a:gd name="T40" fmla="*/ 142 w 312"/>
              <a:gd name="T41" fmla="*/ 130 h 300"/>
              <a:gd name="T42" fmla="*/ 133 w 312"/>
              <a:gd name="T43" fmla="*/ 140 h 300"/>
              <a:gd name="T44" fmla="*/ 110 w 312"/>
              <a:gd name="T45" fmla="*/ 118 h 300"/>
              <a:gd name="T46" fmla="*/ 96 w 312"/>
              <a:gd name="T47" fmla="*/ 133 h 300"/>
              <a:gd name="T48" fmla="*/ 105 w 312"/>
              <a:gd name="T49" fmla="*/ 123 h 300"/>
              <a:gd name="T50" fmla="*/ 129 w 312"/>
              <a:gd name="T51" fmla="*/ 145 h 300"/>
              <a:gd name="T52" fmla="*/ 120 w 312"/>
              <a:gd name="T53" fmla="*/ 155 h 300"/>
              <a:gd name="T54" fmla="*/ 96 w 312"/>
              <a:gd name="T55" fmla="*/ 133 h 300"/>
              <a:gd name="T56" fmla="*/ 266 w 312"/>
              <a:gd name="T57" fmla="*/ 233 h 300"/>
              <a:gd name="T58" fmla="*/ 246 w 312"/>
              <a:gd name="T59" fmla="*/ 255 h 300"/>
              <a:gd name="T60" fmla="*/ 170 w 312"/>
              <a:gd name="T61" fmla="*/ 184 h 300"/>
              <a:gd name="T62" fmla="*/ 189 w 312"/>
              <a:gd name="T63" fmla="*/ 163 h 300"/>
              <a:gd name="T64" fmla="*/ 266 w 312"/>
              <a:gd name="T65" fmla="*/ 23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2" h="300">
                <a:moveTo>
                  <a:pt x="173" y="33"/>
                </a:moveTo>
                <a:cubicBezTo>
                  <a:pt x="142" y="5"/>
                  <a:pt x="99" y="0"/>
                  <a:pt x="64" y="17"/>
                </a:cubicBezTo>
                <a:cubicBezTo>
                  <a:pt x="118" y="67"/>
                  <a:pt x="118" y="67"/>
                  <a:pt x="118" y="67"/>
                </a:cubicBezTo>
                <a:cubicBezTo>
                  <a:pt x="69" y="121"/>
                  <a:pt x="69" y="121"/>
                  <a:pt x="69" y="121"/>
                </a:cubicBezTo>
                <a:cubicBezTo>
                  <a:pt x="14" y="71"/>
                  <a:pt x="14" y="71"/>
                  <a:pt x="14" y="71"/>
                </a:cubicBezTo>
                <a:cubicBezTo>
                  <a:pt x="0" y="107"/>
                  <a:pt x="9" y="150"/>
                  <a:pt x="39" y="178"/>
                </a:cubicBezTo>
                <a:cubicBezTo>
                  <a:pt x="68" y="204"/>
                  <a:pt x="108" y="211"/>
                  <a:pt x="142" y="197"/>
                </a:cubicBezTo>
                <a:cubicBezTo>
                  <a:pt x="246" y="293"/>
                  <a:pt x="246" y="293"/>
                  <a:pt x="246" y="293"/>
                </a:cubicBezTo>
                <a:cubicBezTo>
                  <a:pt x="254" y="300"/>
                  <a:pt x="267" y="300"/>
                  <a:pt x="274" y="292"/>
                </a:cubicBezTo>
                <a:cubicBezTo>
                  <a:pt x="305" y="258"/>
                  <a:pt x="305" y="258"/>
                  <a:pt x="305" y="258"/>
                </a:cubicBezTo>
                <a:cubicBezTo>
                  <a:pt x="312" y="250"/>
                  <a:pt x="312" y="238"/>
                  <a:pt x="304" y="230"/>
                </a:cubicBezTo>
                <a:cubicBezTo>
                  <a:pt x="200" y="134"/>
                  <a:pt x="200" y="134"/>
                  <a:pt x="200" y="134"/>
                </a:cubicBezTo>
                <a:cubicBezTo>
                  <a:pt x="211" y="99"/>
                  <a:pt x="201" y="60"/>
                  <a:pt x="173" y="33"/>
                </a:cubicBezTo>
                <a:close/>
                <a:moveTo>
                  <a:pt x="123" y="103"/>
                </a:moveTo>
                <a:cubicBezTo>
                  <a:pt x="132" y="93"/>
                  <a:pt x="132" y="93"/>
                  <a:pt x="132" y="93"/>
                </a:cubicBezTo>
                <a:cubicBezTo>
                  <a:pt x="156" y="115"/>
                  <a:pt x="156" y="115"/>
                  <a:pt x="156" y="115"/>
                </a:cubicBezTo>
                <a:cubicBezTo>
                  <a:pt x="147" y="125"/>
                  <a:pt x="147" y="125"/>
                  <a:pt x="147" y="125"/>
                </a:cubicBezTo>
                <a:lnTo>
                  <a:pt x="123" y="103"/>
                </a:lnTo>
                <a:close/>
                <a:moveTo>
                  <a:pt x="110" y="118"/>
                </a:moveTo>
                <a:cubicBezTo>
                  <a:pt x="119" y="108"/>
                  <a:pt x="119" y="108"/>
                  <a:pt x="119" y="108"/>
                </a:cubicBezTo>
                <a:cubicBezTo>
                  <a:pt x="142" y="130"/>
                  <a:pt x="142" y="130"/>
                  <a:pt x="142" y="130"/>
                </a:cubicBezTo>
                <a:cubicBezTo>
                  <a:pt x="133" y="140"/>
                  <a:pt x="133" y="140"/>
                  <a:pt x="133" y="140"/>
                </a:cubicBezTo>
                <a:lnTo>
                  <a:pt x="110" y="118"/>
                </a:lnTo>
                <a:close/>
                <a:moveTo>
                  <a:pt x="96" y="133"/>
                </a:moveTo>
                <a:cubicBezTo>
                  <a:pt x="105" y="123"/>
                  <a:pt x="105" y="123"/>
                  <a:pt x="105" y="123"/>
                </a:cubicBezTo>
                <a:cubicBezTo>
                  <a:pt x="129" y="145"/>
                  <a:pt x="129" y="145"/>
                  <a:pt x="129" y="145"/>
                </a:cubicBezTo>
                <a:cubicBezTo>
                  <a:pt x="120" y="155"/>
                  <a:pt x="120" y="155"/>
                  <a:pt x="120" y="155"/>
                </a:cubicBezTo>
                <a:lnTo>
                  <a:pt x="96" y="133"/>
                </a:lnTo>
                <a:close/>
                <a:moveTo>
                  <a:pt x="266" y="233"/>
                </a:moveTo>
                <a:cubicBezTo>
                  <a:pt x="246" y="255"/>
                  <a:pt x="246" y="255"/>
                  <a:pt x="246" y="255"/>
                </a:cubicBezTo>
                <a:cubicBezTo>
                  <a:pt x="170" y="184"/>
                  <a:pt x="170" y="184"/>
                  <a:pt x="170" y="184"/>
                </a:cubicBezTo>
                <a:cubicBezTo>
                  <a:pt x="189" y="163"/>
                  <a:pt x="189" y="163"/>
                  <a:pt x="189" y="163"/>
                </a:cubicBezTo>
                <a:lnTo>
                  <a:pt x="266" y="23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17"/>
          <p:cNvSpPr>
            <a:spLocks noEditPoints="1"/>
          </p:cNvSpPr>
          <p:nvPr/>
        </p:nvSpPr>
        <p:spPr bwMode="auto">
          <a:xfrm>
            <a:off x="1496913" y="1347436"/>
            <a:ext cx="336410" cy="278484"/>
          </a:xfrm>
          <a:custGeom>
            <a:avLst/>
            <a:gdLst>
              <a:gd name="T0" fmla="*/ 274 w 302"/>
              <a:gd name="T1" fmla="*/ 82 h 250"/>
              <a:gd name="T2" fmla="*/ 257 w 302"/>
              <a:gd name="T3" fmla="*/ 99 h 250"/>
              <a:gd name="T4" fmla="*/ 274 w 302"/>
              <a:gd name="T5" fmla="*/ 116 h 250"/>
              <a:gd name="T6" fmla="*/ 291 w 302"/>
              <a:gd name="T7" fmla="*/ 99 h 250"/>
              <a:gd name="T8" fmla="*/ 274 w 302"/>
              <a:gd name="T9" fmla="*/ 82 h 250"/>
              <a:gd name="T10" fmla="*/ 28 w 302"/>
              <a:gd name="T11" fmla="*/ 82 h 250"/>
              <a:gd name="T12" fmla="*/ 11 w 302"/>
              <a:gd name="T13" fmla="*/ 99 h 250"/>
              <a:gd name="T14" fmla="*/ 28 w 302"/>
              <a:gd name="T15" fmla="*/ 116 h 250"/>
              <a:gd name="T16" fmla="*/ 45 w 302"/>
              <a:gd name="T17" fmla="*/ 99 h 250"/>
              <a:gd name="T18" fmla="*/ 28 w 302"/>
              <a:gd name="T19" fmla="*/ 82 h 250"/>
              <a:gd name="T20" fmla="*/ 223 w 302"/>
              <a:gd name="T21" fmla="*/ 51 h 250"/>
              <a:gd name="T22" fmla="*/ 198 w 302"/>
              <a:gd name="T23" fmla="*/ 77 h 250"/>
              <a:gd name="T24" fmla="*/ 223 w 302"/>
              <a:gd name="T25" fmla="*/ 102 h 250"/>
              <a:gd name="T26" fmla="*/ 249 w 302"/>
              <a:gd name="T27" fmla="*/ 77 h 250"/>
              <a:gd name="T28" fmla="*/ 223 w 302"/>
              <a:gd name="T29" fmla="*/ 51 h 250"/>
              <a:gd name="T30" fmla="*/ 302 w 302"/>
              <a:gd name="T31" fmla="*/ 206 h 250"/>
              <a:gd name="T32" fmla="*/ 273 w 302"/>
              <a:gd name="T33" fmla="*/ 206 h 250"/>
              <a:gd name="T34" fmla="*/ 273 w 302"/>
              <a:gd name="T35" fmla="*/ 153 h 250"/>
              <a:gd name="T36" fmla="*/ 266 w 302"/>
              <a:gd name="T37" fmla="*/ 127 h 250"/>
              <a:gd name="T38" fmla="*/ 274 w 302"/>
              <a:gd name="T39" fmla="*/ 126 h 250"/>
              <a:gd name="T40" fmla="*/ 302 w 302"/>
              <a:gd name="T41" fmla="*/ 154 h 250"/>
              <a:gd name="T42" fmla="*/ 302 w 302"/>
              <a:gd name="T43" fmla="*/ 206 h 250"/>
              <a:gd name="T44" fmla="*/ 79 w 302"/>
              <a:gd name="T45" fmla="*/ 51 h 250"/>
              <a:gd name="T46" fmla="*/ 53 w 302"/>
              <a:gd name="T47" fmla="*/ 77 h 250"/>
              <a:gd name="T48" fmla="*/ 79 w 302"/>
              <a:gd name="T49" fmla="*/ 102 h 250"/>
              <a:gd name="T50" fmla="*/ 104 w 302"/>
              <a:gd name="T51" fmla="*/ 77 h 250"/>
              <a:gd name="T52" fmla="*/ 79 w 302"/>
              <a:gd name="T53" fmla="*/ 51 h 250"/>
              <a:gd name="T54" fmla="*/ 28 w 302"/>
              <a:gd name="T55" fmla="*/ 126 h 250"/>
              <a:gd name="T56" fmla="*/ 36 w 302"/>
              <a:gd name="T57" fmla="*/ 127 h 250"/>
              <a:gd name="T58" fmla="*/ 29 w 302"/>
              <a:gd name="T59" fmla="*/ 153 h 250"/>
              <a:gd name="T60" fmla="*/ 29 w 302"/>
              <a:gd name="T61" fmla="*/ 206 h 250"/>
              <a:gd name="T62" fmla="*/ 0 w 302"/>
              <a:gd name="T63" fmla="*/ 206 h 250"/>
              <a:gd name="T64" fmla="*/ 0 w 302"/>
              <a:gd name="T65" fmla="*/ 154 h 250"/>
              <a:gd name="T66" fmla="*/ 28 w 302"/>
              <a:gd name="T67" fmla="*/ 126 h 250"/>
              <a:gd name="T68" fmla="*/ 151 w 302"/>
              <a:gd name="T69" fmla="*/ 0 h 250"/>
              <a:gd name="T70" fmla="*/ 113 w 302"/>
              <a:gd name="T71" fmla="*/ 38 h 250"/>
              <a:gd name="T72" fmla="*/ 151 w 302"/>
              <a:gd name="T73" fmla="*/ 75 h 250"/>
              <a:gd name="T74" fmla="*/ 188 w 302"/>
              <a:gd name="T75" fmla="*/ 38 h 250"/>
              <a:gd name="T76" fmla="*/ 151 w 302"/>
              <a:gd name="T77" fmla="*/ 0 h 250"/>
              <a:gd name="T78" fmla="*/ 264 w 302"/>
              <a:gd name="T79" fmla="*/ 226 h 250"/>
              <a:gd name="T80" fmla="*/ 219 w 302"/>
              <a:gd name="T81" fmla="*/ 226 h 250"/>
              <a:gd name="T82" fmla="*/ 219 w 302"/>
              <a:gd name="T83" fmla="*/ 145 h 250"/>
              <a:gd name="T84" fmla="*/ 211 w 302"/>
              <a:gd name="T85" fmla="*/ 114 h 250"/>
              <a:gd name="T86" fmla="*/ 223 w 302"/>
              <a:gd name="T87" fmla="*/ 112 h 250"/>
              <a:gd name="T88" fmla="*/ 264 w 302"/>
              <a:gd name="T89" fmla="*/ 153 h 250"/>
              <a:gd name="T90" fmla="*/ 264 w 302"/>
              <a:gd name="T91" fmla="*/ 226 h 250"/>
              <a:gd name="T92" fmla="*/ 82 w 302"/>
              <a:gd name="T93" fmla="*/ 145 h 250"/>
              <a:gd name="T94" fmla="*/ 82 w 302"/>
              <a:gd name="T95" fmla="*/ 226 h 250"/>
              <a:gd name="T96" fmla="*/ 38 w 302"/>
              <a:gd name="T97" fmla="*/ 226 h 250"/>
              <a:gd name="T98" fmla="*/ 38 w 302"/>
              <a:gd name="T99" fmla="*/ 153 h 250"/>
              <a:gd name="T100" fmla="*/ 79 w 302"/>
              <a:gd name="T101" fmla="*/ 112 h 250"/>
              <a:gd name="T102" fmla="*/ 90 w 302"/>
              <a:gd name="T103" fmla="*/ 114 h 250"/>
              <a:gd name="T104" fmla="*/ 82 w 302"/>
              <a:gd name="T105" fmla="*/ 145 h 250"/>
              <a:gd name="T106" fmla="*/ 92 w 302"/>
              <a:gd name="T107" fmla="*/ 250 h 250"/>
              <a:gd name="T108" fmla="*/ 210 w 302"/>
              <a:gd name="T109" fmla="*/ 250 h 250"/>
              <a:gd name="T110" fmla="*/ 210 w 302"/>
              <a:gd name="T111" fmla="*/ 145 h 250"/>
              <a:gd name="T112" fmla="*/ 151 w 302"/>
              <a:gd name="T113" fmla="*/ 86 h 250"/>
              <a:gd name="T114" fmla="*/ 92 w 302"/>
              <a:gd name="T115" fmla="*/ 145 h 250"/>
              <a:gd name="T116" fmla="*/ 92 w 302"/>
              <a:gd name="T1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18"/>
          <p:cNvSpPr/>
          <p:nvPr/>
        </p:nvSpPr>
        <p:spPr bwMode="auto">
          <a:xfrm>
            <a:off x="5355858" y="1355233"/>
            <a:ext cx="339754" cy="262890"/>
          </a:xfrm>
          <a:custGeom>
            <a:avLst/>
            <a:gdLst>
              <a:gd name="T0" fmla="*/ 299 w 305"/>
              <a:gd name="T1" fmla="*/ 59 h 236"/>
              <a:gd name="T2" fmla="*/ 240 w 305"/>
              <a:gd name="T3" fmla="*/ 118 h 236"/>
              <a:gd name="T4" fmla="*/ 187 w 305"/>
              <a:gd name="T5" fmla="*/ 172 h 236"/>
              <a:gd name="T6" fmla="*/ 128 w 305"/>
              <a:gd name="T7" fmla="*/ 230 h 236"/>
              <a:gd name="T8" fmla="*/ 106 w 305"/>
              <a:gd name="T9" fmla="*/ 230 h 236"/>
              <a:gd name="T10" fmla="*/ 75 w 305"/>
              <a:gd name="T11" fmla="*/ 199 h 236"/>
              <a:gd name="T12" fmla="*/ 65 w 305"/>
              <a:gd name="T13" fmla="*/ 187 h 236"/>
              <a:gd name="T14" fmla="*/ 6 w 305"/>
              <a:gd name="T15" fmla="*/ 128 h 236"/>
              <a:gd name="T16" fmla="*/ 6 w 305"/>
              <a:gd name="T17" fmla="*/ 106 h 236"/>
              <a:gd name="T18" fmla="*/ 37 w 305"/>
              <a:gd name="T19" fmla="*/ 75 h 236"/>
              <a:gd name="T20" fmla="*/ 59 w 305"/>
              <a:gd name="T21" fmla="*/ 75 h 236"/>
              <a:gd name="T22" fmla="*/ 118 w 305"/>
              <a:gd name="T23" fmla="*/ 134 h 236"/>
              <a:gd name="T24" fmla="*/ 246 w 305"/>
              <a:gd name="T25" fmla="*/ 6 h 236"/>
              <a:gd name="T26" fmla="*/ 268 w 305"/>
              <a:gd name="T27" fmla="*/ 6 h 236"/>
              <a:gd name="T28" fmla="*/ 299 w 305"/>
              <a:gd name="T29" fmla="*/ 37 h 236"/>
              <a:gd name="T30" fmla="*/ 299 w 305"/>
              <a:gd name="T31" fmla="*/ 5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236">
                <a:moveTo>
                  <a:pt x="299" y="59"/>
                </a:moveTo>
                <a:cubicBezTo>
                  <a:pt x="240" y="118"/>
                  <a:pt x="240" y="118"/>
                  <a:pt x="240" y="118"/>
                </a:cubicBezTo>
                <a:cubicBezTo>
                  <a:pt x="187" y="172"/>
                  <a:pt x="187" y="172"/>
                  <a:pt x="187" y="172"/>
                </a:cubicBezTo>
                <a:cubicBezTo>
                  <a:pt x="128" y="230"/>
                  <a:pt x="128" y="230"/>
                  <a:pt x="128" y="230"/>
                </a:cubicBezTo>
                <a:cubicBezTo>
                  <a:pt x="122" y="236"/>
                  <a:pt x="112" y="236"/>
                  <a:pt x="106" y="230"/>
                </a:cubicBezTo>
                <a:cubicBezTo>
                  <a:pt x="75" y="199"/>
                  <a:pt x="75" y="199"/>
                  <a:pt x="75" y="199"/>
                </a:cubicBezTo>
                <a:cubicBezTo>
                  <a:pt x="65" y="187"/>
                  <a:pt x="65" y="187"/>
                  <a:pt x="65" y="187"/>
                </a:cubicBezTo>
                <a:cubicBezTo>
                  <a:pt x="6" y="128"/>
                  <a:pt x="6" y="128"/>
                  <a:pt x="6" y="128"/>
                </a:cubicBezTo>
                <a:cubicBezTo>
                  <a:pt x="0" y="122"/>
                  <a:pt x="0" y="112"/>
                  <a:pt x="6" y="106"/>
                </a:cubicBezTo>
                <a:cubicBezTo>
                  <a:pt x="37" y="75"/>
                  <a:pt x="37" y="75"/>
                  <a:pt x="37" y="75"/>
                </a:cubicBezTo>
                <a:cubicBezTo>
                  <a:pt x="43" y="69"/>
                  <a:pt x="53" y="69"/>
                  <a:pt x="59" y="75"/>
                </a:cubicBezTo>
                <a:cubicBezTo>
                  <a:pt x="118" y="134"/>
                  <a:pt x="118" y="134"/>
                  <a:pt x="118" y="134"/>
                </a:cubicBezTo>
                <a:cubicBezTo>
                  <a:pt x="246" y="6"/>
                  <a:pt x="246" y="6"/>
                  <a:pt x="246" y="6"/>
                </a:cubicBezTo>
                <a:cubicBezTo>
                  <a:pt x="252" y="0"/>
                  <a:pt x="262" y="0"/>
                  <a:pt x="268" y="6"/>
                </a:cubicBezTo>
                <a:cubicBezTo>
                  <a:pt x="299" y="37"/>
                  <a:pt x="299" y="37"/>
                  <a:pt x="299" y="37"/>
                </a:cubicBezTo>
                <a:cubicBezTo>
                  <a:pt x="305" y="43"/>
                  <a:pt x="305" y="53"/>
                  <a:pt x="299"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Oval 14"/>
          <p:cNvSpPr>
            <a:spLocks noChangeArrowheads="1"/>
          </p:cNvSpPr>
          <p:nvPr/>
        </p:nvSpPr>
        <p:spPr bwMode="auto">
          <a:xfrm>
            <a:off x="7115140" y="1142191"/>
            <a:ext cx="688974" cy="688974"/>
          </a:xfrm>
          <a:prstGeom prst="ellipse">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23" name="Freeform 80"/>
          <p:cNvSpPr>
            <a:spLocks noEditPoints="1"/>
          </p:cNvSpPr>
          <p:nvPr/>
        </p:nvSpPr>
        <p:spPr bwMode="auto">
          <a:xfrm flipH="1">
            <a:off x="7299621" y="1352395"/>
            <a:ext cx="327066" cy="268566"/>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Rectangle 66"/>
          <p:cNvSpPr>
            <a:spLocks noChangeArrowheads="1"/>
          </p:cNvSpPr>
          <p:nvPr/>
        </p:nvSpPr>
        <p:spPr bwMode="auto">
          <a:xfrm>
            <a:off x="864759" y="2540476"/>
            <a:ext cx="1581834"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19" name="圆角矩形 18"/>
          <p:cNvSpPr/>
          <p:nvPr/>
        </p:nvSpPr>
        <p:spPr>
          <a:xfrm>
            <a:off x="1115616" y="21389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难点一</a:t>
            </a:r>
          </a:p>
        </p:txBody>
      </p:sp>
      <p:sp>
        <p:nvSpPr>
          <p:cNvPr id="25" name="Rectangle 66"/>
          <p:cNvSpPr>
            <a:spLocks noChangeArrowheads="1"/>
          </p:cNvSpPr>
          <p:nvPr/>
        </p:nvSpPr>
        <p:spPr bwMode="auto">
          <a:xfrm>
            <a:off x="2807859" y="2540476"/>
            <a:ext cx="1581834"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26" name="圆角矩形 25"/>
          <p:cNvSpPr/>
          <p:nvPr/>
        </p:nvSpPr>
        <p:spPr>
          <a:xfrm>
            <a:off x="3058716" y="213890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难点二</a:t>
            </a:r>
          </a:p>
        </p:txBody>
      </p:sp>
      <p:sp>
        <p:nvSpPr>
          <p:cNvPr id="27" name="Rectangle 66"/>
          <p:cNvSpPr>
            <a:spLocks noChangeArrowheads="1"/>
          </p:cNvSpPr>
          <p:nvPr/>
        </p:nvSpPr>
        <p:spPr bwMode="auto">
          <a:xfrm>
            <a:off x="4743339" y="2540476"/>
            <a:ext cx="1581834"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28" name="圆角矩形 27"/>
          <p:cNvSpPr/>
          <p:nvPr/>
        </p:nvSpPr>
        <p:spPr>
          <a:xfrm>
            <a:off x="4994196" y="21389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难点三</a:t>
            </a:r>
          </a:p>
        </p:txBody>
      </p:sp>
      <p:sp>
        <p:nvSpPr>
          <p:cNvPr id="29" name="Rectangle 66"/>
          <p:cNvSpPr>
            <a:spLocks noChangeArrowheads="1"/>
          </p:cNvSpPr>
          <p:nvPr/>
        </p:nvSpPr>
        <p:spPr bwMode="auto">
          <a:xfrm>
            <a:off x="6694059" y="2540476"/>
            <a:ext cx="1581834"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0" name="圆角矩形 29"/>
          <p:cNvSpPr/>
          <p:nvPr/>
        </p:nvSpPr>
        <p:spPr>
          <a:xfrm>
            <a:off x="6944916" y="213890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难点四</a:t>
            </a:r>
          </a:p>
        </p:txBody>
      </p:sp>
      <p:sp>
        <p:nvSpPr>
          <p:cNvPr id="34" name="圆角矩形 3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5" name="圆角矩形 3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6" name="圆角矩形 3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7" name="圆角矩形 3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8" name="圆角矩形 3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9" name="矩形 38"/>
          <p:cNvSpPr/>
          <p:nvPr/>
        </p:nvSpPr>
        <p:spPr>
          <a:xfrm>
            <a:off x="4164562"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实践难点</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5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6" presetClass="emph" presetSubtype="0" autoRev="1" fill="hold" grpId="1" nodeType="withEffect">
                                  <p:stCondLst>
                                    <p:cond delay="800"/>
                                  </p:stCondLst>
                                  <p:childTnLst>
                                    <p:animScale>
                                      <p:cBhvr>
                                        <p:cTn id="26" dur="150" fill="hold"/>
                                        <p:tgtEl>
                                          <p:spTgt spid="19"/>
                                        </p:tgtEl>
                                      </p:cBhvr>
                                      <p:by x="110000" y="110000"/>
                                    </p:animScale>
                                  </p:childTnLst>
                                </p:cTn>
                              </p:par>
                              <p:par>
                                <p:cTn id="27" presetID="55" presetClass="entr" presetSubtype="0" fill="hold" grpId="0" nodeType="withEffect">
                                  <p:stCondLst>
                                    <p:cond delay="80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ppt_w*0.70"/>
                                          </p:val>
                                        </p:tav>
                                        <p:tav tm="100000">
                                          <p:val>
                                            <p:strVal val="#ppt_w"/>
                                          </p:val>
                                        </p:tav>
                                      </p:tavLst>
                                    </p:anim>
                                    <p:anim calcmode="lin" valueType="num">
                                      <p:cBhvr>
                                        <p:cTn id="30" dur="500" fill="hold"/>
                                        <p:tgtEl>
                                          <p:spTgt spid="18"/>
                                        </p:tgtEl>
                                        <p:attrNameLst>
                                          <p:attrName>ppt_h</p:attrName>
                                        </p:attrNameLst>
                                      </p:cBhvr>
                                      <p:tavLst>
                                        <p:tav tm="0">
                                          <p:val>
                                            <p:strVal val="#ppt_h"/>
                                          </p:val>
                                        </p:tav>
                                        <p:tav tm="100000">
                                          <p:val>
                                            <p:strVal val="#ppt_h"/>
                                          </p:val>
                                        </p:tav>
                                      </p:tavLst>
                                    </p:anim>
                                    <p:animEffect transition="in" filter="fade">
                                      <p:cBhvr>
                                        <p:cTn id="31" dur="500"/>
                                        <p:tgtEl>
                                          <p:spTgt spid="18"/>
                                        </p:tgtEl>
                                      </p:cBhvr>
                                    </p:animEffect>
                                  </p:childTnLst>
                                </p:cTn>
                              </p:par>
                              <p:par>
                                <p:cTn id="32" presetID="47" presetClass="entr" presetSubtype="0" fill="hold" grpId="0" nodeType="withEffect">
                                  <p:stCondLst>
                                    <p:cond delay="13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130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anim calcmode="lin" valueType="num">
                                      <p:cBhvr>
                                        <p:cTn id="40" dur="500" fill="hold"/>
                                        <p:tgtEl>
                                          <p:spTgt spid="15"/>
                                        </p:tgtEl>
                                        <p:attrNameLst>
                                          <p:attrName>ppt_x</p:attrName>
                                        </p:attrNameLst>
                                      </p:cBhvr>
                                      <p:tavLst>
                                        <p:tav tm="0">
                                          <p:val>
                                            <p:strVal val="#ppt_x"/>
                                          </p:val>
                                        </p:tav>
                                        <p:tav tm="100000">
                                          <p:val>
                                            <p:strVal val="#ppt_x"/>
                                          </p:val>
                                        </p:tav>
                                      </p:tavLst>
                                    </p:anim>
                                    <p:anim calcmode="lin" valueType="num">
                                      <p:cBhvr>
                                        <p:cTn id="41" dur="5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130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800"/>
                                  </p:stCondLst>
                                  <p:childTnLst>
                                    <p:set>
                                      <p:cBhvr>
                                        <p:cTn id="48" dur="1" fill="hold">
                                          <p:stCondLst>
                                            <p:cond delay="0"/>
                                          </p:stCondLst>
                                        </p:cTn>
                                        <p:tgtEl>
                                          <p:spTgt spid="26"/>
                                        </p:tgtEl>
                                        <p:attrNameLst>
                                          <p:attrName>style.visibility</p:attrName>
                                        </p:attrNameLst>
                                      </p:cBhvr>
                                      <p:to>
                                        <p:strVal val="visible"/>
                                      </p:to>
                                    </p:set>
                                    <p:anim calcmode="lin" valueType="num">
                                      <p:cBhvr>
                                        <p:cTn id="49" dur="300" fill="hold"/>
                                        <p:tgtEl>
                                          <p:spTgt spid="26"/>
                                        </p:tgtEl>
                                        <p:attrNameLst>
                                          <p:attrName>ppt_w</p:attrName>
                                        </p:attrNameLst>
                                      </p:cBhvr>
                                      <p:tavLst>
                                        <p:tav tm="0">
                                          <p:val>
                                            <p:fltVal val="0"/>
                                          </p:val>
                                        </p:tav>
                                        <p:tav tm="100000">
                                          <p:val>
                                            <p:strVal val="#ppt_w"/>
                                          </p:val>
                                        </p:tav>
                                      </p:tavLst>
                                    </p:anim>
                                    <p:anim calcmode="lin" valueType="num">
                                      <p:cBhvr>
                                        <p:cTn id="50" dur="300" fill="hold"/>
                                        <p:tgtEl>
                                          <p:spTgt spid="26"/>
                                        </p:tgtEl>
                                        <p:attrNameLst>
                                          <p:attrName>ppt_h</p:attrName>
                                        </p:attrNameLst>
                                      </p:cBhvr>
                                      <p:tavLst>
                                        <p:tav tm="0">
                                          <p:val>
                                            <p:fltVal val="0"/>
                                          </p:val>
                                        </p:tav>
                                        <p:tav tm="100000">
                                          <p:val>
                                            <p:strVal val="#ppt_h"/>
                                          </p:val>
                                        </p:tav>
                                      </p:tavLst>
                                    </p:anim>
                                    <p:animEffect transition="in" filter="fade">
                                      <p:cBhvr>
                                        <p:cTn id="51" dur="300"/>
                                        <p:tgtEl>
                                          <p:spTgt spid="26"/>
                                        </p:tgtEl>
                                      </p:cBhvr>
                                    </p:animEffect>
                                  </p:childTnLst>
                                </p:cTn>
                              </p:par>
                              <p:par>
                                <p:cTn id="52" presetID="6" presetClass="emph" presetSubtype="0" autoRev="1" fill="hold" grpId="1" nodeType="withEffect">
                                  <p:stCondLst>
                                    <p:cond delay="2100"/>
                                  </p:stCondLst>
                                  <p:childTnLst>
                                    <p:animScale>
                                      <p:cBhvr>
                                        <p:cTn id="53" dur="150" fill="hold"/>
                                        <p:tgtEl>
                                          <p:spTgt spid="26"/>
                                        </p:tgtEl>
                                      </p:cBhvr>
                                      <p:by x="110000" y="110000"/>
                                    </p:animScale>
                                  </p:childTnLst>
                                </p:cTn>
                              </p:par>
                              <p:par>
                                <p:cTn id="54" presetID="55" presetClass="entr" presetSubtype="0" fill="hold" grpId="0" nodeType="withEffect">
                                  <p:stCondLst>
                                    <p:cond delay="210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strVal val="#ppt_w*0.70"/>
                                          </p:val>
                                        </p:tav>
                                        <p:tav tm="100000">
                                          <p:val>
                                            <p:strVal val="#ppt_w"/>
                                          </p:val>
                                        </p:tav>
                                      </p:tavLst>
                                    </p:anim>
                                    <p:anim calcmode="lin" valueType="num">
                                      <p:cBhvr>
                                        <p:cTn id="57" dur="500" fill="hold"/>
                                        <p:tgtEl>
                                          <p:spTgt spid="25"/>
                                        </p:tgtEl>
                                        <p:attrNameLst>
                                          <p:attrName>ppt_h</p:attrName>
                                        </p:attrNameLst>
                                      </p:cBhvr>
                                      <p:tavLst>
                                        <p:tav tm="0">
                                          <p:val>
                                            <p:strVal val="#ppt_h"/>
                                          </p:val>
                                        </p:tav>
                                        <p:tav tm="100000">
                                          <p:val>
                                            <p:strVal val="#ppt_h"/>
                                          </p:val>
                                        </p:tav>
                                      </p:tavLst>
                                    </p:anim>
                                    <p:animEffect transition="in" filter="fade">
                                      <p:cBhvr>
                                        <p:cTn id="58" dur="500"/>
                                        <p:tgtEl>
                                          <p:spTgt spid="25"/>
                                        </p:tgtEl>
                                      </p:cBhvr>
                                    </p:animEffect>
                                  </p:childTnLst>
                                </p:cTn>
                              </p:par>
                              <p:par>
                                <p:cTn id="59" presetID="47" presetClass="entr" presetSubtype="0" fill="hold" grpId="0" nodeType="withEffect">
                                  <p:stCondLst>
                                    <p:cond delay="260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anim calcmode="lin" valueType="num">
                                      <p:cBhvr>
                                        <p:cTn id="62" dur="500" fill="hold"/>
                                        <p:tgtEl>
                                          <p:spTgt spid="13"/>
                                        </p:tgtEl>
                                        <p:attrNameLst>
                                          <p:attrName>ppt_x</p:attrName>
                                        </p:attrNameLst>
                                      </p:cBhvr>
                                      <p:tavLst>
                                        <p:tav tm="0">
                                          <p:val>
                                            <p:strVal val="#ppt_x"/>
                                          </p:val>
                                        </p:tav>
                                        <p:tav tm="100000">
                                          <p:val>
                                            <p:strVal val="#ppt_x"/>
                                          </p:val>
                                        </p:tav>
                                      </p:tavLst>
                                    </p:anim>
                                    <p:anim calcmode="lin" valueType="num">
                                      <p:cBhvr>
                                        <p:cTn id="63" dur="500" fill="hold"/>
                                        <p:tgtEl>
                                          <p:spTgt spid="13"/>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260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anim calcmode="lin" valueType="num">
                                      <p:cBhvr>
                                        <p:cTn id="67" dur="500" fill="hold"/>
                                        <p:tgtEl>
                                          <p:spTgt spid="17"/>
                                        </p:tgtEl>
                                        <p:attrNameLst>
                                          <p:attrName>ppt_x</p:attrName>
                                        </p:attrNameLst>
                                      </p:cBhvr>
                                      <p:tavLst>
                                        <p:tav tm="0">
                                          <p:val>
                                            <p:strVal val="#ppt_x"/>
                                          </p:val>
                                        </p:tav>
                                        <p:tav tm="100000">
                                          <p:val>
                                            <p:strVal val="#ppt_x"/>
                                          </p:val>
                                        </p:tav>
                                      </p:tavLst>
                                    </p:anim>
                                    <p:anim calcmode="lin" valueType="num">
                                      <p:cBhvr>
                                        <p:cTn id="68" dur="500" fill="hold"/>
                                        <p:tgtEl>
                                          <p:spTgt spid="1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60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anim calcmode="lin" valueType="num">
                                      <p:cBhvr>
                                        <p:cTn id="72" dur="500" fill="hold"/>
                                        <p:tgtEl>
                                          <p:spTgt spid="21"/>
                                        </p:tgtEl>
                                        <p:attrNameLst>
                                          <p:attrName>ppt_x</p:attrName>
                                        </p:attrNameLst>
                                      </p:cBhvr>
                                      <p:tavLst>
                                        <p:tav tm="0">
                                          <p:val>
                                            <p:strVal val="#ppt_x"/>
                                          </p:val>
                                        </p:tav>
                                        <p:tav tm="100000">
                                          <p:val>
                                            <p:strVal val="#ppt_x"/>
                                          </p:val>
                                        </p:tav>
                                      </p:tavLst>
                                    </p:anim>
                                    <p:anim calcmode="lin" valueType="num">
                                      <p:cBhvr>
                                        <p:cTn id="73" dur="500" fill="hold"/>
                                        <p:tgtEl>
                                          <p:spTgt spid="21"/>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3100"/>
                                  </p:stCondLst>
                                  <p:childTnLst>
                                    <p:set>
                                      <p:cBhvr>
                                        <p:cTn id="75" dur="1" fill="hold">
                                          <p:stCondLst>
                                            <p:cond delay="0"/>
                                          </p:stCondLst>
                                        </p:cTn>
                                        <p:tgtEl>
                                          <p:spTgt spid="28"/>
                                        </p:tgtEl>
                                        <p:attrNameLst>
                                          <p:attrName>style.visibility</p:attrName>
                                        </p:attrNameLst>
                                      </p:cBhvr>
                                      <p:to>
                                        <p:strVal val="visible"/>
                                      </p:to>
                                    </p:set>
                                    <p:anim calcmode="lin" valueType="num">
                                      <p:cBhvr>
                                        <p:cTn id="76" dur="300" fill="hold"/>
                                        <p:tgtEl>
                                          <p:spTgt spid="28"/>
                                        </p:tgtEl>
                                        <p:attrNameLst>
                                          <p:attrName>ppt_w</p:attrName>
                                        </p:attrNameLst>
                                      </p:cBhvr>
                                      <p:tavLst>
                                        <p:tav tm="0">
                                          <p:val>
                                            <p:fltVal val="0"/>
                                          </p:val>
                                        </p:tav>
                                        <p:tav tm="100000">
                                          <p:val>
                                            <p:strVal val="#ppt_w"/>
                                          </p:val>
                                        </p:tav>
                                      </p:tavLst>
                                    </p:anim>
                                    <p:anim calcmode="lin" valueType="num">
                                      <p:cBhvr>
                                        <p:cTn id="77" dur="300" fill="hold"/>
                                        <p:tgtEl>
                                          <p:spTgt spid="28"/>
                                        </p:tgtEl>
                                        <p:attrNameLst>
                                          <p:attrName>ppt_h</p:attrName>
                                        </p:attrNameLst>
                                      </p:cBhvr>
                                      <p:tavLst>
                                        <p:tav tm="0">
                                          <p:val>
                                            <p:fltVal val="0"/>
                                          </p:val>
                                        </p:tav>
                                        <p:tav tm="100000">
                                          <p:val>
                                            <p:strVal val="#ppt_h"/>
                                          </p:val>
                                        </p:tav>
                                      </p:tavLst>
                                    </p:anim>
                                    <p:animEffect transition="in" filter="fade">
                                      <p:cBhvr>
                                        <p:cTn id="78" dur="300"/>
                                        <p:tgtEl>
                                          <p:spTgt spid="28"/>
                                        </p:tgtEl>
                                      </p:cBhvr>
                                    </p:animEffect>
                                  </p:childTnLst>
                                </p:cTn>
                              </p:par>
                              <p:par>
                                <p:cTn id="79" presetID="6" presetClass="emph" presetSubtype="0" autoRev="1" fill="hold" grpId="1" nodeType="withEffect">
                                  <p:stCondLst>
                                    <p:cond delay="3400"/>
                                  </p:stCondLst>
                                  <p:childTnLst>
                                    <p:animScale>
                                      <p:cBhvr>
                                        <p:cTn id="80" dur="150" fill="hold"/>
                                        <p:tgtEl>
                                          <p:spTgt spid="28"/>
                                        </p:tgtEl>
                                      </p:cBhvr>
                                      <p:by x="110000" y="110000"/>
                                    </p:animScale>
                                  </p:childTnLst>
                                </p:cTn>
                              </p:par>
                              <p:par>
                                <p:cTn id="81" presetID="55" presetClass="entr" presetSubtype="0" fill="hold" grpId="0" nodeType="withEffect">
                                  <p:stCondLst>
                                    <p:cond delay="340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strVal val="#ppt_w*0.70"/>
                                          </p:val>
                                        </p:tav>
                                        <p:tav tm="100000">
                                          <p:val>
                                            <p:strVal val="#ppt_w"/>
                                          </p:val>
                                        </p:tav>
                                      </p:tavLst>
                                    </p:anim>
                                    <p:anim calcmode="lin" valueType="num">
                                      <p:cBhvr>
                                        <p:cTn id="84" dur="500" fill="hold"/>
                                        <p:tgtEl>
                                          <p:spTgt spid="27"/>
                                        </p:tgtEl>
                                        <p:attrNameLst>
                                          <p:attrName>ppt_h</p:attrName>
                                        </p:attrNameLst>
                                      </p:cBhvr>
                                      <p:tavLst>
                                        <p:tav tm="0">
                                          <p:val>
                                            <p:strVal val="#ppt_h"/>
                                          </p:val>
                                        </p:tav>
                                        <p:tav tm="100000">
                                          <p:val>
                                            <p:strVal val="#ppt_h"/>
                                          </p:val>
                                        </p:tav>
                                      </p:tavLst>
                                    </p:anim>
                                    <p:animEffect transition="in" filter="fade">
                                      <p:cBhvr>
                                        <p:cTn id="85" dur="500"/>
                                        <p:tgtEl>
                                          <p:spTgt spid="27"/>
                                        </p:tgtEl>
                                      </p:cBhvr>
                                    </p:animEffect>
                                  </p:childTnLst>
                                </p:cTn>
                              </p:par>
                              <p:par>
                                <p:cTn id="86" presetID="47" presetClass="entr" presetSubtype="0" fill="hold" grpId="0" nodeType="withEffect">
                                  <p:stCondLst>
                                    <p:cond delay="390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anim calcmode="lin" valueType="num">
                                      <p:cBhvr>
                                        <p:cTn id="89" dur="500" fill="hold"/>
                                        <p:tgtEl>
                                          <p:spTgt spid="24"/>
                                        </p:tgtEl>
                                        <p:attrNameLst>
                                          <p:attrName>ppt_x</p:attrName>
                                        </p:attrNameLst>
                                      </p:cBhvr>
                                      <p:tavLst>
                                        <p:tav tm="0">
                                          <p:val>
                                            <p:strVal val="#ppt_x"/>
                                          </p:val>
                                        </p:tav>
                                        <p:tav tm="100000">
                                          <p:val>
                                            <p:strVal val="#ppt_x"/>
                                          </p:val>
                                        </p:tav>
                                      </p:tavLst>
                                    </p:anim>
                                    <p:anim calcmode="lin" valueType="num">
                                      <p:cBhvr>
                                        <p:cTn id="90" dur="500" fill="hold"/>
                                        <p:tgtEl>
                                          <p:spTgt spid="24"/>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390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anim calcmode="lin" valueType="num">
                                      <p:cBhvr>
                                        <p:cTn id="94" dur="500" fill="hold"/>
                                        <p:tgtEl>
                                          <p:spTgt spid="23"/>
                                        </p:tgtEl>
                                        <p:attrNameLst>
                                          <p:attrName>ppt_x</p:attrName>
                                        </p:attrNameLst>
                                      </p:cBhvr>
                                      <p:tavLst>
                                        <p:tav tm="0">
                                          <p:val>
                                            <p:strVal val="#ppt_x"/>
                                          </p:val>
                                        </p:tav>
                                        <p:tav tm="100000">
                                          <p:val>
                                            <p:strVal val="#ppt_x"/>
                                          </p:val>
                                        </p:tav>
                                      </p:tavLst>
                                    </p:anim>
                                    <p:anim calcmode="lin" valueType="num">
                                      <p:cBhvr>
                                        <p:cTn id="95" dur="500" fill="hold"/>
                                        <p:tgtEl>
                                          <p:spTgt spid="23"/>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390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500"/>
                                        <p:tgtEl>
                                          <p:spTgt spid="22"/>
                                        </p:tgtEl>
                                      </p:cBhvr>
                                    </p:animEffect>
                                    <p:anim calcmode="lin" valueType="num">
                                      <p:cBhvr>
                                        <p:cTn id="99" dur="500" fill="hold"/>
                                        <p:tgtEl>
                                          <p:spTgt spid="22"/>
                                        </p:tgtEl>
                                        <p:attrNameLst>
                                          <p:attrName>ppt_x</p:attrName>
                                        </p:attrNameLst>
                                      </p:cBhvr>
                                      <p:tavLst>
                                        <p:tav tm="0">
                                          <p:val>
                                            <p:strVal val="#ppt_x"/>
                                          </p:val>
                                        </p:tav>
                                        <p:tav tm="100000">
                                          <p:val>
                                            <p:strVal val="#ppt_x"/>
                                          </p:val>
                                        </p:tav>
                                      </p:tavLst>
                                    </p:anim>
                                    <p:anim calcmode="lin" valueType="num">
                                      <p:cBhvr>
                                        <p:cTn id="100" dur="500" fill="hold"/>
                                        <p:tgtEl>
                                          <p:spTgt spid="22"/>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4400"/>
                                  </p:stCondLst>
                                  <p:childTnLst>
                                    <p:set>
                                      <p:cBhvr>
                                        <p:cTn id="102" dur="1" fill="hold">
                                          <p:stCondLst>
                                            <p:cond delay="0"/>
                                          </p:stCondLst>
                                        </p:cTn>
                                        <p:tgtEl>
                                          <p:spTgt spid="30"/>
                                        </p:tgtEl>
                                        <p:attrNameLst>
                                          <p:attrName>style.visibility</p:attrName>
                                        </p:attrNameLst>
                                      </p:cBhvr>
                                      <p:to>
                                        <p:strVal val="visible"/>
                                      </p:to>
                                    </p:set>
                                    <p:anim calcmode="lin" valueType="num">
                                      <p:cBhvr>
                                        <p:cTn id="103" dur="300" fill="hold"/>
                                        <p:tgtEl>
                                          <p:spTgt spid="30"/>
                                        </p:tgtEl>
                                        <p:attrNameLst>
                                          <p:attrName>ppt_w</p:attrName>
                                        </p:attrNameLst>
                                      </p:cBhvr>
                                      <p:tavLst>
                                        <p:tav tm="0">
                                          <p:val>
                                            <p:fltVal val="0"/>
                                          </p:val>
                                        </p:tav>
                                        <p:tav tm="100000">
                                          <p:val>
                                            <p:strVal val="#ppt_w"/>
                                          </p:val>
                                        </p:tav>
                                      </p:tavLst>
                                    </p:anim>
                                    <p:anim calcmode="lin" valueType="num">
                                      <p:cBhvr>
                                        <p:cTn id="104" dur="300" fill="hold"/>
                                        <p:tgtEl>
                                          <p:spTgt spid="30"/>
                                        </p:tgtEl>
                                        <p:attrNameLst>
                                          <p:attrName>ppt_h</p:attrName>
                                        </p:attrNameLst>
                                      </p:cBhvr>
                                      <p:tavLst>
                                        <p:tav tm="0">
                                          <p:val>
                                            <p:fltVal val="0"/>
                                          </p:val>
                                        </p:tav>
                                        <p:tav tm="100000">
                                          <p:val>
                                            <p:strVal val="#ppt_h"/>
                                          </p:val>
                                        </p:tav>
                                      </p:tavLst>
                                    </p:anim>
                                    <p:animEffect transition="in" filter="fade">
                                      <p:cBhvr>
                                        <p:cTn id="105" dur="300"/>
                                        <p:tgtEl>
                                          <p:spTgt spid="30"/>
                                        </p:tgtEl>
                                      </p:cBhvr>
                                    </p:animEffect>
                                  </p:childTnLst>
                                </p:cTn>
                              </p:par>
                              <p:par>
                                <p:cTn id="106" presetID="6" presetClass="emph" presetSubtype="0" autoRev="1" fill="hold" grpId="1" nodeType="withEffect">
                                  <p:stCondLst>
                                    <p:cond delay="4700"/>
                                  </p:stCondLst>
                                  <p:childTnLst>
                                    <p:animScale>
                                      <p:cBhvr>
                                        <p:cTn id="107" dur="150" fill="hold"/>
                                        <p:tgtEl>
                                          <p:spTgt spid="30"/>
                                        </p:tgtEl>
                                      </p:cBhvr>
                                      <p:by x="110000" y="110000"/>
                                    </p:animScale>
                                  </p:childTnLst>
                                </p:cTn>
                              </p:par>
                              <p:par>
                                <p:cTn id="108" presetID="55" presetClass="entr" presetSubtype="0" fill="hold" grpId="0" nodeType="withEffect">
                                  <p:stCondLst>
                                    <p:cond delay="4700"/>
                                  </p:stCondLst>
                                  <p:childTnLst>
                                    <p:set>
                                      <p:cBhvr>
                                        <p:cTn id="109" dur="1" fill="hold">
                                          <p:stCondLst>
                                            <p:cond delay="0"/>
                                          </p:stCondLst>
                                        </p:cTn>
                                        <p:tgtEl>
                                          <p:spTgt spid="29"/>
                                        </p:tgtEl>
                                        <p:attrNameLst>
                                          <p:attrName>style.visibility</p:attrName>
                                        </p:attrNameLst>
                                      </p:cBhvr>
                                      <p:to>
                                        <p:strVal val="visible"/>
                                      </p:to>
                                    </p:set>
                                    <p:anim calcmode="lin" valueType="num">
                                      <p:cBhvr>
                                        <p:cTn id="110" dur="500" fill="hold"/>
                                        <p:tgtEl>
                                          <p:spTgt spid="29"/>
                                        </p:tgtEl>
                                        <p:attrNameLst>
                                          <p:attrName>ppt_w</p:attrName>
                                        </p:attrNameLst>
                                      </p:cBhvr>
                                      <p:tavLst>
                                        <p:tav tm="0">
                                          <p:val>
                                            <p:strVal val="#ppt_w*0.70"/>
                                          </p:val>
                                        </p:tav>
                                        <p:tav tm="100000">
                                          <p:val>
                                            <p:strVal val="#ppt_w"/>
                                          </p:val>
                                        </p:tav>
                                      </p:tavLst>
                                    </p:anim>
                                    <p:anim calcmode="lin" valueType="num">
                                      <p:cBhvr>
                                        <p:cTn id="111" dur="500" fill="hold"/>
                                        <p:tgtEl>
                                          <p:spTgt spid="29"/>
                                        </p:tgtEl>
                                        <p:attrNameLst>
                                          <p:attrName>ppt_h</p:attrName>
                                        </p:attrNameLst>
                                      </p:cBhvr>
                                      <p:tavLst>
                                        <p:tav tm="0">
                                          <p:val>
                                            <p:strVal val="#ppt_h"/>
                                          </p:val>
                                        </p:tav>
                                        <p:tav tm="100000">
                                          <p:val>
                                            <p:strVal val="#ppt_h"/>
                                          </p:val>
                                        </p:tav>
                                      </p:tavLst>
                                    </p:anim>
                                    <p:animEffect transition="in" filter="fade">
                                      <p:cBhvr>
                                        <p:cTn id="1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P spid="21" grpId="0" animBg="1"/>
      <p:bldP spid="22" grpId="0" animBg="1"/>
      <p:bldP spid="12" grpId="0" animBg="1"/>
      <p:bldP spid="13" grpId="0" animBg="1"/>
      <p:bldP spid="14" grpId="0" animBg="1"/>
      <p:bldP spid="15" grpId="0" animBg="1"/>
      <p:bldP spid="16" grpId="0" animBg="1"/>
      <p:bldP spid="17" grpId="0" animBg="1"/>
      <p:bldP spid="24" grpId="0" animBg="1"/>
      <p:bldP spid="23" grpId="0" animBg="1"/>
      <p:bldP spid="18" grpId="0"/>
      <p:bldP spid="19" grpId="0" animBg="1"/>
      <p:bldP spid="19" grpId="1" animBg="1"/>
      <p:bldP spid="25" grpId="0"/>
      <p:bldP spid="26" grpId="0" animBg="1"/>
      <p:bldP spid="26" grpId="1" animBg="1"/>
      <p:bldP spid="27" grpId="0"/>
      <p:bldP spid="28" grpId="0" animBg="1"/>
      <p:bldP spid="28" grpId="1" animBg="1"/>
      <p:bldP spid="29" grpId="0"/>
      <p:bldP spid="30" grpId="0" animBg="1"/>
      <p:bldP spid="3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10439" y="1418828"/>
            <a:ext cx="2723121" cy="2449004"/>
            <a:chOff x="3210439" y="1418828"/>
            <a:chExt cx="2723121" cy="2449004"/>
          </a:xfrm>
        </p:grpSpPr>
        <p:sp>
          <p:nvSpPr>
            <p:cNvPr id="6" name="Freeform 5"/>
            <p:cNvSpPr/>
            <p:nvPr/>
          </p:nvSpPr>
          <p:spPr bwMode="auto">
            <a:xfrm>
              <a:off x="3210439" y="1418828"/>
              <a:ext cx="1598452" cy="1159639"/>
            </a:xfrm>
            <a:custGeom>
              <a:avLst/>
              <a:gdLst>
                <a:gd name="T0" fmla="*/ 298 w 600"/>
                <a:gd name="T1" fmla="*/ 433 h 435"/>
                <a:gd name="T2" fmla="*/ 283 w 600"/>
                <a:gd name="T3" fmla="*/ 424 h 435"/>
                <a:gd name="T4" fmla="*/ 282 w 600"/>
                <a:gd name="T5" fmla="*/ 417 h 435"/>
                <a:gd name="T6" fmla="*/ 285 w 600"/>
                <a:gd name="T7" fmla="*/ 406 h 435"/>
                <a:gd name="T8" fmla="*/ 291 w 600"/>
                <a:gd name="T9" fmla="*/ 398 h 435"/>
                <a:gd name="T10" fmla="*/ 302 w 600"/>
                <a:gd name="T11" fmla="*/ 366 h 435"/>
                <a:gd name="T12" fmla="*/ 286 w 600"/>
                <a:gd name="T13" fmla="*/ 339 h 435"/>
                <a:gd name="T14" fmla="*/ 242 w 600"/>
                <a:gd name="T15" fmla="*/ 331 h 435"/>
                <a:gd name="T16" fmla="*/ 189 w 600"/>
                <a:gd name="T17" fmla="*/ 372 h 435"/>
                <a:gd name="T18" fmla="*/ 190 w 600"/>
                <a:gd name="T19" fmla="*/ 380 h 435"/>
                <a:gd name="T20" fmla="*/ 197 w 600"/>
                <a:gd name="T21" fmla="*/ 395 h 435"/>
                <a:gd name="T22" fmla="*/ 204 w 600"/>
                <a:gd name="T23" fmla="*/ 405 h 435"/>
                <a:gd name="T24" fmla="*/ 207 w 600"/>
                <a:gd name="T25" fmla="*/ 415 h 435"/>
                <a:gd name="T26" fmla="*/ 206 w 600"/>
                <a:gd name="T27" fmla="*/ 424 h 435"/>
                <a:gd name="T28" fmla="*/ 187 w 600"/>
                <a:gd name="T29" fmla="*/ 432 h 435"/>
                <a:gd name="T30" fmla="*/ 158 w 600"/>
                <a:gd name="T31" fmla="*/ 434 h 435"/>
                <a:gd name="T32" fmla="*/ 0 w 600"/>
                <a:gd name="T33" fmla="*/ 428 h 435"/>
                <a:gd name="T34" fmla="*/ 504 w 600"/>
                <a:gd name="T35" fmla="*/ 0 h 435"/>
                <a:gd name="T36" fmla="*/ 496 w 600"/>
                <a:gd name="T37" fmla="*/ 164 h 435"/>
                <a:gd name="T38" fmla="*/ 509 w 600"/>
                <a:gd name="T39" fmla="*/ 185 h 435"/>
                <a:gd name="T40" fmla="*/ 520 w 600"/>
                <a:gd name="T41" fmla="*/ 187 h 435"/>
                <a:gd name="T42" fmla="*/ 532 w 600"/>
                <a:gd name="T43" fmla="*/ 183 h 435"/>
                <a:gd name="T44" fmla="*/ 542 w 600"/>
                <a:gd name="T45" fmla="*/ 176 h 435"/>
                <a:gd name="T46" fmla="*/ 556 w 600"/>
                <a:gd name="T47" fmla="*/ 170 h 435"/>
                <a:gd name="T48" fmla="*/ 563 w 600"/>
                <a:gd name="T49" fmla="*/ 169 h 435"/>
                <a:gd name="T50" fmla="*/ 600 w 600"/>
                <a:gd name="T51" fmla="*/ 218 h 435"/>
                <a:gd name="T52" fmla="*/ 583 w 600"/>
                <a:gd name="T53" fmla="*/ 270 h 435"/>
                <a:gd name="T54" fmla="*/ 569 w 600"/>
                <a:gd name="T55" fmla="*/ 274 h 435"/>
                <a:gd name="T56" fmla="*/ 540 w 600"/>
                <a:gd name="T57" fmla="*/ 264 h 435"/>
                <a:gd name="T58" fmla="*/ 531 w 600"/>
                <a:gd name="T59" fmla="*/ 258 h 435"/>
                <a:gd name="T60" fmla="*/ 518 w 600"/>
                <a:gd name="T61" fmla="*/ 253 h 435"/>
                <a:gd name="T62" fmla="*/ 517 w 600"/>
                <a:gd name="T63" fmla="*/ 253 h 435"/>
                <a:gd name="T64" fmla="*/ 502 w 600"/>
                <a:gd name="T65" fmla="*/ 262 h 435"/>
                <a:gd name="T66" fmla="*/ 497 w 600"/>
                <a:gd name="T67" fmla="*/ 291 h 435"/>
                <a:gd name="T68" fmla="*/ 499 w 600"/>
                <a:gd name="T69" fmla="*/ 365 h 435"/>
                <a:gd name="T70" fmla="*/ 338 w 600"/>
                <a:gd name="T71"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435">
                  <a:moveTo>
                    <a:pt x="338" y="435"/>
                  </a:moveTo>
                  <a:cubicBezTo>
                    <a:pt x="317" y="435"/>
                    <a:pt x="304" y="434"/>
                    <a:pt x="298" y="433"/>
                  </a:cubicBezTo>
                  <a:cubicBezTo>
                    <a:pt x="295" y="432"/>
                    <a:pt x="292" y="432"/>
                    <a:pt x="289" y="430"/>
                  </a:cubicBezTo>
                  <a:cubicBezTo>
                    <a:pt x="287" y="429"/>
                    <a:pt x="285" y="427"/>
                    <a:pt x="283" y="424"/>
                  </a:cubicBezTo>
                  <a:cubicBezTo>
                    <a:pt x="282" y="422"/>
                    <a:pt x="282" y="420"/>
                    <a:pt x="282" y="418"/>
                  </a:cubicBezTo>
                  <a:cubicBezTo>
                    <a:pt x="282" y="418"/>
                    <a:pt x="282" y="418"/>
                    <a:pt x="282" y="417"/>
                  </a:cubicBezTo>
                  <a:cubicBezTo>
                    <a:pt x="282" y="417"/>
                    <a:pt x="282" y="417"/>
                    <a:pt x="282" y="417"/>
                  </a:cubicBezTo>
                  <a:cubicBezTo>
                    <a:pt x="282" y="413"/>
                    <a:pt x="283" y="410"/>
                    <a:pt x="285" y="406"/>
                  </a:cubicBezTo>
                  <a:cubicBezTo>
                    <a:pt x="287" y="404"/>
                    <a:pt x="288" y="402"/>
                    <a:pt x="289" y="400"/>
                  </a:cubicBezTo>
                  <a:cubicBezTo>
                    <a:pt x="290" y="400"/>
                    <a:pt x="291" y="399"/>
                    <a:pt x="291" y="398"/>
                  </a:cubicBezTo>
                  <a:cubicBezTo>
                    <a:pt x="295" y="393"/>
                    <a:pt x="299" y="387"/>
                    <a:pt x="301" y="376"/>
                  </a:cubicBezTo>
                  <a:cubicBezTo>
                    <a:pt x="302" y="372"/>
                    <a:pt x="302" y="369"/>
                    <a:pt x="302" y="366"/>
                  </a:cubicBezTo>
                  <a:cubicBezTo>
                    <a:pt x="302" y="360"/>
                    <a:pt x="301" y="354"/>
                    <a:pt x="298" y="350"/>
                  </a:cubicBezTo>
                  <a:cubicBezTo>
                    <a:pt x="295" y="346"/>
                    <a:pt x="291" y="342"/>
                    <a:pt x="286" y="339"/>
                  </a:cubicBezTo>
                  <a:cubicBezTo>
                    <a:pt x="276" y="334"/>
                    <a:pt x="261" y="331"/>
                    <a:pt x="244" y="331"/>
                  </a:cubicBezTo>
                  <a:cubicBezTo>
                    <a:pt x="244" y="331"/>
                    <a:pt x="243" y="331"/>
                    <a:pt x="242" y="331"/>
                  </a:cubicBezTo>
                  <a:cubicBezTo>
                    <a:pt x="227" y="331"/>
                    <a:pt x="214" y="336"/>
                    <a:pt x="204" y="344"/>
                  </a:cubicBezTo>
                  <a:cubicBezTo>
                    <a:pt x="194" y="351"/>
                    <a:pt x="189" y="361"/>
                    <a:pt x="189" y="372"/>
                  </a:cubicBezTo>
                  <a:cubicBezTo>
                    <a:pt x="189" y="373"/>
                    <a:pt x="189" y="373"/>
                    <a:pt x="189" y="374"/>
                  </a:cubicBezTo>
                  <a:cubicBezTo>
                    <a:pt x="189" y="376"/>
                    <a:pt x="190" y="378"/>
                    <a:pt x="190" y="380"/>
                  </a:cubicBezTo>
                  <a:cubicBezTo>
                    <a:pt x="190" y="381"/>
                    <a:pt x="190" y="381"/>
                    <a:pt x="190" y="382"/>
                  </a:cubicBezTo>
                  <a:cubicBezTo>
                    <a:pt x="192" y="388"/>
                    <a:pt x="195" y="392"/>
                    <a:pt x="197" y="395"/>
                  </a:cubicBezTo>
                  <a:cubicBezTo>
                    <a:pt x="198" y="397"/>
                    <a:pt x="199" y="398"/>
                    <a:pt x="200" y="399"/>
                  </a:cubicBezTo>
                  <a:cubicBezTo>
                    <a:pt x="201" y="401"/>
                    <a:pt x="203" y="403"/>
                    <a:pt x="204" y="405"/>
                  </a:cubicBezTo>
                  <a:cubicBezTo>
                    <a:pt x="206" y="407"/>
                    <a:pt x="207" y="411"/>
                    <a:pt x="207" y="415"/>
                  </a:cubicBezTo>
                  <a:cubicBezTo>
                    <a:pt x="207" y="415"/>
                    <a:pt x="207" y="415"/>
                    <a:pt x="207" y="415"/>
                  </a:cubicBezTo>
                  <a:cubicBezTo>
                    <a:pt x="207" y="415"/>
                    <a:pt x="207" y="416"/>
                    <a:pt x="207" y="416"/>
                  </a:cubicBezTo>
                  <a:cubicBezTo>
                    <a:pt x="207" y="419"/>
                    <a:pt x="207" y="422"/>
                    <a:pt x="206" y="424"/>
                  </a:cubicBezTo>
                  <a:cubicBezTo>
                    <a:pt x="201" y="429"/>
                    <a:pt x="191" y="431"/>
                    <a:pt x="187" y="432"/>
                  </a:cubicBezTo>
                  <a:cubicBezTo>
                    <a:pt x="187" y="432"/>
                    <a:pt x="187" y="432"/>
                    <a:pt x="187" y="432"/>
                  </a:cubicBezTo>
                  <a:cubicBezTo>
                    <a:pt x="180" y="434"/>
                    <a:pt x="172" y="434"/>
                    <a:pt x="162" y="434"/>
                  </a:cubicBezTo>
                  <a:cubicBezTo>
                    <a:pt x="161" y="434"/>
                    <a:pt x="160" y="434"/>
                    <a:pt x="158" y="434"/>
                  </a:cubicBezTo>
                  <a:cubicBezTo>
                    <a:pt x="132" y="434"/>
                    <a:pt x="42" y="432"/>
                    <a:pt x="0" y="430"/>
                  </a:cubicBezTo>
                  <a:cubicBezTo>
                    <a:pt x="0" y="430"/>
                    <a:pt x="0" y="429"/>
                    <a:pt x="0" y="428"/>
                  </a:cubicBezTo>
                  <a:cubicBezTo>
                    <a:pt x="0" y="315"/>
                    <a:pt x="53" y="208"/>
                    <a:pt x="148" y="127"/>
                  </a:cubicBezTo>
                  <a:cubicBezTo>
                    <a:pt x="243" y="47"/>
                    <a:pt x="369" y="2"/>
                    <a:pt x="504" y="0"/>
                  </a:cubicBezTo>
                  <a:cubicBezTo>
                    <a:pt x="501" y="27"/>
                    <a:pt x="496" y="84"/>
                    <a:pt x="493" y="138"/>
                  </a:cubicBezTo>
                  <a:cubicBezTo>
                    <a:pt x="493" y="146"/>
                    <a:pt x="494" y="155"/>
                    <a:pt x="496" y="164"/>
                  </a:cubicBezTo>
                  <a:cubicBezTo>
                    <a:pt x="496" y="167"/>
                    <a:pt x="497" y="171"/>
                    <a:pt x="499" y="175"/>
                  </a:cubicBezTo>
                  <a:cubicBezTo>
                    <a:pt x="501" y="178"/>
                    <a:pt x="504" y="182"/>
                    <a:pt x="509" y="185"/>
                  </a:cubicBezTo>
                  <a:cubicBezTo>
                    <a:pt x="513" y="186"/>
                    <a:pt x="516" y="187"/>
                    <a:pt x="519" y="187"/>
                  </a:cubicBezTo>
                  <a:cubicBezTo>
                    <a:pt x="520" y="187"/>
                    <a:pt x="520" y="187"/>
                    <a:pt x="520" y="187"/>
                  </a:cubicBezTo>
                  <a:cubicBezTo>
                    <a:pt x="520" y="187"/>
                    <a:pt x="520" y="187"/>
                    <a:pt x="520" y="187"/>
                  </a:cubicBezTo>
                  <a:cubicBezTo>
                    <a:pt x="525" y="187"/>
                    <a:pt x="529" y="185"/>
                    <a:pt x="532" y="183"/>
                  </a:cubicBezTo>
                  <a:cubicBezTo>
                    <a:pt x="535" y="182"/>
                    <a:pt x="537" y="180"/>
                    <a:pt x="538" y="179"/>
                  </a:cubicBezTo>
                  <a:cubicBezTo>
                    <a:pt x="540" y="178"/>
                    <a:pt x="541" y="177"/>
                    <a:pt x="542" y="176"/>
                  </a:cubicBezTo>
                  <a:cubicBezTo>
                    <a:pt x="545" y="174"/>
                    <a:pt x="549" y="172"/>
                    <a:pt x="555" y="170"/>
                  </a:cubicBezTo>
                  <a:cubicBezTo>
                    <a:pt x="555" y="170"/>
                    <a:pt x="555" y="170"/>
                    <a:pt x="556" y="170"/>
                  </a:cubicBezTo>
                  <a:cubicBezTo>
                    <a:pt x="558" y="169"/>
                    <a:pt x="560" y="169"/>
                    <a:pt x="562" y="169"/>
                  </a:cubicBezTo>
                  <a:cubicBezTo>
                    <a:pt x="562" y="169"/>
                    <a:pt x="563" y="169"/>
                    <a:pt x="563" y="169"/>
                  </a:cubicBezTo>
                  <a:cubicBezTo>
                    <a:pt x="573" y="169"/>
                    <a:pt x="581" y="173"/>
                    <a:pt x="588" y="182"/>
                  </a:cubicBezTo>
                  <a:cubicBezTo>
                    <a:pt x="596" y="191"/>
                    <a:pt x="600" y="204"/>
                    <a:pt x="600" y="218"/>
                  </a:cubicBezTo>
                  <a:cubicBezTo>
                    <a:pt x="600" y="235"/>
                    <a:pt x="597" y="250"/>
                    <a:pt x="592" y="259"/>
                  </a:cubicBezTo>
                  <a:cubicBezTo>
                    <a:pt x="590" y="264"/>
                    <a:pt x="587" y="267"/>
                    <a:pt x="583" y="270"/>
                  </a:cubicBezTo>
                  <a:cubicBezTo>
                    <a:pt x="579" y="272"/>
                    <a:pt x="575" y="274"/>
                    <a:pt x="569" y="274"/>
                  </a:cubicBezTo>
                  <a:cubicBezTo>
                    <a:pt x="569" y="274"/>
                    <a:pt x="569" y="274"/>
                    <a:pt x="569" y="274"/>
                  </a:cubicBezTo>
                  <a:cubicBezTo>
                    <a:pt x="566" y="274"/>
                    <a:pt x="563" y="274"/>
                    <a:pt x="560" y="273"/>
                  </a:cubicBezTo>
                  <a:cubicBezTo>
                    <a:pt x="550" y="271"/>
                    <a:pt x="545" y="267"/>
                    <a:pt x="540" y="264"/>
                  </a:cubicBezTo>
                  <a:cubicBezTo>
                    <a:pt x="539" y="263"/>
                    <a:pt x="538" y="262"/>
                    <a:pt x="537" y="262"/>
                  </a:cubicBezTo>
                  <a:cubicBezTo>
                    <a:pt x="535" y="260"/>
                    <a:pt x="533" y="259"/>
                    <a:pt x="531" y="258"/>
                  </a:cubicBezTo>
                  <a:cubicBezTo>
                    <a:pt x="527" y="255"/>
                    <a:pt x="523" y="253"/>
                    <a:pt x="518" y="253"/>
                  </a:cubicBezTo>
                  <a:cubicBezTo>
                    <a:pt x="518" y="253"/>
                    <a:pt x="518" y="253"/>
                    <a:pt x="518" y="253"/>
                  </a:cubicBezTo>
                  <a:cubicBezTo>
                    <a:pt x="518" y="253"/>
                    <a:pt x="518" y="253"/>
                    <a:pt x="518" y="253"/>
                  </a:cubicBezTo>
                  <a:cubicBezTo>
                    <a:pt x="518" y="253"/>
                    <a:pt x="518" y="253"/>
                    <a:pt x="517" y="253"/>
                  </a:cubicBezTo>
                  <a:cubicBezTo>
                    <a:pt x="515" y="253"/>
                    <a:pt x="512" y="254"/>
                    <a:pt x="509" y="255"/>
                  </a:cubicBezTo>
                  <a:cubicBezTo>
                    <a:pt x="505" y="257"/>
                    <a:pt x="503" y="260"/>
                    <a:pt x="502" y="262"/>
                  </a:cubicBezTo>
                  <a:cubicBezTo>
                    <a:pt x="500" y="266"/>
                    <a:pt x="499" y="270"/>
                    <a:pt x="498" y="273"/>
                  </a:cubicBezTo>
                  <a:cubicBezTo>
                    <a:pt x="497" y="278"/>
                    <a:pt x="497" y="283"/>
                    <a:pt x="497" y="291"/>
                  </a:cubicBezTo>
                  <a:cubicBezTo>
                    <a:pt x="496" y="297"/>
                    <a:pt x="496" y="304"/>
                    <a:pt x="496" y="313"/>
                  </a:cubicBezTo>
                  <a:cubicBezTo>
                    <a:pt x="497" y="327"/>
                    <a:pt x="497" y="346"/>
                    <a:pt x="499" y="365"/>
                  </a:cubicBezTo>
                  <a:cubicBezTo>
                    <a:pt x="499" y="383"/>
                    <a:pt x="502" y="415"/>
                    <a:pt x="504" y="429"/>
                  </a:cubicBezTo>
                  <a:cubicBezTo>
                    <a:pt x="430" y="433"/>
                    <a:pt x="374" y="435"/>
                    <a:pt x="338" y="435"/>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7" name="Freeform 6"/>
            <p:cNvSpPr/>
            <p:nvPr/>
          </p:nvSpPr>
          <p:spPr bwMode="auto">
            <a:xfrm>
              <a:off x="4534774" y="1418828"/>
              <a:ext cx="1398786" cy="1398786"/>
            </a:xfrm>
            <a:custGeom>
              <a:avLst/>
              <a:gdLst>
                <a:gd name="T0" fmla="*/ 209 w 525"/>
                <a:gd name="T1" fmla="*/ 518 h 525"/>
                <a:gd name="T2" fmla="*/ 194 w 525"/>
                <a:gd name="T3" fmla="*/ 494 h 525"/>
                <a:gd name="T4" fmla="*/ 205 w 525"/>
                <a:gd name="T5" fmla="*/ 465 h 525"/>
                <a:gd name="T6" fmla="*/ 211 w 525"/>
                <a:gd name="T7" fmla="*/ 457 h 525"/>
                <a:gd name="T8" fmla="*/ 215 w 525"/>
                <a:gd name="T9" fmla="*/ 443 h 525"/>
                <a:gd name="T10" fmla="*/ 213 w 525"/>
                <a:gd name="T11" fmla="*/ 434 h 525"/>
                <a:gd name="T12" fmla="*/ 195 w 525"/>
                <a:gd name="T13" fmla="*/ 424 h 525"/>
                <a:gd name="T14" fmla="*/ 162 w 525"/>
                <a:gd name="T15" fmla="*/ 422 h 525"/>
                <a:gd name="T16" fmla="*/ 103 w 525"/>
                <a:gd name="T17" fmla="*/ 424 h 525"/>
                <a:gd name="T18" fmla="*/ 11 w 525"/>
                <a:gd name="T19" fmla="*/ 429 h 525"/>
                <a:gd name="T20" fmla="*/ 3 w 525"/>
                <a:gd name="T21" fmla="*/ 313 h 525"/>
                <a:gd name="T22" fmla="*/ 5 w 525"/>
                <a:gd name="T23" fmla="*/ 274 h 525"/>
                <a:gd name="T24" fmla="*/ 14 w 525"/>
                <a:gd name="T25" fmla="*/ 259 h 525"/>
                <a:gd name="T26" fmla="*/ 21 w 525"/>
                <a:gd name="T27" fmla="*/ 257 h 525"/>
                <a:gd name="T28" fmla="*/ 32 w 525"/>
                <a:gd name="T29" fmla="*/ 261 h 525"/>
                <a:gd name="T30" fmla="*/ 40 w 525"/>
                <a:gd name="T31" fmla="*/ 267 h 525"/>
                <a:gd name="T32" fmla="*/ 72 w 525"/>
                <a:gd name="T33" fmla="*/ 278 h 525"/>
                <a:gd name="T34" fmla="*/ 88 w 525"/>
                <a:gd name="T35" fmla="*/ 273 h 525"/>
                <a:gd name="T36" fmla="*/ 107 w 525"/>
                <a:gd name="T37" fmla="*/ 218 h 525"/>
                <a:gd name="T38" fmla="*/ 66 w 525"/>
                <a:gd name="T39" fmla="*/ 165 h 525"/>
                <a:gd name="T40" fmla="*/ 58 w 525"/>
                <a:gd name="T41" fmla="*/ 166 h 525"/>
                <a:gd name="T42" fmla="*/ 43 w 525"/>
                <a:gd name="T43" fmla="*/ 172 h 525"/>
                <a:gd name="T44" fmla="*/ 33 w 525"/>
                <a:gd name="T45" fmla="*/ 180 h 525"/>
                <a:gd name="T46" fmla="*/ 23 w 525"/>
                <a:gd name="T47" fmla="*/ 183 h 525"/>
                <a:gd name="T48" fmla="*/ 14 w 525"/>
                <a:gd name="T49" fmla="*/ 181 h 525"/>
                <a:gd name="T50" fmla="*/ 3 w 525"/>
                <a:gd name="T51" fmla="*/ 163 h 525"/>
                <a:gd name="T52" fmla="*/ 11 w 525"/>
                <a:gd name="T53" fmla="*/ 0 h 525"/>
                <a:gd name="T54" fmla="*/ 14 w 525"/>
                <a:gd name="T55" fmla="*/ 0 h 525"/>
                <a:gd name="T56" fmla="*/ 349 w 525"/>
                <a:gd name="T57" fmla="*/ 421 h 525"/>
                <a:gd name="T58" fmla="*/ 284 w 525"/>
                <a:gd name="T59" fmla="*/ 434 h 525"/>
                <a:gd name="T60" fmla="*/ 281 w 525"/>
                <a:gd name="T61" fmla="*/ 445 h 525"/>
                <a:gd name="T62" fmla="*/ 285 w 525"/>
                <a:gd name="T63" fmla="*/ 457 h 525"/>
                <a:gd name="T64" fmla="*/ 292 w 525"/>
                <a:gd name="T65" fmla="*/ 467 h 525"/>
                <a:gd name="T66" fmla="*/ 298 w 525"/>
                <a:gd name="T67" fmla="*/ 481 h 525"/>
                <a:gd name="T68" fmla="*/ 299 w 525"/>
                <a:gd name="T69" fmla="*/ 488 h 525"/>
                <a:gd name="T70" fmla="*/ 250 w 525"/>
                <a:gd name="T71"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525">
                  <a:moveTo>
                    <a:pt x="248" y="525"/>
                  </a:moveTo>
                  <a:cubicBezTo>
                    <a:pt x="232" y="525"/>
                    <a:pt x="218" y="522"/>
                    <a:pt x="209" y="518"/>
                  </a:cubicBezTo>
                  <a:cubicBezTo>
                    <a:pt x="204" y="515"/>
                    <a:pt x="201" y="512"/>
                    <a:pt x="198" y="508"/>
                  </a:cubicBezTo>
                  <a:cubicBezTo>
                    <a:pt x="196" y="505"/>
                    <a:pt x="194" y="500"/>
                    <a:pt x="194" y="494"/>
                  </a:cubicBezTo>
                  <a:cubicBezTo>
                    <a:pt x="194" y="492"/>
                    <a:pt x="195" y="489"/>
                    <a:pt x="195" y="485"/>
                  </a:cubicBezTo>
                  <a:cubicBezTo>
                    <a:pt x="197" y="476"/>
                    <a:pt x="201" y="470"/>
                    <a:pt x="205" y="465"/>
                  </a:cubicBezTo>
                  <a:cubicBezTo>
                    <a:pt x="205" y="464"/>
                    <a:pt x="206" y="463"/>
                    <a:pt x="206" y="463"/>
                  </a:cubicBezTo>
                  <a:cubicBezTo>
                    <a:pt x="208" y="461"/>
                    <a:pt x="209" y="459"/>
                    <a:pt x="211" y="457"/>
                  </a:cubicBezTo>
                  <a:cubicBezTo>
                    <a:pt x="214" y="452"/>
                    <a:pt x="215" y="448"/>
                    <a:pt x="215" y="443"/>
                  </a:cubicBezTo>
                  <a:cubicBezTo>
                    <a:pt x="215" y="443"/>
                    <a:pt x="215" y="443"/>
                    <a:pt x="215" y="443"/>
                  </a:cubicBezTo>
                  <a:cubicBezTo>
                    <a:pt x="215" y="443"/>
                    <a:pt x="215" y="443"/>
                    <a:pt x="215" y="443"/>
                  </a:cubicBezTo>
                  <a:cubicBezTo>
                    <a:pt x="215" y="440"/>
                    <a:pt x="214" y="437"/>
                    <a:pt x="213" y="434"/>
                  </a:cubicBezTo>
                  <a:cubicBezTo>
                    <a:pt x="211" y="430"/>
                    <a:pt x="208" y="428"/>
                    <a:pt x="206" y="427"/>
                  </a:cubicBezTo>
                  <a:cubicBezTo>
                    <a:pt x="202" y="425"/>
                    <a:pt x="199" y="424"/>
                    <a:pt x="195" y="424"/>
                  </a:cubicBezTo>
                  <a:cubicBezTo>
                    <a:pt x="191" y="423"/>
                    <a:pt x="185" y="422"/>
                    <a:pt x="178" y="422"/>
                  </a:cubicBezTo>
                  <a:cubicBezTo>
                    <a:pt x="173" y="422"/>
                    <a:pt x="168" y="422"/>
                    <a:pt x="162" y="422"/>
                  </a:cubicBezTo>
                  <a:cubicBezTo>
                    <a:pt x="160" y="422"/>
                    <a:pt x="158" y="422"/>
                    <a:pt x="156" y="422"/>
                  </a:cubicBezTo>
                  <a:cubicBezTo>
                    <a:pt x="141" y="422"/>
                    <a:pt x="122" y="423"/>
                    <a:pt x="103" y="424"/>
                  </a:cubicBezTo>
                  <a:cubicBezTo>
                    <a:pt x="99" y="424"/>
                    <a:pt x="94" y="424"/>
                    <a:pt x="89" y="425"/>
                  </a:cubicBezTo>
                  <a:cubicBezTo>
                    <a:pt x="65" y="426"/>
                    <a:pt x="26" y="428"/>
                    <a:pt x="11" y="429"/>
                  </a:cubicBezTo>
                  <a:cubicBezTo>
                    <a:pt x="9" y="415"/>
                    <a:pt x="6" y="383"/>
                    <a:pt x="6" y="365"/>
                  </a:cubicBezTo>
                  <a:cubicBezTo>
                    <a:pt x="4" y="346"/>
                    <a:pt x="4" y="327"/>
                    <a:pt x="3" y="313"/>
                  </a:cubicBezTo>
                  <a:cubicBezTo>
                    <a:pt x="3" y="304"/>
                    <a:pt x="3" y="297"/>
                    <a:pt x="4" y="291"/>
                  </a:cubicBezTo>
                  <a:cubicBezTo>
                    <a:pt x="4" y="283"/>
                    <a:pt x="4" y="278"/>
                    <a:pt x="5" y="274"/>
                  </a:cubicBezTo>
                  <a:cubicBezTo>
                    <a:pt x="6" y="271"/>
                    <a:pt x="6" y="268"/>
                    <a:pt x="8" y="264"/>
                  </a:cubicBezTo>
                  <a:cubicBezTo>
                    <a:pt x="9" y="263"/>
                    <a:pt x="11" y="260"/>
                    <a:pt x="14" y="259"/>
                  </a:cubicBezTo>
                  <a:cubicBezTo>
                    <a:pt x="16" y="258"/>
                    <a:pt x="18" y="257"/>
                    <a:pt x="20" y="257"/>
                  </a:cubicBezTo>
                  <a:cubicBezTo>
                    <a:pt x="21" y="257"/>
                    <a:pt x="21" y="257"/>
                    <a:pt x="21" y="257"/>
                  </a:cubicBezTo>
                  <a:cubicBezTo>
                    <a:pt x="21" y="257"/>
                    <a:pt x="21" y="257"/>
                    <a:pt x="21" y="257"/>
                  </a:cubicBezTo>
                  <a:cubicBezTo>
                    <a:pt x="25" y="257"/>
                    <a:pt x="28" y="259"/>
                    <a:pt x="32" y="261"/>
                  </a:cubicBezTo>
                  <a:cubicBezTo>
                    <a:pt x="34" y="262"/>
                    <a:pt x="36" y="264"/>
                    <a:pt x="38" y="265"/>
                  </a:cubicBezTo>
                  <a:cubicBezTo>
                    <a:pt x="39" y="266"/>
                    <a:pt x="39" y="266"/>
                    <a:pt x="40" y="267"/>
                  </a:cubicBezTo>
                  <a:cubicBezTo>
                    <a:pt x="46" y="271"/>
                    <a:pt x="52" y="275"/>
                    <a:pt x="62" y="277"/>
                  </a:cubicBezTo>
                  <a:cubicBezTo>
                    <a:pt x="66" y="278"/>
                    <a:pt x="69" y="278"/>
                    <a:pt x="72" y="278"/>
                  </a:cubicBezTo>
                  <a:cubicBezTo>
                    <a:pt x="72" y="278"/>
                    <a:pt x="72" y="278"/>
                    <a:pt x="72" y="278"/>
                  </a:cubicBezTo>
                  <a:cubicBezTo>
                    <a:pt x="79" y="278"/>
                    <a:pt x="84" y="276"/>
                    <a:pt x="88" y="273"/>
                  </a:cubicBezTo>
                  <a:cubicBezTo>
                    <a:pt x="93" y="270"/>
                    <a:pt x="96" y="266"/>
                    <a:pt x="99" y="261"/>
                  </a:cubicBezTo>
                  <a:cubicBezTo>
                    <a:pt x="104" y="251"/>
                    <a:pt x="107" y="235"/>
                    <a:pt x="107" y="218"/>
                  </a:cubicBezTo>
                  <a:cubicBezTo>
                    <a:pt x="107" y="203"/>
                    <a:pt x="102" y="189"/>
                    <a:pt x="95" y="179"/>
                  </a:cubicBezTo>
                  <a:cubicBezTo>
                    <a:pt x="87" y="170"/>
                    <a:pt x="77" y="165"/>
                    <a:pt x="66" y="165"/>
                  </a:cubicBezTo>
                  <a:cubicBezTo>
                    <a:pt x="65" y="165"/>
                    <a:pt x="65" y="165"/>
                    <a:pt x="65" y="165"/>
                  </a:cubicBezTo>
                  <a:cubicBezTo>
                    <a:pt x="63" y="165"/>
                    <a:pt x="60" y="165"/>
                    <a:pt x="58" y="166"/>
                  </a:cubicBezTo>
                  <a:cubicBezTo>
                    <a:pt x="57" y="166"/>
                    <a:pt x="57" y="166"/>
                    <a:pt x="57" y="166"/>
                  </a:cubicBezTo>
                  <a:cubicBezTo>
                    <a:pt x="50" y="168"/>
                    <a:pt x="46" y="170"/>
                    <a:pt x="43" y="172"/>
                  </a:cubicBezTo>
                  <a:cubicBezTo>
                    <a:pt x="41" y="173"/>
                    <a:pt x="40" y="174"/>
                    <a:pt x="39" y="175"/>
                  </a:cubicBezTo>
                  <a:cubicBezTo>
                    <a:pt x="37" y="177"/>
                    <a:pt x="35" y="178"/>
                    <a:pt x="33" y="180"/>
                  </a:cubicBezTo>
                  <a:cubicBezTo>
                    <a:pt x="31" y="181"/>
                    <a:pt x="27" y="183"/>
                    <a:pt x="23" y="183"/>
                  </a:cubicBezTo>
                  <a:cubicBezTo>
                    <a:pt x="23" y="183"/>
                    <a:pt x="23" y="183"/>
                    <a:pt x="23" y="183"/>
                  </a:cubicBezTo>
                  <a:cubicBezTo>
                    <a:pt x="23" y="183"/>
                    <a:pt x="23" y="183"/>
                    <a:pt x="22" y="183"/>
                  </a:cubicBezTo>
                  <a:cubicBezTo>
                    <a:pt x="20" y="183"/>
                    <a:pt x="17" y="182"/>
                    <a:pt x="14" y="181"/>
                  </a:cubicBezTo>
                  <a:cubicBezTo>
                    <a:pt x="10" y="179"/>
                    <a:pt x="7" y="176"/>
                    <a:pt x="6" y="173"/>
                  </a:cubicBezTo>
                  <a:cubicBezTo>
                    <a:pt x="4" y="169"/>
                    <a:pt x="3" y="166"/>
                    <a:pt x="3" y="163"/>
                  </a:cubicBezTo>
                  <a:cubicBezTo>
                    <a:pt x="1" y="154"/>
                    <a:pt x="0" y="146"/>
                    <a:pt x="1" y="138"/>
                  </a:cubicBezTo>
                  <a:cubicBezTo>
                    <a:pt x="3" y="84"/>
                    <a:pt x="8" y="27"/>
                    <a:pt x="11" y="0"/>
                  </a:cubicBezTo>
                  <a:cubicBezTo>
                    <a:pt x="11" y="0"/>
                    <a:pt x="11" y="0"/>
                    <a:pt x="11" y="0"/>
                  </a:cubicBezTo>
                  <a:cubicBezTo>
                    <a:pt x="12" y="0"/>
                    <a:pt x="13" y="0"/>
                    <a:pt x="14" y="0"/>
                  </a:cubicBezTo>
                  <a:cubicBezTo>
                    <a:pt x="295" y="0"/>
                    <a:pt x="524" y="191"/>
                    <a:pt x="525" y="427"/>
                  </a:cubicBezTo>
                  <a:cubicBezTo>
                    <a:pt x="490" y="425"/>
                    <a:pt x="405" y="421"/>
                    <a:pt x="349" y="421"/>
                  </a:cubicBezTo>
                  <a:cubicBezTo>
                    <a:pt x="327" y="421"/>
                    <a:pt x="311" y="421"/>
                    <a:pt x="303" y="423"/>
                  </a:cubicBezTo>
                  <a:cubicBezTo>
                    <a:pt x="297" y="424"/>
                    <a:pt x="286" y="429"/>
                    <a:pt x="284" y="434"/>
                  </a:cubicBezTo>
                  <a:cubicBezTo>
                    <a:pt x="282" y="438"/>
                    <a:pt x="281" y="442"/>
                    <a:pt x="281" y="445"/>
                  </a:cubicBezTo>
                  <a:cubicBezTo>
                    <a:pt x="281" y="445"/>
                    <a:pt x="281" y="445"/>
                    <a:pt x="281" y="445"/>
                  </a:cubicBezTo>
                  <a:cubicBezTo>
                    <a:pt x="281" y="445"/>
                    <a:pt x="281" y="445"/>
                    <a:pt x="281" y="446"/>
                  </a:cubicBezTo>
                  <a:cubicBezTo>
                    <a:pt x="281" y="451"/>
                    <a:pt x="283" y="455"/>
                    <a:pt x="285" y="457"/>
                  </a:cubicBezTo>
                  <a:cubicBezTo>
                    <a:pt x="287" y="460"/>
                    <a:pt x="288" y="462"/>
                    <a:pt x="290" y="464"/>
                  </a:cubicBezTo>
                  <a:cubicBezTo>
                    <a:pt x="291" y="465"/>
                    <a:pt x="292" y="466"/>
                    <a:pt x="292" y="467"/>
                  </a:cubicBezTo>
                  <a:cubicBezTo>
                    <a:pt x="294" y="470"/>
                    <a:pt x="296" y="474"/>
                    <a:pt x="298" y="480"/>
                  </a:cubicBezTo>
                  <a:cubicBezTo>
                    <a:pt x="298" y="480"/>
                    <a:pt x="298" y="481"/>
                    <a:pt x="298" y="481"/>
                  </a:cubicBezTo>
                  <a:cubicBezTo>
                    <a:pt x="299" y="483"/>
                    <a:pt x="299" y="485"/>
                    <a:pt x="299" y="487"/>
                  </a:cubicBezTo>
                  <a:cubicBezTo>
                    <a:pt x="299" y="488"/>
                    <a:pt x="299" y="488"/>
                    <a:pt x="299" y="488"/>
                  </a:cubicBezTo>
                  <a:cubicBezTo>
                    <a:pt x="300" y="498"/>
                    <a:pt x="295" y="507"/>
                    <a:pt x="286" y="514"/>
                  </a:cubicBezTo>
                  <a:cubicBezTo>
                    <a:pt x="277" y="521"/>
                    <a:pt x="264" y="525"/>
                    <a:pt x="250" y="525"/>
                  </a:cubicBezTo>
                  <a:cubicBezTo>
                    <a:pt x="250" y="525"/>
                    <a:pt x="249" y="525"/>
                    <a:pt x="248" y="525"/>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 name="Freeform 7"/>
            <p:cNvSpPr/>
            <p:nvPr/>
          </p:nvSpPr>
          <p:spPr bwMode="auto">
            <a:xfrm>
              <a:off x="3212695" y="2311118"/>
              <a:ext cx="1367201" cy="1388634"/>
            </a:xfrm>
            <a:custGeom>
              <a:avLst/>
              <a:gdLst>
                <a:gd name="T0" fmla="*/ 298 w 513"/>
                <a:gd name="T1" fmla="*/ 485 h 521"/>
                <a:gd name="T2" fmla="*/ 0 w 513"/>
                <a:gd name="T3" fmla="*/ 99 h 521"/>
                <a:gd name="T4" fmla="*/ 161 w 513"/>
                <a:gd name="T5" fmla="*/ 103 h 521"/>
                <a:gd name="T6" fmla="*/ 187 w 513"/>
                <a:gd name="T7" fmla="*/ 101 h 521"/>
                <a:gd name="T8" fmla="*/ 210 w 513"/>
                <a:gd name="T9" fmla="*/ 81 h 521"/>
                <a:gd name="T10" fmla="*/ 210 w 513"/>
                <a:gd name="T11" fmla="*/ 80 h 521"/>
                <a:gd name="T12" fmla="*/ 202 w 513"/>
                <a:gd name="T13" fmla="*/ 62 h 521"/>
                <a:gd name="T14" fmla="*/ 193 w 513"/>
                <a:gd name="T15" fmla="*/ 46 h 521"/>
                <a:gd name="T16" fmla="*/ 192 w 513"/>
                <a:gd name="T17" fmla="*/ 38 h 521"/>
                <a:gd name="T18" fmla="*/ 205 w 513"/>
                <a:gd name="T19" fmla="*/ 12 h 521"/>
                <a:gd name="T20" fmla="*/ 243 w 513"/>
                <a:gd name="T21" fmla="*/ 0 h 521"/>
                <a:gd name="T22" fmla="*/ 293 w 513"/>
                <a:gd name="T23" fmla="*/ 17 h 521"/>
                <a:gd name="T24" fmla="*/ 296 w 513"/>
                <a:gd name="T25" fmla="*/ 40 h 521"/>
                <a:gd name="T26" fmla="*/ 285 w 513"/>
                <a:gd name="T27" fmla="*/ 63 h 521"/>
                <a:gd name="T28" fmla="*/ 277 w 513"/>
                <a:gd name="T29" fmla="*/ 82 h 521"/>
                <a:gd name="T30" fmla="*/ 277 w 513"/>
                <a:gd name="T31" fmla="*/ 83 h 521"/>
                <a:gd name="T32" fmla="*/ 286 w 513"/>
                <a:gd name="T33" fmla="*/ 98 h 521"/>
                <a:gd name="T34" fmla="*/ 337 w 513"/>
                <a:gd name="T35" fmla="*/ 104 h 521"/>
                <a:gd name="T36" fmla="*/ 508 w 513"/>
                <a:gd name="T37" fmla="*/ 163 h 521"/>
                <a:gd name="T38" fmla="*/ 510 w 513"/>
                <a:gd name="T39" fmla="*/ 237 h 521"/>
                <a:gd name="T40" fmla="*/ 505 w 513"/>
                <a:gd name="T41" fmla="*/ 264 h 521"/>
                <a:gd name="T42" fmla="*/ 493 w 513"/>
                <a:gd name="T43" fmla="*/ 271 h 521"/>
                <a:gd name="T44" fmla="*/ 492 w 513"/>
                <a:gd name="T45" fmla="*/ 271 h 521"/>
                <a:gd name="T46" fmla="*/ 476 w 513"/>
                <a:gd name="T47" fmla="*/ 263 h 521"/>
                <a:gd name="T48" fmla="*/ 451 w 513"/>
                <a:gd name="T49" fmla="*/ 251 h 521"/>
                <a:gd name="T50" fmla="*/ 441 w 513"/>
                <a:gd name="T51" fmla="*/ 250 h 521"/>
                <a:gd name="T52" fmla="*/ 415 w 513"/>
                <a:gd name="T53" fmla="*/ 267 h 521"/>
                <a:gd name="T54" fmla="*/ 419 w 513"/>
                <a:gd name="T55" fmla="*/ 349 h 521"/>
                <a:gd name="T56" fmla="*/ 449 w 513"/>
                <a:gd name="T57" fmla="*/ 363 h 521"/>
                <a:gd name="T58" fmla="*/ 457 w 513"/>
                <a:gd name="T59" fmla="*/ 362 h 521"/>
                <a:gd name="T60" fmla="*/ 475 w 513"/>
                <a:gd name="T61" fmla="*/ 353 h 521"/>
                <a:gd name="T62" fmla="*/ 490 w 513"/>
                <a:gd name="T63" fmla="*/ 345 h 521"/>
                <a:gd name="T64" fmla="*/ 491 w 513"/>
                <a:gd name="T65" fmla="*/ 345 h 521"/>
                <a:gd name="T66" fmla="*/ 507 w 513"/>
                <a:gd name="T67" fmla="*/ 355 h 521"/>
                <a:gd name="T68" fmla="*/ 512 w 513"/>
                <a:gd name="T69" fmla="*/ 394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3" h="521">
                  <a:moveTo>
                    <a:pt x="503" y="521"/>
                  </a:moveTo>
                  <a:cubicBezTo>
                    <a:pt x="430" y="519"/>
                    <a:pt x="361" y="507"/>
                    <a:pt x="298" y="485"/>
                  </a:cubicBezTo>
                  <a:cubicBezTo>
                    <a:pt x="238" y="464"/>
                    <a:pt x="184" y="433"/>
                    <a:pt x="140" y="394"/>
                  </a:cubicBezTo>
                  <a:cubicBezTo>
                    <a:pt x="51" y="318"/>
                    <a:pt x="1" y="213"/>
                    <a:pt x="0" y="99"/>
                  </a:cubicBezTo>
                  <a:cubicBezTo>
                    <a:pt x="41" y="101"/>
                    <a:pt x="131" y="103"/>
                    <a:pt x="157" y="103"/>
                  </a:cubicBezTo>
                  <a:cubicBezTo>
                    <a:pt x="159" y="103"/>
                    <a:pt x="160" y="103"/>
                    <a:pt x="161" y="103"/>
                  </a:cubicBezTo>
                  <a:cubicBezTo>
                    <a:pt x="171" y="103"/>
                    <a:pt x="180" y="103"/>
                    <a:pt x="186" y="101"/>
                  </a:cubicBezTo>
                  <a:cubicBezTo>
                    <a:pt x="187" y="101"/>
                    <a:pt x="187" y="101"/>
                    <a:pt x="187" y="101"/>
                  </a:cubicBezTo>
                  <a:cubicBezTo>
                    <a:pt x="192" y="100"/>
                    <a:pt x="203" y="98"/>
                    <a:pt x="208" y="91"/>
                  </a:cubicBezTo>
                  <a:cubicBezTo>
                    <a:pt x="210" y="88"/>
                    <a:pt x="210" y="84"/>
                    <a:pt x="210" y="81"/>
                  </a:cubicBezTo>
                  <a:cubicBezTo>
                    <a:pt x="210" y="80"/>
                    <a:pt x="210" y="80"/>
                    <a:pt x="210" y="80"/>
                  </a:cubicBezTo>
                  <a:cubicBezTo>
                    <a:pt x="210" y="80"/>
                    <a:pt x="210" y="80"/>
                    <a:pt x="210" y="80"/>
                  </a:cubicBezTo>
                  <a:cubicBezTo>
                    <a:pt x="210" y="75"/>
                    <a:pt x="208" y="71"/>
                    <a:pt x="207" y="68"/>
                  </a:cubicBezTo>
                  <a:cubicBezTo>
                    <a:pt x="205" y="66"/>
                    <a:pt x="203" y="64"/>
                    <a:pt x="202" y="62"/>
                  </a:cubicBezTo>
                  <a:cubicBezTo>
                    <a:pt x="201" y="61"/>
                    <a:pt x="200" y="59"/>
                    <a:pt x="199" y="58"/>
                  </a:cubicBezTo>
                  <a:cubicBezTo>
                    <a:pt x="197" y="55"/>
                    <a:pt x="195" y="52"/>
                    <a:pt x="193" y="46"/>
                  </a:cubicBezTo>
                  <a:cubicBezTo>
                    <a:pt x="193" y="45"/>
                    <a:pt x="193" y="45"/>
                    <a:pt x="193" y="44"/>
                  </a:cubicBezTo>
                  <a:cubicBezTo>
                    <a:pt x="193" y="42"/>
                    <a:pt x="192" y="40"/>
                    <a:pt x="192" y="38"/>
                  </a:cubicBezTo>
                  <a:cubicBezTo>
                    <a:pt x="192" y="38"/>
                    <a:pt x="192" y="38"/>
                    <a:pt x="192" y="37"/>
                  </a:cubicBezTo>
                  <a:cubicBezTo>
                    <a:pt x="192" y="28"/>
                    <a:pt x="197" y="19"/>
                    <a:pt x="205" y="12"/>
                  </a:cubicBezTo>
                  <a:cubicBezTo>
                    <a:pt x="214" y="4"/>
                    <a:pt x="227" y="0"/>
                    <a:pt x="241" y="0"/>
                  </a:cubicBezTo>
                  <a:cubicBezTo>
                    <a:pt x="242" y="0"/>
                    <a:pt x="243" y="0"/>
                    <a:pt x="243" y="0"/>
                  </a:cubicBezTo>
                  <a:cubicBezTo>
                    <a:pt x="259" y="0"/>
                    <a:pt x="274" y="3"/>
                    <a:pt x="283" y="8"/>
                  </a:cubicBezTo>
                  <a:cubicBezTo>
                    <a:pt x="287" y="10"/>
                    <a:pt x="291" y="13"/>
                    <a:pt x="293" y="17"/>
                  </a:cubicBezTo>
                  <a:cubicBezTo>
                    <a:pt x="296" y="21"/>
                    <a:pt x="297" y="26"/>
                    <a:pt x="297" y="31"/>
                  </a:cubicBezTo>
                  <a:cubicBezTo>
                    <a:pt x="297" y="34"/>
                    <a:pt x="297" y="37"/>
                    <a:pt x="296" y="40"/>
                  </a:cubicBezTo>
                  <a:cubicBezTo>
                    <a:pt x="294" y="50"/>
                    <a:pt x="291" y="55"/>
                    <a:pt x="287" y="61"/>
                  </a:cubicBezTo>
                  <a:cubicBezTo>
                    <a:pt x="286" y="61"/>
                    <a:pt x="286" y="62"/>
                    <a:pt x="285" y="63"/>
                  </a:cubicBezTo>
                  <a:cubicBezTo>
                    <a:pt x="284" y="65"/>
                    <a:pt x="282" y="67"/>
                    <a:pt x="281" y="69"/>
                  </a:cubicBezTo>
                  <a:cubicBezTo>
                    <a:pt x="278" y="73"/>
                    <a:pt x="277" y="78"/>
                    <a:pt x="277" y="82"/>
                  </a:cubicBezTo>
                  <a:cubicBezTo>
                    <a:pt x="277" y="82"/>
                    <a:pt x="277" y="82"/>
                    <a:pt x="277" y="82"/>
                  </a:cubicBezTo>
                  <a:cubicBezTo>
                    <a:pt x="277" y="83"/>
                    <a:pt x="277" y="83"/>
                    <a:pt x="277" y="83"/>
                  </a:cubicBezTo>
                  <a:cubicBezTo>
                    <a:pt x="277" y="85"/>
                    <a:pt x="277" y="88"/>
                    <a:pt x="279" y="91"/>
                  </a:cubicBezTo>
                  <a:cubicBezTo>
                    <a:pt x="280" y="95"/>
                    <a:pt x="284" y="97"/>
                    <a:pt x="286" y="98"/>
                  </a:cubicBezTo>
                  <a:cubicBezTo>
                    <a:pt x="290" y="101"/>
                    <a:pt x="293" y="101"/>
                    <a:pt x="296" y="102"/>
                  </a:cubicBezTo>
                  <a:cubicBezTo>
                    <a:pt x="302" y="103"/>
                    <a:pt x="316" y="104"/>
                    <a:pt x="337" y="104"/>
                  </a:cubicBezTo>
                  <a:cubicBezTo>
                    <a:pt x="373" y="104"/>
                    <a:pt x="429" y="102"/>
                    <a:pt x="503" y="98"/>
                  </a:cubicBezTo>
                  <a:cubicBezTo>
                    <a:pt x="504" y="116"/>
                    <a:pt x="507" y="146"/>
                    <a:pt x="508" y="163"/>
                  </a:cubicBezTo>
                  <a:cubicBezTo>
                    <a:pt x="509" y="183"/>
                    <a:pt x="510" y="201"/>
                    <a:pt x="510" y="216"/>
                  </a:cubicBezTo>
                  <a:cubicBezTo>
                    <a:pt x="510" y="224"/>
                    <a:pt x="510" y="231"/>
                    <a:pt x="510" y="237"/>
                  </a:cubicBezTo>
                  <a:cubicBezTo>
                    <a:pt x="510" y="245"/>
                    <a:pt x="509" y="250"/>
                    <a:pt x="508" y="254"/>
                  </a:cubicBezTo>
                  <a:cubicBezTo>
                    <a:pt x="508" y="258"/>
                    <a:pt x="507" y="261"/>
                    <a:pt x="505" y="264"/>
                  </a:cubicBezTo>
                  <a:cubicBezTo>
                    <a:pt x="504" y="266"/>
                    <a:pt x="503" y="268"/>
                    <a:pt x="500" y="269"/>
                  </a:cubicBezTo>
                  <a:cubicBezTo>
                    <a:pt x="498" y="270"/>
                    <a:pt x="495" y="271"/>
                    <a:pt x="493" y="271"/>
                  </a:cubicBezTo>
                  <a:cubicBezTo>
                    <a:pt x="493" y="271"/>
                    <a:pt x="493" y="271"/>
                    <a:pt x="493" y="271"/>
                  </a:cubicBezTo>
                  <a:cubicBezTo>
                    <a:pt x="493" y="271"/>
                    <a:pt x="492" y="271"/>
                    <a:pt x="492" y="271"/>
                  </a:cubicBezTo>
                  <a:cubicBezTo>
                    <a:pt x="489" y="271"/>
                    <a:pt x="485" y="270"/>
                    <a:pt x="481" y="267"/>
                  </a:cubicBezTo>
                  <a:cubicBezTo>
                    <a:pt x="479" y="266"/>
                    <a:pt x="478" y="265"/>
                    <a:pt x="476" y="263"/>
                  </a:cubicBezTo>
                  <a:cubicBezTo>
                    <a:pt x="475" y="263"/>
                    <a:pt x="474" y="262"/>
                    <a:pt x="473" y="261"/>
                  </a:cubicBezTo>
                  <a:cubicBezTo>
                    <a:pt x="468" y="257"/>
                    <a:pt x="462" y="253"/>
                    <a:pt x="451" y="251"/>
                  </a:cubicBezTo>
                  <a:cubicBezTo>
                    <a:pt x="448" y="251"/>
                    <a:pt x="445" y="250"/>
                    <a:pt x="442" y="250"/>
                  </a:cubicBezTo>
                  <a:cubicBezTo>
                    <a:pt x="441" y="250"/>
                    <a:pt x="441" y="250"/>
                    <a:pt x="441" y="250"/>
                  </a:cubicBezTo>
                  <a:cubicBezTo>
                    <a:pt x="435" y="250"/>
                    <a:pt x="430" y="252"/>
                    <a:pt x="425" y="255"/>
                  </a:cubicBezTo>
                  <a:cubicBezTo>
                    <a:pt x="421" y="258"/>
                    <a:pt x="418" y="262"/>
                    <a:pt x="415" y="267"/>
                  </a:cubicBezTo>
                  <a:cubicBezTo>
                    <a:pt x="409" y="277"/>
                    <a:pt x="406" y="293"/>
                    <a:pt x="406" y="311"/>
                  </a:cubicBezTo>
                  <a:cubicBezTo>
                    <a:pt x="407" y="325"/>
                    <a:pt x="411" y="339"/>
                    <a:pt x="419" y="349"/>
                  </a:cubicBezTo>
                  <a:cubicBezTo>
                    <a:pt x="427" y="358"/>
                    <a:pt x="437" y="364"/>
                    <a:pt x="448" y="364"/>
                  </a:cubicBezTo>
                  <a:cubicBezTo>
                    <a:pt x="448" y="364"/>
                    <a:pt x="449" y="364"/>
                    <a:pt x="449" y="363"/>
                  </a:cubicBezTo>
                  <a:cubicBezTo>
                    <a:pt x="451" y="363"/>
                    <a:pt x="453" y="363"/>
                    <a:pt x="456" y="362"/>
                  </a:cubicBezTo>
                  <a:cubicBezTo>
                    <a:pt x="456" y="362"/>
                    <a:pt x="456" y="362"/>
                    <a:pt x="457" y="362"/>
                  </a:cubicBezTo>
                  <a:cubicBezTo>
                    <a:pt x="464" y="360"/>
                    <a:pt x="468" y="358"/>
                    <a:pt x="471" y="356"/>
                  </a:cubicBezTo>
                  <a:cubicBezTo>
                    <a:pt x="472" y="355"/>
                    <a:pt x="473" y="354"/>
                    <a:pt x="475" y="353"/>
                  </a:cubicBezTo>
                  <a:cubicBezTo>
                    <a:pt x="476" y="351"/>
                    <a:pt x="478" y="350"/>
                    <a:pt x="481" y="348"/>
                  </a:cubicBezTo>
                  <a:cubicBezTo>
                    <a:pt x="483" y="347"/>
                    <a:pt x="486" y="345"/>
                    <a:pt x="490" y="345"/>
                  </a:cubicBezTo>
                  <a:cubicBezTo>
                    <a:pt x="490" y="345"/>
                    <a:pt x="490" y="345"/>
                    <a:pt x="491" y="345"/>
                  </a:cubicBezTo>
                  <a:cubicBezTo>
                    <a:pt x="491" y="345"/>
                    <a:pt x="491" y="345"/>
                    <a:pt x="491" y="345"/>
                  </a:cubicBezTo>
                  <a:cubicBezTo>
                    <a:pt x="494" y="345"/>
                    <a:pt x="497" y="346"/>
                    <a:pt x="500" y="347"/>
                  </a:cubicBezTo>
                  <a:cubicBezTo>
                    <a:pt x="503" y="349"/>
                    <a:pt x="506" y="352"/>
                    <a:pt x="507" y="355"/>
                  </a:cubicBezTo>
                  <a:cubicBezTo>
                    <a:pt x="513" y="370"/>
                    <a:pt x="513" y="383"/>
                    <a:pt x="512" y="392"/>
                  </a:cubicBezTo>
                  <a:cubicBezTo>
                    <a:pt x="512" y="394"/>
                    <a:pt x="512" y="394"/>
                    <a:pt x="512" y="394"/>
                  </a:cubicBezTo>
                  <a:cubicBezTo>
                    <a:pt x="511" y="424"/>
                    <a:pt x="505" y="501"/>
                    <a:pt x="503" y="521"/>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 name="Freeform 8"/>
            <p:cNvSpPr/>
            <p:nvPr/>
          </p:nvSpPr>
          <p:spPr bwMode="auto">
            <a:xfrm>
              <a:off x="4305779" y="2551394"/>
              <a:ext cx="1624397" cy="1316438"/>
            </a:xfrm>
            <a:custGeom>
              <a:avLst/>
              <a:gdLst>
                <a:gd name="T0" fmla="*/ 271 w 610"/>
                <a:gd name="T1" fmla="*/ 409 h 494"/>
                <a:gd name="T2" fmla="*/ 269 w 610"/>
                <a:gd name="T3" fmla="*/ 407 h 494"/>
                <a:gd name="T4" fmla="*/ 105 w 610"/>
                <a:gd name="T5" fmla="*/ 431 h 494"/>
                <a:gd name="T6" fmla="*/ 97 w 610"/>
                <a:gd name="T7" fmla="*/ 431 h 494"/>
                <a:gd name="T8" fmla="*/ 106 w 610"/>
                <a:gd name="T9" fmla="*/ 303 h 494"/>
                <a:gd name="T10" fmla="*/ 91 w 610"/>
                <a:gd name="T11" fmla="*/ 254 h 494"/>
                <a:gd name="T12" fmla="*/ 81 w 610"/>
                <a:gd name="T13" fmla="*/ 251 h 494"/>
                <a:gd name="T14" fmla="*/ 68 w 610"/>
                <a:gd name="T15" fmla="*/ 255 h 494"/>
                <a:gd name="T16" fmla="*/ 58 w 610"/>
                <a:gd name="T17" fmla="*/ 262 h 494"/>
                <a:gd name="T18" fmla="*/ 45 w 610"/>
                <a:gd name="T19" fmla="*/ 268 h 494"/>
                <a:gd name="T20" fmla="*/ 38 w 610"/>
                <a:gd name="T21" fmla="*/ 270 h 494"/>
                <a:gd name="T22" fmla="*/ 1 w 610"/>
                <a:gd name="T23" fmla="*/ 220 h 494"/>
                <a:gd name="T24" fmla="*/ 17 w 610"/>
                <a:gd name="T25" fmla="*/ 168 h 494"/>
                <a:gd name="T26" fmla="*/ 32 w 610"/>
                <a:gd name="T27" fmla="*/ 164 h 494"/>
                <a:gd name="T28" fmla="*/ 61 w 610"/>
                <a:gd name="T29" fmla="*/ 175 h 494"/>
                <a:gd name="T30" fmla="*/ 69 w 610"/>
                <a:gd name="T31" fmla="*/ 181 h 494"/>
                <a:gd name="T32" fmla="*/ 82 w 610"/>
                <a:gd name="T33" fmla="*/ 185 h 494"/>
                <a:gd name="T34" fmla="*/ 83 w 610"/>
                <a:gd name="T35" fmla="*/ 185 h 494"/>
                <a:gd name="T36" fmla="*/ 99 w 610"/>
                <a:gd name="T37" fmla="*/ 176 h 494"/>
                <a:gd name="T38" fmla="*/ 104 w 610"/>
                <a:gd name="T39" fmla="*/ 148 h 494"/>
                <a:gd name="T40" fmla="*/ 102 w 610"/>
                <a:gd name="T41" fmla="*/ 73 h 494"/>
                <a:gd name="T42" fmla="*/ 175 w 610"/>
                <a:gd name="T43" fmla="*/ 4 h 494"/>
                <a:gd name="T44" fmla="*/ 242 w 610"/>
                <a:gd name="T45" fmla="*/ 1 h 494"/>
                <a:gd name="T46" fmla="*/ 263 w 610"/>
                <a:gd name="T47" fmla="*/ 1 h 494"/>
                <a:gd name="T48" fmla="*/ 290 w 610"/>
                <a:gd name="T49" fmla="*/ 6 h 494"/>
                <a:gd name="T50" fmla="*/ 297 w 610"/>
                <a:gd name="T51" fmla="*/ 18 h 494"/>
                <a:gd name="T52" fmla="*/ 297 w 610"/>
                <a:gd name="T53" fmla="*/ 19 h 494"/>
                <a:gd name="T54" fmla="*/ 289 w 610"/>
                <a:gd name="T55" fmla="*/ 35 h 494"/>
                <a:gd name="T56" fmla="*/ 277 w 610"/>
                <a:gd name="T57" fmla="*/ 60 h 494"/>
                <a:gd name="T58" fmla="*/ 281 w 610"/>
                <a:gd name="T59" fmla="*/ 86 h 494"/>
                <a:gd name="T60" fmla="*/ 334 w 610"/>
                <a:gd name="T61" fmla="*/ 104 h 494"/>
                <a:gd name="T62" fmla="*/ 375 w 610"/>
                <a:gd name="T63" fmla="*/ 92 h 494"/>
                <a:gd name="T64" fmla="*/ 389 w 610"/>
                <a:gd name="T65" fmla="*/ 62 h 494"/>
                <a:gd name="T66" fmla="*/ 388 w 610"/>
                <a:gd name="T67" fmla="*/ 54 h 494"/>
                <a:gd name="T68" fmla="*/ 379 w 610"/>
                <a:gd name="T69" fmla="*/ 36 h 494"/>
                <a:gd name="T70" fmla="*/ 371 w 610"/>
                <a:gd name="T71" fmla="*/ 21 h 494"/>
                <a:gd name="T72" fmla="*/ 371 w 610"/>
                <a:gd name="T73" fmla="*/ 20 h 494"/>
                <a:gd name="T74" fmla="*/ 390 w 610"/>
                <a:gd name="T75" fmla="*/ 2 h 494"/>
                <a:gd name="T76" fmla="*/ 610 w 610"/>
                <a:gd name="T77" fmla="*/ 6 h 494"/>
                <a:gd name="T78" fmla="*/ 555 w 610"/>
                <a:gd name="T79" fmla="*/ 2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0" h="494">
                  <a:moveTo>
                    <a:pt x="231" y="494"/>
                  </a:moveTo>
                  <a:cubicBezTo>
                    <a:pt x="241" y="479"/>
                    <a:pt x="265" y="442"/>
                    <a:pt x="271" y="409"/>
                  </a:cubicBezTo>
                  <a:cubicBezTo>
                    <a:pt x="271" y="409"/>
                    <a:pt x="271" y="408"/>
                    <a:pt x="271" y="408"/>
                  </a:cubicBezTo>
                  <a:cubicBezTo>
                    <a:pt x="270" y="407"/>
                    <a:pt x="270" y="407"/>
                    <a:pt x="269" y="407"/>
                  </a:cubicBezTo>
                  <a:cubicBezTo>
                    <a:pt x="269" y="407"/>
                    <a:pt x="269" y="407"/>
                    <a:pt x="269" y="407"/>
                  </a:cubicBezTo>
                  <a:cubicBezTo>
                    <a:pt x="215" y="423"/>
                    <a:pt x="160" y="431"/>
                    <a:pt x="105" y="431"/>
                  </a:cubicBezTo>
                  <a:cubicBezTo>
                    <a:pt x="104" y="431"/>
                    <a:pt x="102" y="431"/>
                    <a:pt x="100" y="431"/>
                  </a:cubicBezTo>
                  <a:cubicBezTo>
                    <a:pt x="99" y="431"/>
                    <a:pt x="98" y="431"/>
                    <a:pt x="97" y="431"/>
                  </a:cubicBezTo>
                  <a:cubicBezTo>
                    <a:pt x="99" y="410"/>
                    <a:pt x="105" y="334"/>
                    <a:pt x="106" y="304"/>
                  </a:cubicBezTo>
                  <a:cubicBezTo>
                    <a:pt x="106" y="303"/>
                    <a:pt x="106" y="303"/>
                    <a:pt x="106" y="303"/>
                  </a:cubicBezTo>
                  <a:cubicBezTo>
                    <a:pt x="107" y="293"/>
                    <a:pt x="107" y="279"/>
                    <a:pt x="101" y="264"/>
                  </a:cubicBezTo>
                  <a:cubicBezTo>
                    <a:pt x="99" y="259"/>
                    <a:pt x="96" y="256"/>
                    <a:pt x="91" y="254"/>
                  </a:cubicBezTo>
                  <a:cubicBezTo>
                    <a:pt x="88" y="252"/>
                    <a:pt x="84" y="251"/>
                    <a:pt x="81" y="251"/>
                  </a:cubicBezTo>
                  <a:cubicBezTo>
                    <a:pt x="81" y="251"/>
                    <a:pt x="81" y="251"/>
                    <a:pt x="81" y="251"/>
                  </a:cubicBezTo>
                  <a:cubicBezTo>
                    <a:pt x="81" y="251"/>
                    <a:pt x="80" y="251"/>
                    <a:pt x="80" y="251"/>
                  </a:cubicBezTo>
                  <a:cubicBezTo>
                    <a:pt x="75" y="251"/>
                    <a:pt x="71" y="253"/>
                    <a:pt x="68" y="255"/>
                  </a:cubicBezTo>
                  <a:cubicBezTo>
                    <a:pt x="66" y="257"/>
                    <a:pt x="64" y="258"/>
                    <a:pt x="62" y="260"/>
                  </a:cubicBezTo>
                  <a:cubicBezTo>
                    <a:pt x="61" y="261"/>
                    <a:pt x="60" y="262"/>
                    <a:pt x="58" y="262"/>
                  </a:cubicBezTo>
                  <a:cubicBezTo>
                    <a:pt x="56" y="264"/>
                    <a:pt x="52" y="267"/>
                    <a:pt x="46" y="268"/>
                  </a:cubicBezTo>
                  <a:cubicBezTo>
                    <a:pt x="46" y="268"/>
                    <a:pt x="45" y="268"/>
                    <a:pt x="45" y="268"/>
                  </a:cubicBezTo>
                  <a:cubicBezTo>
                    <a:pt x="43" y="269"/>
                    <a:pt x="40" y="269"/>
                    <a:pt x="39" y="269"/>
                  </a:cubicBezTo>
                  <a:cubicBezTo>
                    <a:pt x="38" y="269"/>
                    <a:pt x="38" y="269"/>
                    <a:pt x="38" y="270"/>
                  </a:cubicBezTo>
                  <a:cubicBezTo>
                    <a:pt x="28" y="270"/>
                    <a:pt x="19" y="265"/>
                    <a:pt x="12" y="256"/>
                  </a:cubicBezTo>
                  <a:cubicBezTo>
                    <a:pt x="5" y="247"/>
                    <a:pt x="1" y="234"/>
                    <a:pt x="1" y="220"/>
                  </a:cubicBezTo>
                  <a:cubicBezTo>
                    <a:pt x="0" y="204"/>
                    <a:pt x="3" y="189"/>
                    <a:pt x="8" y="179"/>
                  </a:cubicBezTo>
                  <a:cubicBezTo>
                    <a:pt x="11" y="174"/>
                    <a:pt x="14" y="171"/>
                    <a:pt x="17" y="168"/>
                  </a:cubicBezTo>
                  <a:cubicBezTo>
                    <a:pt x="21" y="166"/>
                    <a:pt x="26" y="165"/>
                    <a:pt x="31" y="164"/>
                  </a:cubicBezTo>
                  <a:cubicBezTo>
                    <a:pt x="32" y="164"/>
                    <a:pt x="32" y="164"/>
                    <a:pt x="32" y="164"/>
                  </a:cubicBezTo>
                  <a:cubicBezTo>
                    <a:pt x="34" y="164"/>
                    <a:pt x="37" y="165"/>
                    <a:pt x="40" y="165"/>
                  </a:cubicBezTo>
                  <a:cubicBezTo>
                    <a:pt x="50" y="167"/>
                    <a:pt x="56" y="171"/>
                    <a:pt x="61" y="175"/>
                  </a:cubicBezTo>
                  <a:cubicBezTo>
                    <a:pt x="62" y="175"/>
                    <a:pt x="62" y="176"/>
                    <a:pt x="63" y="176"/>
                  </a:cubicBezTo>
                  <a:cubicBezTo>
                    <a:pt x="65" y="178"/>
                    <a:pt x="67" y="179"/>
                    <a:pt x="69" y="181"/>
                  </a:cubicBezTo>
                  <a:cubicBezTo>
                    <a:pt x="74" y="184"/>
                    <a:pt x="78" y="185"/>
                    <a:pt x="82" y="185"/>
                  </a:cubicBezTo>
                  <a:cubicBezTo>
                    <a:pt x="82" y="185"/>
                    <a:pt x="82" y="185"/>
                    <a:pt x="82" y="185"/>
                  </a:cubicBezTo>
                  <a:cubicBezTo>
                    <a:pt x="83" y="185"/>
                    <a:pt x="83" y="185"/>
                    <a:pt x="83" y="185"/>
                  </a:cubicBezTo>
                  <a:cubicBezTo>
                    <a:pt x="83" y="185"/>
                    <a:pt x="83" y="185"/>
                    <a:pt x="83" y="185"/>
                  </a:cubicBezTo>
                  <a:cubicBezTo>
                    <a:pt x="86" y="185"/>
                    <a:pt x="89" y="184"/>
                    <a:pt x="91" y="183"/>
                  </a:cubicBezTo>
                  <a:cubicBezTo>
                    <a:pt x="95" y="181"/>
                    <a:pt x="98" y="178"/>
                    <a:pt x="99" y="176"/>
                  </a:cubicBezTo>
                  <a:cubicBezTo>
                    <a:pt x="101" y="172"/>
                    <a:pt x="102" y="169"/>
                    <a:pt x="102" y="165"/>
                  </a:cubicBezTo>
                  <a:cubicBezTo>
                    <a:pt x="103" y="161"/>
                    <a:pt x="104" y="155"/>
                    <a:pt x="104" y="148"/>
                  </a:cubicBezTo>
                  <a:cubicBezTo>
                    <a:pt x="104" y="141"/>
                    <a:pt x="104" y="134"/>
                    <a:pt x="104" y="126"/>
                  </a:cubicBezTo>
                  <a:cubicBezTo>
                    <a:pt x="104" y="111"/>
                    <a:pt x="103" y="93"/>
                    <a:pt x="102" y="73"/>
                  </a:cubicBezTo>
                  <a:cubicBezTo>
                    <a:pt x="101" y="56"/>
                    <a:pt x="98" y="26"/>
                    <a:pt x="97" y="8"/>
                  </a:cubicBezTo>
                  <a:cubicBezTo>
                    <a:pt x="112" y="7"/>
                    <a:pt x="151" y="5"/>
                    <a:pt x="175" y="4"/>
                  </a:cubicBezTo>
                  <a:cubicBezTo>
                    <a:pt x="181" y="3"/>
                    <a:pt x="186" y="3"/>
                    <a:pt x="189" y="3"/>
                  </a:cubicBezTo>
                  <a:cubicBezTo>
                    <a:pt x="209" y="2"/>
                    <a:pt x="227" y="1"/>
                    <a:pt x="242" y="1"/>
                  </a:cubicBezTo>
                  <a:cubicBezTo>
                    <a:pt x="244" y="1"/>
                    <a:pt x="246" y="1"/>
                    <a:pt x="248" y="1"/>
                  </a:cubicBezTo>
                  <a:cubicBezTo>
                    <a:pt x="254" y="1"/>
                    <a:pt x="259" y="1"/>
                    <a:pt x="263" y="1"/>
                  </a:cubicBezTo>
                  <a:cubicBezTo>
                    <a:pt x="271" y="1"/>
                    <a:pt x="276" y="2"/>
                    <a:pt x="280" y="3"/>
                  </a:cubicBezTo>
                  <a:cubicBezTo>
                    <a:pt x="284" y="3"/>
                    <a:pt x="287" y="4"/>
                    <a:pt x="290" y="6"/>
                  </a:cubicBezTo>
                  <a:cubicBezTo>
                    <a:pt x="292" y="7"/>
                    <a:pt x="294" y="8"/>
                    <a:pt x="295" y="11"/>
                  </a:cubicBezTo>
                  <a:cubicBezTo>
                    <a:pt x="296" y="13"/>
                    <a:pt x="297" y="16"/>
                    <a:pt x="297" y="18"/>
                  </a:cubicBezTo>
                  <a:cubicBezTo>
                    <a:pt x="297" y="18"/>
                    <a:pt x="297" y="18"/>
                    <a:pt x="297" y="18"/>
                  </a:cubicBezTo>
                  <a:cubicBezTo>
                    <a:pt x="297" y="18"/>
                    <a:pt x="297" y="18"/>
                    <a:pt x="297" y="19"/>
                  </a:cubicBezTo>
                  <a:cubicBezTo>
                    <a:pt x="297" y="22"/>
                    <a:pt x="296" y="26"/>
                    <a:pt x="293" y="29"/>
                  </a:cubicBezTo>
                  <a:cubicBezTo>
                    <a:pt x="292" y="31"/>
                    <a:pt x="290" y="33"/>
                    <a:pt x="289" y="35"/>
                  </a:cubicBezTo>
                  <a:cubicBezTo>
                    <a:pt x="289" y="36"/>
                    <a:pt x="288" y="37"/>
                    <a:pt x="287" y="38"/>
                  </a:cubicBezTo>
                  <a:cubicBezTo>
                    <a:pt x="283" y="43"/>
                    <a:pt x="279" y="49"/>
                    <a:pt x="277" y="60"/>
                  </a:cubicBezTo>
                  <a:cubicBezTo>
                    <a:pt x="277" y="63"/>
                    <a:pt x="276" y="66"/>
                    <a:pt x="276" y="70"/>
                  </a:cubicBezTo>
                  <a:cubicBezTo>
                    <a:pt x="276" y="76"/>
                    <a:pt x="278" y="81"/>
                    <a:pt x="281" y="86"/>
                  </a:cubicBezTo>
                  <a:cubicBezTo>
                    <a:pt x="284" y="90"/>
                    <a:pt x="288" y="93"/>
                    <a:pt x="293" y="96"/>
                  </a:cubicBezTo>
                  <a:cubicBezTo>
                    <a:pt x="303" y="101"/>
                    <a:pt x="317" y="104"/>
                    <a:pt x="334" y="104"/>
                  </a:cubicBezTo>
                  <a:cubicBezTo>
                    <a:pt x="335" y="104"/>
                    <a:pt x="336" y="104"/>
                    <a:pt x="336" y="104"/>
                  </a:cubicBezTo>
                  <a:cubicBezTo>
                    <a:pt x="351" y="104"/>
                    <a:pt x="365" y="100"/>
                    <a:pt x="375" y="92"/>
                  </a:cubicBezTo>
                  <a:cubicBezTo>
                    <a:pt x="384" y="84"/>
                    <a:pt x="390" y="74"/>
                    <a:pt x="390" y="63"/>
                  </a:cubicBezTo>
                  <a:cubicBezTo>
                    <a:pt x="390" y="63"/>
                    <a:pt x="390" y="62"/>
                    <a:pt x="389" y="62"/>
                  </a:cubicBezTo>
                  <a:cubicBezTo>
                    <a:pt x="389" y="60"/>
                    <a:pt x="389" y="58"/>
                    <a:pt x="388" y="55"/>
                  </a:cubicBezTo>
                  <a:cubicBezTo>
                    <a:pt x="388" y="55"/>
                    <a:pt x="388" y="54"/>
                    <a:pt x="388" y="54"/>
                  </a:cubicBezTo>
                  <a:cubicBezTo>
                    <a:pt x="386" y="47"/>
                    <a:pt x="384" y="43"/>
                    <a:pt x="382" y="40"/>
                  </a:cubicBezTo>
                  <a:cubicBezTo>
                    <a:pt x="381" y="39"/>
                    <a:pt x="380" y="37"/>
                    <a:pt x="379" y="36"/>
                  </a:cubicBezTo>
                  <a:cubicBezTo>
                    <a:pt x="377" y="34"/>
                    <a:pt x="376" y="33"/>
                    <a:pt x="374" y="30"/>
                  </a:cubicBezTo>
                  <a:cubicBezTo>
                    <a:pt x="373" y="28"/>
                    <a:pt x="371" y="25"/>
                    <a:pt x="371" y="21"/>
                  </a:cubicBezTo>
                  <a:cubicBezTo>
                    <a:pt x="371" y="21"/>
                    <a:pt x="371" y="20"/>
                    <a:pt x="371" y="20"/>
                  </a:cubicBezTo>
                  <a:cubicBezTo>
                    <a:pt x="371" y="20"/>
                    <a:pt x="371" y="20"/>
                    <a:pt x="371" y="20"/>
                  </a:cubicBezTo>
                  <a:cubicBezTo>
                    <a:pt x="371" y="17"/>
                    <a:pt x="372" y="14"/>
                    <a:pt x="373" y="11"/>
                  </a:cubicBezTo>
                  <a:cubicBezTo>
                    <a:pt x="375" y="8"/>
                    <a:pt x="385" y="2"/>
                    <a:pt x="390" y="2"/>
                  </a:cubicBezTo>
                  <a:cubicBezTo>
                    <a:pt x="398" y="0"/>
                    <a:pt x="413" y="0"/>
                    <a:pt x="435" y="0"/>
                  </a:cubicBezTo>
                  <a:cubicBezTo>
                    <a:pt x="491" y="0"/>
                    <a:pt x="576" y="4"/>
                    <a:pt x="610" y="6"/>
                  </a:cubicBezTo>
                  <a:cubicBezTo>
                    <a:pt x="610" y="8"/>
                    <a:pt x="610" y="8"/>
                    <a:pt x="610" y="8"/>
                  </a:cubicBezTo>
                  <a:cubicBezTo>
                    <a:pt x="610" y="78"/>
                    <a:pt x="591" y="150"/>
                    <a:pt x="555" y="216"/>
                  </a:cubicBezTo>
                  <a:cubicBezTo>
                    <a:pt x="493" y="328"/>
                    <a:pt x="384" y="421"/>
                    <a:pt x="231" y="494"/>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grpSp>
      <p:grpSp>
        <p:nvGrpSpPr>
          <p:cNvPr id="41" name="组合 40"/>
          <p:cNvGrpSpPr/>
          <p:nvPr/>
        </p:nvGrpSpPr>
        <p:grpSpPr>
          <a:xfrm>
            <a:off x="4100558" y="3939108"/>
            <a:ext cx="858449" cy="724210"/>
            <a:chOff x="3985412" y="3838503"/>
            <a:chExt cx="858449" cy="724210"/>
          </a:xfrm>
          <a:solidFill>
            <a:schemeClr val="bg1">
              <a:lumMod val="50000"/>
            </a:schemeClr>
          </a:solidFill>
          <a:effectLst>
            <a:reflection blurRad="6350" stA="52000" endA="300" endPos="35000" dir="5400000" sy="-100000" algn="bl" rotWithShape="0"/>
          </a:effectLst>
        </p:grpSpPr>
        <p:sp>
          <p:nvSpPr>
            <p:cNvPr id="11" name="Freeform 9"/>
            <p:cNvSpPr/>
            <p:nvPr/>
          </p:nvSpPr>
          <p:spPr bwMode="auto">
            <a:xfrm>
              <a:off x="4063247" y="3838503"/>
              <a:ext cx="143263" cy="154543"/>
            </a:xfrm>
            <a:custGeom>
              <a:avLst/>
              <a:gdLst>
                <a:gd name="T0" fmla="*/ 6 w 54"/>
                <a:gd name="T1" fmla="*/ 38 h 58"/>
                <a:gd name="T2" fmla="*/ 27 w 54"/>
                <a:gd name="T3" fmla="*/ 58 h 58"/>
                <a:gd name="T4" fmla="*/ 48 w 54"/>
                <a:gd name="T5" fmla="*/ 37 h 58"/>
                <a:gd name="T6" fmla="*/ 53 w 54"/>
                <a:gd name="T7" fmla="*/ 28 h 58"/>
                <a:gd name="T8" fmla="*/ 50 w 54"/>
                <a:gd name="T9" fmla="*/ 24 h 58"/>
                <a:gd name="T10" fmla="*/ 27 w 54"/>
                <a:gd name="T11" fmla="*/ 0 h 58"/>
                <a:gd name="T12" fmla="*/ 4 w 54"/>
                <a:gd name="T13" fmla="*/ 24 h 58"/>
                <a:gd name="T14" fmla="*/ 0 w 54"/>
                <a:gd name="T15" fmla="*/ 28 h 58"/>
                <a:gd name="T16" fmla="*/ 6 w 54"/>
                <a:gd name="T17"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8">
                  <a:moveTo>
                    <a:pt x="6" y="38"/>
                  </a:moveTo>
                  <a:cubicBezTo>
                    <a:pt x="9" y="48"/>
                    <a:pt x="16" y="58"/>
                    <a:pt x="27" y="58"/>
                  </a:cubicBezTo>
                  <a:cubicBezTo>
                    <a:pt x="38" y="58"/>
                    <a:pt x="45" y="48"/>
                    <a:pt x="48" y="37"/>
                  </a:cubicBezTo>
                  <a:cubicBezTo>
                    <a:pt x="52" y="36"/>
                    <a:pt x="54" y="31"/>
                    <a:pt x="53" y="28"/>
                  </a:cubicBezTo>
                  <a:cubicBezTo>
                    <a:pt x="53" y="26"/>
                    <a:pt x="52" y="24"/>
                    <a:pt x="50" y="24"/>
                  </a:cubicBezTo>
                  <a:cubicBezTo>
                    <a:pt x="49" y="10"/>
                    <a:pt x="40" y="0"/>
                    <a:pt x="27" y="0"/>
                  </a:cubicBezTo>
                  <a:cubicBezTo>
                    <a:pt x="14" y="0"/>
                    <a:pt x="5" y="10"/>
                    <a:pt x="4" y="24"/>
                  </a:cubicBezTo>
                  <a:cubicBezTo>
                    <a:pt x="2" y="24"/>
                    <a:pt x="1" y="25"/>
                    <a:pt x="0" y="28"/>
                  </a:cubicBezTo>
                  <a:cubicBezTo>
                    <a:pt x="0" y="32"/>
                    <a:pt x="2" y="37"/>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0"/>
            <p:cNvSpPr/>
            <p:nvPr/>
          </p:nvSpPr>
          <p:spPr bwMode="auto">
            <a:xfrm>
              <a:off x="3985412" y="3969357"/>
              <a:ext cx="469270" cy="591100"/>
            </a:xfrm>
            <a:custGeom>
              <a:avLst/>
              <a:gdLst>
                <a:gd name="T0" fmla="*/ 127 w 176"/>
                <a:gd name="T1" fmla="*/ 66 h 222"/>
                <a:gd name="T2" fmla="*/ 153 w 176"/>
                <a:gd name="T3" fmla="*/ 40 h 222"/>
                <a:gd name="T4" fmla="*/ 174 w 176"/>
                <a:gd name="T5" fmla="*/ 5 h 222"/>
                <a:gd name="T6" fmla="*/ 170 w 176"/>
                <a:gd name="T7" fmla="*/ 1 h 222"/>
                <a:gd name="T8" fmla="*/ 139 w 176"/>
                <a:gd name="T9" fmla="*/ 26 h 222"/>
                <a:gd name="T10" fmla="*/ 124 w 176"/>
                <a:gd name="T11" fmla="*/ 42 h 222"/>
                <a:gd name="T12" fmla="*/ 111 w 176"/>
                <a:gd name="T13" fmla="*/ 43 h 222"/>
                <a:gd name="T14" fmla="*/ 94 w 176"/>
                <a:gd name="T15" fmla="*/ 24 h 222"/>
                <a:gd name="T16" fmla="*/ 93 w 176"/>
                <a:gd name="T17" fmla="*/ 22 h 222"/>
                <a:gd name="T18" fmla="*/ 78 w 176"/>
                <a:gd name="T19" fmla="*/ 14 h 222"/>
                <a:gd name="T20" fmla="*/ 71 w 176"/>
                <a:gd name="T21" fmla="*/ 13 h 222"/>
                <a:gd name="T22" fmla="*/ 62 w 176"/>
                <a:gd name="T23" fmla="*/ 44 h 222"/>
                <a:gd name="T24" fmla="*/ 61 w 176"/>
                <a:gd name="T25" fmla="*/ 19 h 222"/>
                <a:gd name="T26" fmla="*/ 54 w 176"/>
                <a:gd name="T27" fmla="*/ 15 h 222"/>
                <a:gd name="T28" fmla="*/ 53 w 176"/>
                <a:gd name="T29" fmla="*/ 25 h 222"/>
                <a:gd name="T30" fmla="*/ 41 w 176"/>
                <a:gd name="T31" fmla="*/ 13 h 222"/>
                <a:gd name="T32" fmla="*/ 41 w 176"/>
                <a:gd name="T33" fmla="*/ 13 h 222"/>
                <a:gd name="T34" fmla="*/ 15 w 176"/>
                <a:gd name="T35" fmla="*/ 22 h 222"/>
                <a:gd name="T36" fmla="*/ 2 w 176"/>
                <a:gd name="T37" fmla="*/ 110 h 222"/>
                <a:gd name="T38" fmla="*/ 21 w 176"/>
                <a:gd name="T39" fmla="*/ 112 h 222"/>
                <a:gd name="T40" fmla="*/ 26 w 176"/>
                <a:gd name="T41" fmla="*/ 45 h 222"/>
                <a:gd name="T42" fmla="*/ 26 w 176"/>
                <a:gd name="T43" fmla="*/ 105 h 222"/>
                <a:gd name="T44" fmla="*/ 26 w 176"/>
                <a:gd name="T45" fmla="*/ 209 h 222"/>
                <a:gd name="T46" fmla="*/ 39 w 176"/>
                <a:gd name="T47" fmla="*/ 222 h 222"/>
                <a:gd name="T48" fmla="*/ 52 w 176"/>
                <a:gd name="T49" fmla="*/ 209 h 222"/>
                <a:gd name="T50" fmla="*/ 59 w 176"/>
                <a:gd name="T51" fmla="*/ 122 h 222"/>
                <a:gd name="T52" fmla="*/ 72 w 176"/>
                <a:gd name="T53" fmla="*/ 222 h 222"/>
                <a:gd name="T54" fmla="*/ 72 w 176"/>
                <a:gd name="T55" fmla="*/ 222 h 222"/>
                <a:gd name="T56" fmla="*/ 85 w 176"/>
                <a:gd name="T57" fmla="*/ 112 h 222"/>
                <a:gd name="T58" fmla="*/ 86 w 176"/>
                <a:gd name="T59" fmla="*/ 45 h 222"/>
                <a:gd name="T60" fmla="*/ 86 w 176"/>
                <a:gd name="T61" fmla="*/ 44 h 222"/>
                <a:gd name="T62" fmla="*/ 102 w 176"/>
                <a:gd name="T63" fmla="*/ 63 h 222"/>
                <a:gd name="T64" fmla="*/ 108 w 176"/>
                <a:gd name="T65" fmla="*/ 69 h 222"/>
                <a:gd name="T66" fmla="*/ 113 w 176"/>
                <a:gd name="T67" fmla="*/ 71 h 222"/>
                <a:gd name="T68" fmla="*/ 116 w 176"/>
                <a:gd name="T69" fmla="*/ 72 h 222"/>
                <a:gd name="T70" fmla="*/ 122 w 176"/>
                <a:gd name="T71" fmla="*/ 7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222">
                  <a:moveTo>
                    <a:pt x="122" y="70"/>
                  </a:moveTo>
                  <a:cubicBezTo>
                    <a:pt x="124" y="69"/>
                    <a:pt x="125" y="68"/>
                    <a:pt x="127" y="66"/>
                  </a:cubicBezTo>
                  <a:cubicBezTo>
                    <a:pt x="130" y="64"/>
                    <a:pt x="132" y="61"/>
                    <a:pt x="135" y="59"/>
                  </a:cubicBezTo>
                  <a:cubicBezTo>
                    <a:pt x="144" y="50"/>
                    <a:pt x="153" y="40"/>
                    <a:pt x="153" y="40"/>
                  </a:cubicBezTo>
                  <a:cubicBezTo>
                    <a:pt x="157" y="36"/>
                    <a:pt x="157" y="30"/>
                    <a:pt x="153" y="26"/>
                  </a:cubicBezTo>
                  <a:cubicBezTo>
                    <a:pt x="174" y="5"/>
                    <a:pt x="174" y="5"/>
                    <a:pt x="174" y="5"/>
                  </a:cubicBezTo>
                  <a:cubicBezTo>
                    <a:pt x="176" y="4"/>
                    <a:pt x="176" y="2"/>
                    <a:pt x="174" y="1"/>
                  </a:cubicBezTo>
                  <a:cubicBezTo>
                    <a:pt x="173" y="0"/>
                    <a:pt x="171" y="0"/>
                    <a:pt x="170" y="1"/>
                  </a:cubicBezTo>
                  <a:cubicBezTo>
                    <a:pt x="148" y="23"/>
                    <a:pt x="148" y="23"/>
                    <a:pt x="148" y="23"/>
                  </a:cubicBezTo>
                  <a:cubicBezTo>
                    <a:pt x="144" y="23"/>
                    <a:pt x="141" y="24"/>
                    <a:pt x="139" y="26"/>
                  </a:cubicBezTo>
                  <a:cubicBezTo>
                    <a:pt x="138" y="27"/>
                    <a:pt x="138" y="27"/>
                    <a:pt x="138" y="27"/>
                  </a:cubicBezTo>
                  <a:cubicBezTo>
                    <a:pt x="137" y="28"/>
                    <a:pt x="131" y="35"/>
                    <a:pt x="124" y="42"/>
                  </a:cubicBezTo>
                  <a:cubicBezTo>
                    <a:pt x="121" y="45"/>
                    <a:pt x="119" y="47"/>
                    <a:pt x="116" y="49"/>
                  </a:cubicBezTo>
                  <a:cubicBezTo>
                    <a:pt x="115" y="47"/>
                    <a:pt x="113" y="45"/>
                    <a:pt x="111" y="43"/>
                  </a:cubicBezTo>
                  <a:cubicBezTo>
                    <a:pt x="107" y="38"/>
                    <a:pt x="102" y="33"/>
                    <a:pt x="99" y="29"/>
                  </a:cubicBezTo>
                  <a:cubicBezTo>
                    <a:pt x="97" y="27"/>
                    <a:pt x="95" y="25"/>
                    <a:pt x="94" y="24"/>
                  </a:cubicBezTo>
                  <a:cubicBezTo>
                    <a:pt x="94" y="23"/>
                    <a:pt x="93" y="22"/>
                    <a:pt x="93" y="22"/>
                  </a:cubicBezTo>
                  <a:cubicBezTo>
                    <a:pt x="93" y="22"/>
                    <a:pt x="93" y="22"/>
                    <a:pt x="93" y="22"/>
                  </a:cubicBezTo>
                  <a:cubicBezTo>
                    <a:pt x="92" y="21"/>
                    <a:pt x="92" y="21"/>
                    <a:pt x="92" y="21"/>
                  </a:cubicBezTo>
                  <a:cubicBezTo>
                    <a:pt x="91" y="19"/>
                    <a:pt x="88" y="17"/>
                    <a:pt x="78" y="14"/>
                  </a:cubicBezTo>
                  <a:cubicBezTo>
                    <a:pt x="75" y="14"/>
                    <a:pt x="73" y="13"/>
                    <a:pt x="71" y="13"/>
                  </a:cubicBezTo>
                  <a:cubicBezTo>
                    <a:pt x="71" y="13"/>
                    <a:pt x="71" y="13"/>
                    <a:pt x="71" y="13"/>
                  </a:cubicBezTo>
                  <a:cubicBezTo>
                    <a:pt x="71" y="13"/>
                    <a:pt x="71" y="13"/>
                    <a:pt x="71" y="13"/>
                  </a:cubicBezTo>
                  <a:cubicBezTo>
                    <a:pt x="70" y="17"/>
                    <a:pt x="69" y="29"/>
                    <a:pt x="62" y="44"/>
                  </a:cubicBezTo>
                  <a:cubicBezTo>
                    <a:pt x="61" y="34"/>
                    <a:pt x="59" y="26"/>
                    <a:pt x="59" y="25"/>
                  </a:cubicBezTo>
                  <a:cubicBezTo>
                    <a:pt x="61" y="19"/>
                    <a:pt x="61" y="19"/>
                    <a:pt x="61" y="19"/>
                  </a:cubicBezTo>
                  <a:cubicBezTo>
                    <a:pt x="57" y="15"/>
                    <a:pt x="57" y="15"/>
                    <a:pt x="57" y="15"/>
                  </a:cubicBezTo>
                  <a:cubicBezTo>
                    <a:pt x="54" y="15"/>
                    <a:pt x="54" y="15"/>
                    <a:pt x="54" y="15"/>
                  </a:cubicBezTo>
                  <a:cubicBezTo>
                    <a:pt x="50" y="19"/>
                    <a:pt x="50" y="19"/>
                    <a:pt x="50" y="19"/>
                  </a:cubicBezTo>
                  <a:cubicBezTo>
                    <a:pt x="53" y="25"/>
                    <a:pt x="53" y="25"/>
                    <a:pt x="53" y="25"/>
                  </a:cubicBezTo>
                  <a:cubicBezTo>
                    <a:pt x="52" y="26"/>
                    <a:pt x="51" y="34"/>
                    <a:pt x="50" y="44"/>
                  </a:cubicBezTo>
                  <a:cubicBezTo>
                    <a:pt x="43" y="29"/>
                    <a:pt x="41" y="17"/>
                    <a:pt x="41" y="13"/>
                  </a:cubicBezTo>
                  <a:cubicBezTo>
                    <a:pt x="41" y="13"/>
                    <a:pt x="41" y="13"/>
                    <a:pt x="41" y="13"/>
                  </a:cubicBezTo>
                  <a:cubicBezTo>
                    <a:pt x="41" y="13"/>
                    <a:pt x="41" y="13"/>
                    <a:pt x="41" y="13"/>
                  </a:cubicBezTo>
                  <a:cubicBezTo>
                    <a:pt x="38" y="13"/>
                    <a:pt x="37" y="14"/>
                    <a:pt x="35" y="15"/>
                  </a:cubicBezTo>
                  <a:cubicBezTo>
                    <a:pt x="29" y="17"/>
                    <a:pt x="20" y="20"/>
                    <a:pt x="15" y="22"/>
                  </a:cubicBezTo>
                  <a:cubicBezTo>
                    <a:pt x="13" y="25"/>
                    <a:pt x="4" y="37"/>
                    <a:pt x="1" y="75"/>
                  </a:cubicBezTo>
                  <a:cubicBezTo>
                    <a:pt x="0" y="87"/>
                    <a:pt x="2" y="110"/>
                    <a:pt x="2" y="110"/>
                  </a:cubicBezTo>
                  <a:cubicBezTo>
                    <a:pt x="4" y="117"/>
                    <a:pt x="4" y="122"/>
                    <a:pt x="11" y="122"/>
                  </a:cubicBezTo>
                  <a:cubicBezTo>
                    <a:pt x="18" y="122"/>
                    <a:pt x="21" y="117"/>
                    <a:pt x="21" y="112"/>
                  </a:cubicBezTo>
                  <a:cubicBezTo>
                    <a:pt x="21" y="112"/>
                    <a:pt x="19" y="93"/>
                    <a:pt x="20" y="77"/>
                  </a:cubicBezTo>
                  <a:cubicBezTo>
                    <a:pt x="20" y="64"/>
                    <a:pt x="24" y="45"/>
                    <a:pt x="26" y="45"/>
                  </a:cubicBezTo>
                  <a:cubicBezTo>
                    <a:pt x="26" y="45"/>
                    <a:pt x="26" y="45"/>
                    <a:pt x="26" y="45"/>
                  </a:cubicBezTo>
                  <a:cubicBezTo>
                    <a:pt x="26" y="105"/>
                    <a:pt x="26" y="105"/>
                    <a:pt x="26" y="105"/>
                  </a:cubicBezTo>
                  <a:cubicBezTo>
                    <a:pt x="26" y="108"/>
                    <a:pt x="26" y="110"/>
                    <a:pt x="26" y="112"/>
                  </a:cubicBezTo>
                  <a:cubicBezTo>
                    <a:pt x="26" y="209"/>
                    <a:pt x="26" y="209"/>
                    <a:pt x="26" y="209"/>
                  </a:cubicBezTo>
                  <a:cubicBezTo>
                    <a:pt x="26" y="216"/>
                    <a:pt x="32" y="222"/>
                    <a:pt x="39" y="222"/>
                  </a:cubicBezTo>
                  <a:cubicBezTo>
                    <a:pt x="39" y="222"/>
                    <a:pt x="39" y="222"/>
                    <a:pt x="39" y="222"/>
                  </a:cubicBezTo>
                  <a:cubicBezTo>
                    <a:pt x="39" y="222"/>
                    <a:pt x="39" y="222"/>
                    <a:pt x="39" y="222"/>
                  </a:cubicBezTo>
                  <a:cubicBezTo>
                    <a:pt x="47" y="222"/>
                    <a:pt x="52" y="216"/>
                    <a:pt x="52" y="209"/>
                  </a:cubicBezTo>
                  <a:cubicBezTo>
                    <a:pt x="52" y="122"/>
                    <a:pt x="52" y="122"/>
                    <a:pt x="52" y="122"/>
                  </a:cubicBezTo>
                  <a:cubicBezTo>
                    <a:pt x="59" y="122"/>
                    <a:pt x="59" y="122"/>
                    <a:pt x="59" y="122"/>
                  </a:cubicBezTo>
                  <a:cubicBezTo>
                    <a:pt x="59" y="209"/>
                    <a:pt x="59" y="209"/>
                    <a:pt x="59" y="209"/>
                  </a:cubicBezTo>
                  <a:cubicBezTo>
                    <a:pt x="59" y="216"/>
                    <a:pt x="65" y="222"/>
                    <a:pt x="72" y="222"/>
                  </a:cubicBezTo>
                  <a:cubicBezTo>
                    <a:pt x="72" y="222"/>
                    <a:pt x="72" y="222"/>
                    <a:pt x="72" y="222"/>
                  </a:cubicBezTo>
                  <a:cubicBezTo>
                    <a:pt x="72" y="222"/>
                    <a:pt x="72" y="222"/>
                    <a:pt x="72" y="222"/>
                  </a:cubicBezTo>
                  <a:cubicBezTo>
                    <a:pt x="79" y="222"/>
                    <a:pt x="85" y="216"/>
                    <a:pt x="85" y="209"/>
                  </a:cubicBezTo>
                  <a:cubicBezTo>
                    <a:pt x="85" y="112"/>
                    <a:pt x="85" y="112"/>
                    <a:pt x="85" y="112"/>
                  </a:cubicBezTo>
                  <a:cubicBezTo>
                    <a:pt x="85" y="110"/>
                    <a:pt x="86" y="108"/>
                    <a:pt x="86" y="105"/>
                  </a:cubicBezTo>
                  <a:cubicBezTo>
                    <a:pt x="86" y="45"/>
                    <a:pt x="86" y="45"/>
                    <a:pt x="86" y="45"/>
                  </a:cubicBezTo>
                  <a:cubicBezTo>
                    <a:pt x="86" y="45"/>
                    <a:pt x="86" y="45"/>
                    <a:pt x="86" y="45"/>
                  </a:cubicBezTo>
                  <a:cubicBezTo>
                    <a:pt x="86" y="45"/>
                    <a:pt x="86" y="45"/>
                    <a:pt x="86" y="44"/>
                  </a:cubicBezTo>
                  <a:cubicBezTo>
                    <a:pt x="87" y="47"/>
                    <a:pt x="89" y="49"/>
                    <a:pt x="91" y="51"/>
                  </a:cubicBezTo>
                  <a:cubicBezTo>
                    <a:pt x="95" y="55"/>
                    <a:pt x="98" y="59"/>
                    <a:pt x="102" y="63"/>
                  </a:cubicBezTo>
                  <a:cubicBezTo>
                    <a:pt x="103" y="65"/>
                    <a:pt x="105" y="66"/>
                    <a:pt x="106" y="67"/>
                  </a:cubicBezTo>
                  <a:cubicBezTo>
                    <a:pt x="107" y="68"/>
                    <a:pt x="108" y="69"/>
                    <a:pt x="108" y="69"/>
                  </a:cubicBezTo>
                  <a:cubicBezTo>
                    <a:pt x="109" y="69"/>
                    <a:pt x="109" y="70"/>
                    <a:pt x="110" y="70"/>
                  </a:cubicBezTo>
                  <a:cubicBezTo>
                    <a:pt x="110" y="71"/>
                    <a:pt x="111" y="71"/>
                    <a:pt x="113" y="71"/>
                  </a:cubicBezTo>
                  <a:cubicBezTo>
                    <a:pt x="113" y="71"/>
                    <a:pt x="113" y="71"/>
                    <a:pt x="113" y="71"/>
                  </a:cubicBezTo>
                  <a:cubicBezTo>
                    <a:pt x="114" y="72"/>
                    <a:pt x="115" y="72"/>
                    <a:pt x="116" y="72"/>
                  </a:cubicBezTo>
                  <a:cubicBezTo>
                    <a:pt x="117" y="72"/>
                    <a:pt x="118" y="71"/>
                    <a:pt x="119" y="71"/>
                  </a:cubicBezTo>
                  <a:cubicBezTo>
                    <a:pt x="120" y="71"/>
                    <a:pt x="121" y="70"/>
                    <a:pt x="122"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
            <p:cNvSpPr/>
            <p:nvPr/>
          </p:nvSpPr>
          <p:spPr bwMode="auto">
            <a:xfrm>
              <a:off x="4296755" y="3852039"/>
              <a:ext cx="547106" cy="710674"/>
            </a:xfrm>
            <a:custGeom>
              <a:avLst/>
              <a:gdLst>
                <a:gd name="T0" fmla="*/ 198 w 205"/>
                <a:gd name="T1" fmla="*/ 17 h 267"/>
                <a:gd name="T2" fmla="*/ 205 w 205"/>
                <a:gd name="T3" fmla="*/ 10 h 267"/>
                <a:gd name="T4" fmla="*/ 205 w 205"/>
                <a:gd name="T5" fmla="*/ 8 h 267"/>
                <a:gd name="T6" fmla="*/ 198 w 205"/>
                <a:gd name="T7" fmla="*/ 0 h 267"/>
                <a:gd name="T8" fmla="*/ 8 w 205"/>
                <a:gd name="T9" fmla="*/ 0 h 267"/>
                <a:gd name="T10" fmla="*/ 0 w 205"/>
                <a:gd name="T11" fmla="*/ 8 h 267"/>
                <a:gd name="T12" fmla="*/ 0 w 205"/>
                <a:gd name="T13" fmla="*/ 10 h 267"/>
                <a:gd name="T14" fmla="*/ 8 w 205"/>
                <a:gd name="T15" fmla="*/ 17 h 267"/>
                <a:gd name="T16" fmla="*/ 12 w 205"/>
                <a:gd name="T17" fmla="*/ 17 h 267"/>
                <a:gd name="T18" fmla="*/ 12 w 205"/>
                <a:gd name="T19" fmla="*/ 75 h 267"/>
                <a:gd name="T20" fmla="*/ 18 w 205"/>
                <a:gd name="T21" fmla="*/ 68 h 267"/>
                <a:gd name="T22" fmla="*/ 18 w 205"/>
                <a:gd name="T23" fmla="*/ 67 h 267"/>
                <a:gd name="T24" fmla="*/ 20 w 205"/>
                <a:gd name="T25" fmla="*/ 66 h 267"/>
                <a:gd name="T26" fmla="*/ 20 w 205"/>
                <a:gd name="T27" fmla="*/ 17 h 267"/>
                <a:gd name="T28" fmla="*/ 185 w 205"/>
                <a:gd name="T29" fmla="*/ 17 h 267"/>
                <a:gd name="T30" fmla="*/ 185 w 205"/>
                <a:gd name="T31" fmla="*/ 141 h 267"/>
                <a:gd name="T32" fmla="*/ 20 w 205"/>
                <a:gd name="T33" fmla="*/ 141 h 267"/>
                <a:gd name="T34" fmla="*/ 20 w 205"/>
                <a:gd name="T35" fmla="*/ 107 h 267"/>
                <a:gd name="T36" fmla="*/ 13 w 205"/>
                <a:gd name="T37" fmla="*/ 114 h 267"/>
                <a:gd name="T38" fmla="*/ 12 w 205"/>
                <a:gd name="T39" fmla="*/ 114 h 267"/>
                <a:gd name="T40" fmla="*/ 12 w 205"/>
                <a:gd name="T41" fmla="*/ 141 h 267"/>
                <a:gd name="T42" fmla="*/ 8 w 205"/>
                <a:gd name="T43" fmla="*/ 141 h 267"/>
                <a:gd name="T44" fmla="*/ 0 w 205"/>
                <a:gd name="T45" fmla="*/ 149 h 267"/>
                <a:gd name="T46" fmla="*/ 0 w 205"/>
                <a:gd name="T47" fmla="*/ 151 h 267"/>
                <a:gd name="T48" fmla="*/ 8 w 205"/>
                <a:gd name="T49" fmla="*/ 158 h 267"/>
                <a:gd name="T50" fmla="*/ 96 w 205"/>
                <a:gd name="T51" fmla="*/ 158 h 267"/>
                <a:gd name="T52" fmla="*/ 96 w 205"/>
                <a:gd name="T53" fmla="*/ 208 h 267"/>
                <a:gd name="T54" fmla="*/ 95 w 205"/>
                <a:gd name="T55" fmla="*/ 209 h 267"/>
                <a:gd name="T56" fmla="*/ 49 w 205"/>
                <a:gd name="T57" fmla="*/ 255 h 267"/>
                <a:gd name="T58" fmla="*/ 49 w 205"/>
                <a:gd name="T59" fmla="*/ 262 h 267"/>
                <a:gd name="T60" fmla="*/ 52 w 205"/>
                <a:gd name="T61" fmla="*/ 265 h 267"/>
                <a:gd name="T62" fmla="*/ 59 w 205"/>
                <a:gd name="T63" fmla="*/ 265 h 267"/>
                <a:gd name="T64" fmla="*/ 95 w 205"/>
                <a:gd name="T65" fmla="*/ 228 h 267"/>
                <a:gd name="T66" fmla="*/ 96 w 205"/>
                <a:gd name="T67" fmla="*/ 227 h 267"/>
                <a:gd name="T68" fmla="*/ 96 w 205"/>
                <a:gd name="T69" fmla="*/ 253 h 267"/>
                <a:gd name="T70" fmla="*/ 101 w 205"/>
                <a:gd name="T71" fmla="*/ 258 h 267"/>
                <a:gd name="T72" fmla="*/ 105 w 205"/>
                <a:gd name="T73" fmla="*/ 258 h 267"/>
                <a:gd name="T74" fmla="*/ 110 w 205"/>
                <a:gd name="T75" fmla="*/ 253 h 267"/>
                <a:gd name="T76" fmla="*/ 110 w 205"/>
                <a:gd name="T77" fmla="*/ 229 h 267"/>
                <a:gd name="T78" fmla="*/ 145 w 205"/>
                <a:gd name="T79" fmla="*/ 265 h 267"/>
                <a:gd name="T80" fmla="*/ 152 w 205"/>
                <a:gd name="T81" fmla="*/ 265 h 267"/>
                <a:gd name="T82" fmla="*/ 155 w 205"/>
                <a:gd name="T83" fmla="*/ 262 h 267"/>
                <a:gd name="T84" fmla="*/ 155 w 205"/>
                <a:gd name="T85" fmla="*/ 255 h 267"/>
                <a:gd name="T86" fmla="*/ 110 w 205"/>
                <a:gd name="T87" fmla="*/ 210 h 267"/>
                <a:gd name="T88" fmla="*/ 110 w 205"/>
                <a:gd name="T89" fmla="*/ 158 h 267"/>
                <a:gd name="T90" fmla="*/ 198 w 205"/>
                <a:gd name="T91" fmla="*/ 158 h 267"/>
                <a:gd name="T92" fmla="*/ 205 w 205"/>
                <a:gd name="T93" fmla="*/ 151 h 267"/>
                <a:gd name="T94" fmla="*/ 205 w 205"/>
                <a:gd name="T95" fmla="*/ 149 h 267"/>
                <a:gd name="T96" fmla="*/ 198 w 205"/>
                <a:gd name="T97" fmla="*/ 141 h 267"/>
                <a:gd name="T98" fmla="*/ 194 w 205"/>
                <a:gd name="T99" fmla="*/ 141 h 267"/>
                <a:gd name="T100" fmla="*/ 194 w 205"/>
                <a:gd name="T101" fmla="*/ 17 h 267"/>
                <a:gd name="T102" fmla="*/ 198 w 205"/>
                <a:gd name="T103" fmla="*/ 1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5" h="267">
                  <a:moveTo>
                    <a:pt x="198" y="17"/>
                  </a:moveTo>
                  <a:cubicBezTo>
                    <a:pt x="202" y="17"/>
                    <a:pt x="205" y="14"/>
                    <a:pt x="205" y="10"/>
                  </a:cubicBezTo>
                  <a:cubicBezTo>
                    <a:pt x="205" y="8"/>
                    <a:pt x="205" y="8"/>
                    <a:pt x="205" y="8"/>
                  </a:cubicBezTo>
                  <a:cubicBezTo>
                    <a:pt x="205" y="4"/>
                    <a:pt x="202" y="0"/>
                    <a:pt x="198" y="0"/>
                  </a:cubicBezTo>
                  <a:cubicBezTo>
                    <a:pt x="8" y="0"/>
                    <a:pt x="8" y="0"/>
                    <a:pt x="8" y="0"/>
                  </a:cubicBezTo>
                  <a:cubicBezTo>
                    <a:pt x="4" y="0"/>
                    <a:pt x="0" y="4"/>
                    <a:pt x="0" y="8"/>
                  </a:cubicBezTo>
                  <a:cubicBezTo>
                    <a:pt x="0" y="10"/>
                    <a:pt x="0" y="10"/>
                    <a:pt x="0" y="10"/>
                  </a:cubicBezTo>
                  <a:cubicBezTo>
                    <a:pt x="0" y="14"/>
                    <a:pt x="4" y="17"/>
                    <a:pt x="8" y="17"/>
                  </a:cubicBezTo>
                  <a:cubicBezTo>
                    <a:pt x="12" y="17"/>
                    <a:pt x="12" y="17"/>
                    <a:pt x="12" y="17"/>
                  </a:cubicBezTo>
                  <a:cubicBezTo>
                    <a:pt x="12" y="75"/>
                    <a:pt x="12" y="75"/>
                    <a:pt x="12" y="75"/>
                  </a:cubicBezTo>
                  <a:cubicBezTo>
                    <a:pt x="15" y="71"/>
                    <a:pt x="17" y="69"/>
                    <a:pt x="18" y="68"/>
                  </a:cubicBezTo>
                  <a:cubicBezTo>
                    <a:pt x="18" y="67"/>
                    <a:pt x="18" y="67"/>
                    <a:pt x="18" y="67"/>
                  </a:cubicBezTo>
                  <a:cubicBezTo>
                    <a:pt x="19" y="67"/>
                    <a:pt x="20" y="66"/>
                    <a:pt x="20" y="66"/>
                  </a:cubicBezTo>
                  <a:cubicBezTo>
                    <a:pt x="20" y="17"/>
                    <a:pt x="20" y="17"/>
                    <a:pt x="20" y="17"/>
                  </a:cubicBezTo>
                  <a:cubicBezTo>
                    <a:pt x="185" y="17"/>
                    <a:pt x="185" y="17"/>
                    <a:pt x="185" y="17"/>
                  </a:cubicBezTo>
                  <a:cubicBezTo>
                    <a:pt x="185" y="141"/>
                    <a:pt x="185" y="141"/>
                    <a:pt x="185" y="141"/>
                  </a:cubicBezTo>
                  <a:cubicBezTo>
                    <a:pt x="20" y="141"/>
                    <a:pt x="20" y="141"/>
                    <a:pt x="20" y="141"/>
                  </a:cubicBezTo>
                  <a:cubicBezTo>
                    <a:pt x="20" y="107"/>
                    <a:pt x="20" y="107"/>
                    <a:pt x="20" y="107"/>
                  </a:cubicBezTo>
                  <a:cubicBezTo>
                    <a:pt x="17" y="110"/>
                    <a:pt x="15" y="112"/>
                    <a:pt x="13" y="114"/>
                  </a:cubicBezTo>
                  <a:cubicBezTo>
                    <a:pt x="12" y="114"/>
                    <a:pt x="12" y="114"/>
                    <a:pt x="12" y="114"/>
                  </a:cubicBezTo>
                  <a:cubicBezTo>
                    <a:pt x="12" y="141"/>
                    <a:pt x="12" y="141"/>
                    <a:pt x="12" y="141"/>
                  </a:cubicBezTo>
                  <a:cubicBezTo>
                    <a:pt x="8" y="141"/>
                    <a:pt x="8" y="141"/>
                    <a:pt x="8" y="141"/>
                  </a:cubicBezTo>
                  <a:cubicBezTo>
                    <a:pt x="4" y="141"/>
                    <a:pt x="0" y="145"/>
                    <a:pt x="0" y="149"/>
                  </a:cubicBezTo>
                  <a:cubicBezTo>
                    <a:pt x="0" y="151"/>
                    <a:pt x="0" y="151"/>
                    <a:pt x="0" y="151"/>
                  </a:cubicBezTo>
                  <a:cubicBezTo>
                    <a:pt x="0" y="155"/>
                    <a:pt x="4" y="158"/>
                    <a:pt x="8" y="158"/>
                  </a:cubicBezTo>
                  <a:cubicBezTo>
                    <a:pt x="96" y="158"/>
                    <a:pt x="96" y="158"/>
                    <a:pt x="96" y="158"/>
                  </a:cubicBezTo>
                  <a:cubicBezTo>
                    <a:pt x="96" y="208"/>
                    <a:pt x="96" y="208"/>
                    <a:pt x="96" y="208"/>
                  </a:cubicBezTo>
                  <a:cubicBezTo>
                    <a:pt x="96" y="208"/>
                    <a:pt x="96" y="208"/>
                    <a:pt x="95" y="209"/>
                  </a:cubicBezTo>
                  <a:cubicBezTo>
                    <a:pt x="49" y="255"/>
                    <a:pt x="49" y="255"/>
                    <a:pt x="49" y="255"/>
                  </a:cubicBezTo>
                  <a:cubicBezTo>
                    <a:pt x="47" y="257"/>
                    <a:pt x="47" y="260"/>
                    <a:pt x="49" y="262"/>
                  </a:cubicBezTo>
                  <a:cubicBezTo>
                    <a:pt x="52" y="265"/>
                    <a:pt x="52" y="265"/>
                    <a:pt x="52" y="265"/>
                  </a:cubicBezTo>
                  <a:cubicBezTo>
                    <a:pt x="54" y="267"/>
                    <a:pt x="57" y="267"/>
                    <a:pt x="59" y="265"/>
                  </a:cubicBezTo>
                  <a:cubicBezTo>
                    <a:pt x="95" y="228"/>
                    <a:pt x="95" y="228"/>
                    <a:pt x="95" y="228"/>
                  </a:cubicBezTo>
                  <a:cubicBezTo>
                    <a:pt x="96" y="228"/>
                    <a:pt x="96" y="227"/>
                    <a:pt x="96" y="227"/>
                  </a:cubicBezTo>
                  <a:cubicBezTo>
                    <a:pt x="96" y="253"/>
                    <a:pt x="96" y="253"/>
                    <a:pt x="96" y="253"/>
                  </a:cubicBezTo>
                  <a:cubicBezTo>
                    <a:pt x="96" y="256"/>
                    <a:pt x="98" y="258"/>
                    <a:pt x="101" y="258"/>
                  </a:cubicBezTo>
                  <a:cubicBezTo>
                    <a:pt x="105" y="258"/>
                    <a:pt x="105" y="258"/>
                    <a:pt x="105" y="258"/>
                  </a:cubicBezTo>
                  <a:cubicBezTo>
                    <a:pt x="108" y="258"/>
                    <a:pt x="110" y="256"/>
                    <a:pt x="110" y="253"/>
                  </a:cubicBezTo>
                  <a:cubicBezTo>
                    <a:pt x="110" y="229"/>
                    <a:pt x="110" y="229"/>
                    <a:pt x="110" y="229"/>
                  </a:cubicBezTo>
                  <a:cubicBezTo>
                    <a:pt x="145" y="265"/>
                    <a:pt x="145" y="265"/>
                    <a:pt x="145" y="265"/>
                  </a:cubicBezTo>
                  <a:cubicBezTo>
                    <a:pt x="147" y="267"/>
                    <a:pt x="150" y="267"/>
                    <a:pt x="152" y="265"/>
                  </a:cubicBezTo>
                  <a:cubicBezTo>
                    <a:pt x="155" y="262"/>
                    <a:pt x="155" y="262"/>
                    <a:pt x="155" y="262"/>
                  </a:cubicBezTo>
                  <a:cubicBezTo>
                    <a:pt x="157" y="260"/>
                    <a:pt x="157" y="257"/>
                    <a:pt x="155" y="255"/>
                  </a:cubicBezTo>
                  <a:cubicBezTo>
                    <a:pt x="110" y="210"/>
                    <a:pt x="110" y="210"/>
                    <a:pt x="110" y="210"/>
                  </a:cubicBezTo>
                  <a:cubicBezTo>
                    <a:pt x="110" y="158"/>
                    <a:pt x="110" y="158"/>
                    <a:pt x="110" y="158"/>
                  </a:cubicBezTo>
                  <a:cubicBezTo>
                    <a:pt x="198" y="158"/>
                    <a:pt x="198" y="158"/>
                    <a:pt x="198" y="158"/>
                  </a:cubicBezTo>
                  <a:cubicBezTo>
                    <a:pt x="202" y="158"/>
                    <a:pt x="205" y="155"/>
                    <a:pt x="205" y="151"/>
                  </a:cubicBezTo>
                  <a:cubicBezTo>
                    <a:pt x="205" y="149"/>
                    <a:pt x="205" y="149"/>
                    <a:pt x="205" y="149"/>
                  </a:cubicBezTo>
                  <a:cubicBezTo>
                    <a:pt x="205" y="145"/>
                    <a:pt x="202" y="141"/>
                    <a:pt x="198" y="141"/>
                  </a:cubicBezTo>
                  <a:cubicBezTo>
                    <a:pt x="194" y="141"/>
                    <a:pt x="194" y="141"/>
                    <a:pt x="194" y="141"/>
                  </a:cubicBezTo>
                  <a:cubicBezTo>
                    <a:pt x="194" y="17"/>
                    <a:pt x="194" y="17"/>
                    <a:pt x="194" y="17"/>
                  </a:cubicBezTo>
                  <a:lnTo>
                    <a:pt x="19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2"/>
            <p:cNvSpPr/>
            <p:nvPr/>
          </p:nvSpPr>
          <p:spPr bwMode="auto">
            <a:xfrm>
              <a:off x="4438890" y="4147589"/>
              <a:ext cx="39482" cy="29329"/>
            </a:xfrm>
            <a:custGeom>
              <a:avLst/>
              <a:gdLst>
                <a:gd name="T0" fmla="*/ 15 w 15"/>
                <a:gd name="T1" fmla="*/ 10 h 11"/>
                <a:gd name="T2" fmla="*/ 15 w 15"/>
                <a:gd name="T3" fmla="*/ 0 h 11"/>
                <a:gd name="T4" fmla="*/ 0 w 15"/>
                <a:gd name="T5" fmla="*/ 11 h 11"/>
                <a:gd name="T6" fmla="*/ 14 w 15"/>
                <a:gd name="T7" fmla="*/ 11 h 11"/>
                <a:gd name="T8" fmla="*/ 15 w 15"/>
                <a:gd name="T9" fmla="*/ 10 h 11"/>
              </a:gdLst>
              <a:ahLst/>
              <a:cxnLst>
                <a:cxn ang="0">
                  <a:pos x="T0" y="T1"/>
                </a:cxn>
                <a:cxn ang="0">
                  <a:pos x="T2" y="T3"/>
                </a:cxn>
                <a:cxn ang="0">
                  <a:pos x="T4" y="T5"/>
                </a:cxn>
                <a:cxn ang="0">
                  <a:pos x="T6" y="T7"/>
                </a:cxn>
                <a:cxn ang="0">
                  <a:pos x="T8" y="T9"/>
                </a:cxn>
              </a:cxnLst>
              <a:rect l="0" t="0" r="r" b="b"/>
              <a:pathLst>
                <a:path w="15" h="11">
                  <a:moveTo>
                    <a:pt x="15" y="10"/>
                  </a:moveTo>
                  <a:cubicBezTo>
                    <a:pt x="15" y="0"/>
                    <a:pt x="15" y="0"/>
                    <a:pt x="15" y="0"/>
                  </a:cubicBezTo>
                  <a:cubicBezTo>
                    <a:pt x="15" y="0"/>
                    <a:pt x="0" y="11"/>
                    <a:pt x="0" y="11"/>
                  </a:cubicBezTo>
                  <a:cubicBezTo>
                    <a:pt x="14" y="11"/>
                    <a:pt x="14" y="11"/>
                    <a:pt x="14" y="11"/>
                  </a:cubicBezTo>
                  <a:cubicBezTo>
                    <a:pt x="14" y="11"/>
                    <a:pt x="15" y="11"/>
                    <a:pt x="1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3"/>
            <p:cNvSpPr/>
            <p:nvPr/>
          </p:nvSpPr>
          <p:spPr bwMode="auto">
            <a:xfrm>
              <a:off x="4491908" y="4104723"/>
              <a:ext cx="42866" cy="72195"/>
            </a:xfrm>
            <a:custGeom>
              <a:avLst/>
              <a:gdLst>
                <a:gd name="T0" fmla="*/ 14 w 16"/>
                <a:gd name="T1" fmla="*/ 27 h 27"/>
                <a:gd name="T2" fmla="*/ 16 w 16"/>
                <a:gd name="T3" fmla="*/ 26 h 27"/>
                <a:gd name="T4" fmla="*/ 16 w 16"/>
                <a:gd name="T5" fmla="*/ 0 h 27"/>
                <a:gd name="T6" fmla="*/ 0 w 16"/>
                <a:gd name="T7" fmla="*/ 12 h 27"/>
                <a:gd name="T8" fmla="*/ 0 w 16"/>
                <a:gd name="T9" fmla="*/ 13 h 27"/>
                <a:gd name="T10" fmla="*/ 0 w 16"/>
                <a:gd name="T11" fmla="*/ 26 h 27"/>
                <a:gd name="T12" fmla="*/ 1 w 16"/>
                <a:gd name="T13" fmla="*/ 27 h 27"/>
                <a:gd name="T14" fmla="*/ 14 w 1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14" y="27"/>
                  </a:moveTo>
                  <a:cubicBezTo>
                    <a:pt x="15" y="27"/>
                    <a:pt x="16" y="27"/>
                    <a:pt x="16" y="26"/>
                  </a:cubicBezTo>
                  <a:cubicBezTo>
                    <a:pt x="16" y="0"/>
                    <a:pt x="16" y="0"/>
                    <a:pt x="16" y="0"/>
                  </a:cubicBezTo>
                  <a:cubicBezTo>
                    <a:pt x="0" y="12"/>
                    <a:pt x="0" y="12"/>
                    <a:pt x="0" y="12"/>
                  </a:cubicBezTo>
                  <a:cubicBezTo>
                    <a:pt x="0" y="13"/>
                    <a:pt x="0" y="13"/>
                    <a:pt x="0" y="13"/>
                  </a:cubicBezTo>
                  <a:cubicBezTo>
                    <a:pt x="0" y="26"/>
                    <a:pt x="0" y="26"/>
                    <a:pt x="0" y="26"/>
                  </a:cubicBezTo>
                  <a:cubicBezTo>
                    <a:pt x="0" y="27"/>
                    <a:pt x="0" y="27"/>
                    <a:pt x="1" y="27"/>
                  </a:cubicBezTo>
                  <a:lnTo>
                    <a:pt x="14"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
            <p:cNvSpPr/>
            <p:nvPr/>
          </p:nvSpPr>
          <p:spPr bwMode="auto">
            <a:xfrm>
              <a:off x="4547183" y="4073138"/>
              <a:ext cx="42866" cy="103781"/>
            </a:xfrm>
            <a:custGeom>
              <a:avLst/>
              <a:gdLst>
                <a:gd name="T0" fmla="*/ 14 w 16"/>
                <a:gd name="T1" fmla="*/ 39 h 39"/>
                <a:gd name="T2" fmla="*/ 16 w 16"/>
                <a:gd name="T3" fmla="*/ 38 h 39"/>
                <a:gd name="T4" fmla="*/ 16 w 16"/>
                <a:gd name="T5" fmla="*/ 4 h 39"/>
                <a:gd name="T6" fmla="*/ 11 w 16"/>
                <a:gd name="T7" fmla="*/ 0 h 39"/>
                <a:gd name="T8" fmla="*/ 5 w 16"/>
                <a:gd name="T9" fmla="*/ 5 h 39"/>
                <a:gd name="T10" fmla="*/ 0 w 16"/>
                <a:gd name="T11" fmla="*/ 9 h 39"/>
                <a:gd name="T12" fmla="*/ 0 w 16"/>
                <a:gd name="T13" fmla="*/ 38 h 39"/>
                <a:gd name="T14" fmla="*/ 1 w 16"/>
                <a:gd name="T15" fmla="*/ 39 h 39"/>
                <a:gd name="T16" fmla="*/ 14 w 1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9">
                  <a:moveTo>
                    <a:pt x="14" y="39"/>
                  </a:moveTo>
                  <a:cubicBezTo>
                    <a:pt x="15" y="39"/>
                    <a:pt x="16" y="39"/>
                    <a:pt x="16" y="38"/>
                  </a:cubicBezTo>
                  <a:cubicBezTo>
                    <a:pt x="16" y="4"/>
                    <a:pt x="16" y="4"/>
                    <a:pt x="16" y="4"/>
                  </a:cubicBezTo>
                  <a:cubicBezTo>
                    <a:pt x="11" y="0"/>
                    <a:pt x="11" y="0"/>
                    <a:pt x="11" y="0"/>
                  </a:cubicBezTo>
                  <a:cubicBezTo>
                    <a:pt x="5" y="5"/>
                    <a:pt x="5" y="5"/>
                    <a:pt x="5" y="5"/>
                  </a:cubicBezTo>
                  <a:cubicBezTo>
                    <a:pt x="0" y="9"/>
                    <a:pt x="0" y="9"/>
                    <a:pt x="0" y="9"/>
                  </a:cubicBezTo>
                  <a:cubicBezTo>
                    <a:pt x="0" y="38"/>
                    <a:pt x="0" y="38"/>
                    <a:pt x="0" y="38"/>
                  </a:cubicBezTo>
                  <a:cubicBezTo>
                    <a:pt x="0" y="39"/>
                    <a:pt x="0" y="39"/>
                    <a:pt x="1" y="39"/>
                  </a:cubicBezTo>
                  <a:lnTo>
                    <a:pt x="1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4601329" y="4088930"/>
              <a:ext cx="41738" cy="87988"/>
            </a:xfrm>
            <a:custGeom>
              <a:avLst/>
              <a:gdLst>
                <a:gd name="T0" fmla="*/ 15 w 16"/>
                <a:gd name="T1" fmla="*/ 33 h 33"/>
                <a:gd name="T2" fmla="*/ 16 w 16"/>
                <a:gd name="T3" fmla="*/ 32 h 33"/>
                <a:gd name="T4" fmla="*/ 16 w 16"/>
                <a:gd name="T5" fmla="*/ 0 h 33"/>
                <a:gd name="T6" fmla="*/ 10 w 16"/>
                <a:gd name="T7" fmla="*/ 5 h 33"/>
                <a:gd name="T8" fmla="*/ 8 w 16"/>
                <a:gd name="T9" fmla="*/ 6 h 33"/>
                <a:gd name="T10" fmla="*/ 3 w 16"/>
                <a:gd name="T11" fmla="*/ 6 h 33"/>
                <a:gd name="T12" fmla="*/ 2 w 16"/>
                <a:gd name="T13" fmla="*/ 5 h 33"/>
                <a:gd name="T14" fmla="*/ 0 w 16"/>
                <a:gd name="T15" fmla="*/ 3 h 33"/>
                <a:gd name="T16" fmla="*/ 0 w 16"/>
                <a:gd name="T17" fmla="*/ 32 h 33"/>
                <a:gd name="T18" fmla="*/ 2 w 16"/>
                <a:gd name="T19" fmla="*/ 33 h 33"/>
                <a:gd name="T20" fmla="*/ 15 w 16"/>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3">
                  <a:moveTo>
                    <a:pt x="15" y="33"/>
                  </a:moveTo>
                  <a:cubicBezTo>
                    <a:pt x="16" y="33"/>
                    <a:pt x="16" y="33"/>
                    <a:pt x="16" y="32"/>
                  </a:cubicBezTo>
                  <a:cubicBezTo>
                    <a:pt x="16" y="0"/>
                    <a:pt x="16" y="0"/>
                    <a:pt x="16" y="0"/>
                  </a:cubicBezTo>
                  <a:cubicBezTo>
                    <a:pt x="10" y="5"/>
                    <a:pt x="10" y="5"/>
                    <a:pt x="10" y="5"/>
                  </a:cubicBezTo>
                  <a:cubicBezTo>
                    <a:pt x="8" y="6"/>
                    <a:pt x="8" y="6"/>
                    <a:pt x="8" y="6"/>
                  </a:cubicBezTo>
                  <a:cubicBezTo>
                    <a:pt x="7" y="7"/>
                    <a:pt x="4" y="7"/>
                    <a:pt x="3" y="6"/>
                  </a:cubicBezTo>
                  <a:cubicBezTo>
                    <a:pt x="2" y="5"/>
                    <a:pt x="2" y="5"/>
                    <a:pt x="2" y="5"/>
                  </a:cubicBezTo>
                  <a:cubicBezTo>
                    <a:pt x="0" y="3"/>
                    <a:pt x="0" y="3"/>
                    <a:pt x="0" y="3"/>
                  </a:cubicBezTo>
                  <a:cubicBezTo>
                    <a:pt x="0" y="32"/>
                    <a:pt x="0" y="32"/>
                    <a:pt x="0" y="32"/>
                  </a:cubicBezTo>
                  <a:cubicBezTo>
                    <a:pt x="0" y="33"/>
                    <a:pt x="1" y="33"/>
                    <a:pt x="2" y="33"/>
                  </a:cubicBezTo>
                  <a:lnTo>
                    <a:pt x="15"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p:nvPr/>
          </p:nvSpPr>
          <p:spPr bwMode="auto">
            <a:xfrm>
              <a:off x="4656604" y="4043808"/>
              <a:ext cx="42866" cy="133110"/>
            </a:xfrm>
            <a:custGeom>
              <a:avLst/>
              <a:gdLst>
                <a:gd name="T0" fmla="*/ 15 w 16"/>
                <a:gd name="T1" fmla="*/ 50 h 50"/>
                <a:gd name="T2" fmla="*/ 16 w 16"/>
                <a:gd name="T3" fmla="*/ 49 h 50"/>
                <a:gd name="T4" fmla="*/ 16 w 16"/>
                <a:gd name="T5" fmla="*/ 0 h 50"/>
                <a:gd name="T6" fmla="*/ 7 w 16"/>
                <a:gd name="T7" fmla="*/ 8 h 50"/>
                <a:gd name="T8" fmla="*/ 0 w 16"/>
                <a:gd name="T9" fmla="*/ 13 h 50"/>
                <a:gd name="T10" fmla="*/ 0 w 16"/>
                <a:gd name="T11" fmla="*/ 49 h 50"/>
                <a:gd name="T12" fmla="*/ 1 w 16"/>
                <a:gd name="T13" fmla="*/ 50 h 50"/>
                <a:gd name="T14" fmla="*/ 15 w 16"/>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50">
                  <a:moveTo>
                    <a:pt x="15" y="50"/>
                  </a:moveTo>
                  <a:cubicBezTo>
                    <a:pt x="16" y="50"/>
                    <a:pt x="16" y="50"/>
                    <a:pt x="16" y="49"/>
                  </a:cubicBezTo>
                  <a:cubicBezTo>
                    <a:pt x="16" y="0"/>
                    <a:pt x="16" y="0"/>
                    <a:pt x="16" y="0"/>
                  </a:cubicBezTo>
                  <a:cubicBezTo>
                    <a:pt x="7" y="8"/>
                    <a:pt x="7" y="8"/>
                    <a:pt x="7" y="8"/>
                  </a:cubicBezTo>
                  <a:cubicBezTo>
                    <a:pt x="0" y="13"/>
                    <a:pt x="0" y="13"/>
                    <a:pt x="0" y="13"/>
                  </a:cubicBezTo>
                  <a:cubicBezTo>
                    <a:pt x="0" y="49"/>
                    <a:pt x="0" y="49"/>
                    <a:pt x="0" y="49"/>
                  </a:cubicBezTo>
                  <a:cubicBezTo>
                    <a:pt x="0" y="50"/>
                    <a:pt x="1" y="50"/>
                    <a:pt x="1" y="50"/>
                  </a:cubicBezTo>
                  <a:lnTo>
                    <a:pt x="15"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4406176" y="3973869"/>
              <a:ext cx="330520" cy="195153"/>
            </a:xfrm>
            <a:custGeom>
              <a:avLst/>
              <a:gdLst>
                <a:gd name="T0" fmla="*/ 124 w 124"/>
                <a:gd name="T1" fmla="*/ 5 h 73"/>
                <a:gd name="T2" fmla="*/ 123 w 124"/>
                <a:gd name="T3" fmla="*/ 2 h 73"/>
                <a:gd name="T4" fmla="*/ 120 w 124"/>
                <a:gd name="T5" fmla="*/ 0 h 73"/>
                <a:gd name="T6" fmla="*/ 115 w 124"/>
                <a:gd name="T7" fmla="*/ 1 h 73"/>
                <a:gd name="T8" fmla="*/ 101 w 124"/>
                <a:gd name="T9" fmla="*/ 1 h 73"/>
                <a:gd name="T10" fmla="*/ 99 w 124"/>
                <a:gd name="T11" fmla="*/ 1 h 73"/>
                <a:gd name="T12" fmla="*/ 99 w 124"/>
                <a:gd name="T13" fmla="*/ 1 h 73"/>
                <a:gd name="T14" fmla="*/ 96 w 124"/>
                <a:gd name="T15" fmla="*/ 5 h 73"/>
                <a:gd name="T16" fmla="*/ 99 w 124"/>
                <a:gd name="T17" fmla="*/ 9 h 73"/>
                <a:gd name="T18" fmla="*/ 101 w 124"/>
                <a:gd name="T19" fmla="*/ 9 h 73"/>
                <a:gd name="T20" fmla="*/ 106 w 124"/>
                <a:gd name="T21" fmla="*/ 9 h 73"/>
                <a:gd name="T22" fmla="*/ 108 w 124"/>
                <a:gd name="T23" fmla="*/ 9 h 73"/>
                <a:gd name="T24" fmla="*/ 104 w 124"/>
                <a:gd name="T25" fmla="*/ 13 h 73"/>
                <a:gd name="T26" fmla="*/ 95 w 124"/>
                <a:gd name="T27" fmla="*/ 20 h 73"/>
                <a:gd name="T28" fmla="*/ 90 w 124"/>
                <a:gd name="T29" fmla="*/ 24 h 73"/>
                <a:gd name="T30" fmla="*/ 84 w 124"/>
                <a:gd name="T31" fmla="*/ 29 h 73"/>
                <a:gd name="T32" fmla="*/ 80 w 124"/>
                <a:gd name="T33" fmla="*/ 32 h 73"/>
                <a:gd name="T34" fmla="*/ 75 w 124"/>
                <a:gd name="T35" fmla="*/ 28 h 73"/>
                <a:gd name="T36" fmla="*/ 74 w 124"/>
                <a:gd name="T37" fmla="*/ 26 h 73"/>
                <a:gd name="T38" fmla="*/ 69 w 124"/>
                <a:gd name="T39" fmla="*/ 21 h 73"/>
                <a:gd name="T40" fmla="*/ 68 w 124"/>
                <a:gd name="T41" fmla="*/ 20 h 73"/>
                <a:gd name="T42" fmla="*/ 62 w 124"/>
                <a:gd name="T43" fmla="*/ 20 h 73"/>
                <a:gd name="T44" fmla="*/ 58 w 124"/>
                <a:gd name="T45" fmla="*/ 24 h 73"/>
                <a:gd name="T46" fmla="*/ 52 w 124"/>
                <a:gd name="T47" fmla="*/ 27 h 73"/>
                <a:gd name="T48" fmla="*/ 49 w 124"/>
                <a:gd name="T49" fmla="*/ 30 h 73"/>
                <a:gd name="T50" fmla="*/ 48 w 124"/>
                <a:gd name="T51" fmla="*/ 31 h 73"/>
                <a:gd name="T52" fmla="*/ 31 w 124"/>
                <a:gd name="T53" fmla="*/ 43 h 73"/>
                <a:gd name="T54" fmla="*/ 31 w 124"/>
                <a:gd name="T55" fmla="*/ 43 h 73"/>
                <a:gd name="T56" fmla="*/ 26 w 124"/>
                <a:gd name="T57" fmla="*/ 47 h 73"/>
                <a:gd name="T58" fmla="*/ 5 w 124"/>
                <a:gd name="T59" fmla="*/ 63 h 73"/>
                <a:gd name="T60" fmla="*/ 3 w 124"/>
                <a:gd name="T61" fmla="*/ 65 h 73"/>
                <a:gd name="T62" fmla="*/ 2 w 124"/>
                <a:gd name="T63" fmla="*/ 71 h 73"/>
                <a:gd name="T64" fmla="*/ 6 w 124"/>
                <a:gd name="T65" fmla="*/ 72 h 73"/>
                <a:gd name="T66" fmla="*/ 8 w 124"/>
                <a:gd name="T67" fmla="*/ 72 h 73"/>
                <a:gd name="T68" fmla="*/ 26 w 124"/>
                <a:gd name="T69" fmla="*/ 58 h 73"/>
                <a:gd name="T70" fmla="*/ 31 w 124"/>
                <a:gd name="T71" fmla="*/ 54 h 73"/>
                <a:gd name="T72" fmla="*/ 31 w 124"/>
                <a:gd name="T73" fmla="*/ 54 h 73"/>
                <a:gd name="T74" fmla="*/ 48 w 124"/>
                <a:gd name="T75" fmla="*/ 42 h 73"/>
                <a:gd name="T76" fmla="*/ 49 w 124"/>
                <a:gd name="T77" fmla="*/ 40 h 73"/>
                <a:gd name="T78" fmla="*/ 52 w 124"/>
                <a:gd name="T79" fmla="*/ 38 h 73"/>
                <a:gd name="T80" fmla="*/ 58 w 124"/>
                <a:gd name="T81" fmla="*/ 34 h 73"/>
                <a:gd name="T82" fmla="*/ 64 w 124"/>
                <a:gd name="T83" fmla="*/ 29 h 73"/>
                <a:gd name="T84" fmla="*/ 69 w 124"/>
                <a:gd name="T85" fmla="*/ 34 h 73"/>
                <a:gd name="T86" fmla="*/ 74 w 124"/>
                <a:gd name="T87" fmla="*/ 39 h 73"/>
                <a:gd name="T88" fmla="*/ 75 w 124"/>
                <a:gd name="T89" fmla="*/ 40 h 73"/>
                <a:gd name="T90" fmla="*/ 76 w 124"/>
                <a:gd name="T91" fmla="*/ 41 h 73"/>
                <a:gd name="T92" fmla="*/ 82 w 124"/>
                <a:gd name="T93" fmla="*/ 41 h 73"/>
                <a:gd name="T94" fmla="*/ 84 w 124"/>
                <a:gd name="T95" fmla="*/ 40 h 73"/>
                <a:gd name="T96" fmla="*/ 90 w 124"/>
                <a:gd name="T97" fmla="*/ 35 h 73"/>
                <a:gd name="T98" fmla="*/ 95 w 124"/>
                <a:gd name="T99" fmla="*/ 31 h 73"/>
                <a:gd name="T100" fmla="*/ 101 w 124"/>
                <a:gd name="T101" fmla="*/ 26 h 73"/>
                <a:gd name="T102" fmla="*/ 115 w 124"/>
                <a:gd name="T103" fmla="*/ 14 h 73"/>
                <a:gd name="T104" fmla="*/ 116 w 124"/>
                <a:gd name="T105" fmla="*/ 14 h 73"/>
                <a:gd name="T106" fmla="*/ 116 w 124"/>
                <a:gd name="T107" fmla="*/ 23 h 73"/>
                <a:gd name="T108" fmla="*/ 120 w 124"/>
                <a:gd name="T109" fmla="*/ 28 h 73"/>
                <a:gd name="T110" fmla="*/ 124 w 124"/>
                <a:gd name="T111" fmla="*/ 23 h 73"/>
                <a:gd name="T112" fmla="*/ 124 w 124"/>
                <a:gd name="T113"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 h="73">
                  <a:moveTo>
                    <a:pt x="124" y="5"/>
                  </a:moveTo>
                  <a:cubicBezTo>
                    <a:pt x="124" y="4"/>
                    <a:pt x="124" y="3"/>
                    <a:pt x="123" y="2"/>
                  </a:cubicBezTo>
                  <a:cubicBezTo>
                    <a:pt x="122" y="1"/>
                    <a:pt x="121" y="0"/>
                    <a:pt x="120" y="0"/>
                  </a:cubicBezTo>
                  <a:cubicBezTo>
                    <a:pt x="115" y="1"/>
                    <a:pt x="115" y="1"/>
                    <a:pt x="115" y="1"/>
                  </a:cubicBezTo>
                  <a:cubicBezTo>
                    <a:pt x="101" y="1"/>
                    <a:pt x="101" y="1"/>
                    <a:pt x="101" y="1"/>
                  </a:cubicBezTo>
                  <a:cubicBezTo>
                    <a:pt x="100" y="1"/>
                    <a:pt x="99" y="1"/>
                    <a:pt x="99" y="1"/>
                  </a:cubicBezTo>
                  <a:cubicBezTo>
                    <a:pt x="99" y="1"/>
                    <a:pt x="99" y="1"/>
                    <a:pt x="99" y="1"/>
                  </a:cubicBezTo>
                  <a:cubicBezTo>
                    <a:pt x="97" y="2"/>
                    <a:pt x="96" y="3"/>
                    <a:pt x="96" y="5"/>
                  </a:cubicBezTo>
                  <a:cubicBezTo>
                    <a:pt x="96" y="7"/>
                    <a:pt x="97" y="8"/>
                    <a:pt x="99" y="9"/>
                  </a:cubicBezTo>
                  <a:cubicBezTo>
                    <a:pt x="99" y="9"/>
                    <a:pt x="100" y="9"/>
                    <a:pt x="101" y="9"/>
                  </a:cubicBezTo>
                  <a:cubicBezTo>
                    <a:pt x="106" y="9"/>
                    <a:pt x="106" y="9"/>
                    <a:pt x="106" y="9"/>
                  </a:cubicBezTo>
                  <a:cubicBezTo>
                    <a:pt x="108" y="9"/>
                    <a:pt x="108" y="9"/>
                    <a:pt x="108" y="9"/>
                  </a:cubicBezTo>
                  <a:cubicBezTo>
                    <a:pt x="104" y="13"/>
                    <a:pt x="104" y="13"/>
                    <a:pt x="104" y="13"/>
                  </a:cubicBezTo>
                  <a:cubicBezTo>
                    <a:pt x="95" y="20"/>
                    <a:pt x="95" y="20"/>
                    <a:pt x="95" y="20"/>
                  </a:cubicBezTo>
                  <a:cubicBezTo>
                    <a:pt x="90" y="24"/>
                    <a:pt x="90" y="24"/>
                    <a:pt x="90" y="24"/>
                  </a:cubicBezTo>
                  <a:cubicBezTo>
                    <a:pt x="84" y="29"/>
                    <a:pt x="84" y="29"/>
                    <a:pt x="84" y="29"/>
                  </a:cubicBezTo>
                  <a:cubicBezTo>
                    <a:pt x="80" y="32"/>
                    <a:pt x="80" y="32"/>
                    <a:pt x="80" y="32"/>
                  </a:cubicBezTo>
                  <a:cubicBezTo>
                    <a:pt x="75" y="28"/>
                    <a:pt x="75" y="28"/>
                    <a:pt x="75" y="28"/>
                  </a:cubicBezTo>
                  <a:cubicBezTo>
                    <a:pt x="74" y="26"/>
                    <a:pt x="74" y="26"/>
                    <a:pt x="74" y="26"/>
                  </a:cubicBezTo>
                  <a:cubicBezTo>
                    <a:pt x="69" y="21"/>
                    <a:pt x="69" y="21"/>
                    <a:pt x="69" y="21"/>
                  </a:cubicBezTo>
                  <a:cubicBezTo>
                    <a:pt x="68" y="20"/>
                    <a:pt x="68" y="20"/>
                    <a:pt x="68" y="20"/>
                  </a:cubicBezTo>
                  <a:cubicBezTo>
                    <a:pt x="66" y="19"/>
                    <a:pt x="64" y="19"/>
                    <a:pt x="62" y="20"/>
                  </a:cubicBezTo>
                  <a:cubicBezTo>
                    <a:pt x="58" y="24"/>
                    <a:pt x="58" y="24"/>
                    <a:pt x="58" y="24"/>
                  </a:cubicBezTo>
                  <a:cubicBezTo>
                    <a:pt x="52" y="27"/>
                    <a:pt x="52" y="27"/>
                    <a:pt x="52" y="27"/>
                  </a:cubicBezTo>
                  <a:cubicBezTo>
                    <a:pt x="49" y="30"/>
                    <a:pt x="49" y="30"/>
                    <a:pt x="49" y="30"/>
                  </a:cubicBezTo>
                  <a:cubicBezTo>
                    <a:pt x="48" y="31"/>
                    <a:pt x="48" y="31"/>
                    <a:pt x="48" y="31"/>
                  </a:cubicBezTo>
                  <a:cubicBezTo>
                    <a:pt x="31" y="43"/>
                    <a:pt x="31" y="43"/>
                    <a:pt x="31" y="43"/>
                  </a:cubicBezTo>
                  <a:cubicBezTo>
                    <a:pt x="31" y="43"/>
                    <a:pt x="31" y="43"/>
                    <a:pt x="31" y="43"/>
                  </a:cubicBezTo>
                  <a:cubicBezTo>
                    <a:pt x="26" y="47"/>
                    <a:pt x="26" y="47"/>
                    <a:pt x="26" y="47"/>
                  </a:cubicBezTo>
                  <a:cubicBezTo>
                    <a:pt x="5" y="63"/>
                    <a:pt x="5" y="63"/>
                    <a:pt x="5" y="63"/>
                  </a:cubicBezTo>
                  <a:cubicBezTo>
                    <a:pt x="3" y="65"/>
                    <a:pt x="3" y="65"/>
                    <a:pt x="3" y="65"/>
                  </a:cubicBezTo>
                  <a:cubicBezTo>
                    <a:pt x="1" y="66"/>
                    <a:pt x="0" y="69"/>
                    <a:pt x="2" y="71"/>
                  </a:cubicBezTo>
                  <a:cubicBezTo>
                    <a:pt x="3" y="72"/>
                    <a:pt x="5" y="73"/>
                    <a:pt x="6" y="72"/>
                  </a:cubicBezTo>
                  <a:cubicBezTo>
                    <a:pt x="7" y="72"/>
                    <a:pt x="7" y="72"/>
                    <a:pt x="8" y="72"/>
                  </a:cubicBezTo>
                  <a:cubicBezTo>
                    <a:pt x="26" y="58"/>
                    <a:pt x="26" y="58"/>
                    <a:pt x="26" y="58"/>
                  </a:cubicBezTo>
                  <a:cubicBezTo>
                    <a:pt x="31" y="54"/>
                    <a:pt x="31" y="54"/>
                    <a:pt x="31" y="54"/>
                  </a:cubicBezTo>
                  <a:cubicBezTo>
                    <a:pt x="31" y="54"/>
                    <a:pt x="31" y="54"/>
                    <a:pt x="31" y="54"/>
                  </a:cubicBezTo>
                  <a:cubicBezTo>
                    <a:pt x="48" y="42"/>
                    <a:pt x="48" y="42"/>
                    <a:pt x="48" y="42"/>
                  </a:cubicBezTo>
                  <a:cubicBezTo>
                    <a:pt x="49" y="40"/>
                    <a:pt x="49" y="40"/>
                    <a:pt x="49" y="40"/>
                  </a:cubicBezTo>
                  <a:cubicBezTo>
                    <a:pt x="52" y="38"/>
                    <a:pt x="52" y="38"/>
                    <a:pt x="52" y="38"/>
                  </a:cubicBezTo>
                  <a:cubicBezTo>
                    <a:pt x="58" y="34"/>
                    <a:pt x="58" y="34"/>
                    <a:pt x="58" y="34"/>
                  </a:cubicBezTo>
                  <a:cubicBezTo>
                    <a:pt x="64" y="29"/>
                    <a:pt x="64" y="29"/>
                    <a:pt x="64" y="29"/>
                  </a:cubicBezTo>
                  <a:cubicBezTo>
                    <a:pt x="69" y="34"/>
                    <a:pt x="69" y="34"/>
                    <a:pt x="69" y="34"/>
                  </a:cubicBezTo>
                  <a:cubicBezTo>
                    <a:pt x="74" y="39"/>
                    <a:pt x="74" y="39"/>
                    <a:pt x="74" y="39"/>
                  </a:cubicBezTo>
                  <a:cubicBezTo>
                    <a:pt x="75" y="40"/>
                    <a:pt x="75" y="40"/>
                    <a:pt x="75" y="40"/>
                  </a:cubicBezTo>
                  <a:cubicBezTo>
                    <a:pt x="76" y="41"/>
                    <a:pt x="76" y="41"/>
                    <a:pt x="76" y="41"/>
                  </a:cubicBezTo>
                  <a:cubicBezTo>
                    <a:pt x="78" y="43"/>
                    <a:pt x="80" y="43"/>
                    <a:pt x="82" y="41"/>
                  </a:cubicBezTo>
                  <a:cubicBezTo>
                    <a:pt x="84" y="40"/>
                    <a:pt x="84" y="40"/>
                    <a:pt x="84" y="40"/>
                  </a:cubicBezTo>
                  <a:cubicBezTo>
                    <a:pt x="90" y="35"/>
                    <a:pt x="90" y="35"/>
                    <a:pt x="90" y="35"/>
                  </a:cubicBezTo>
                  <a:cubicBezTo>
                    <a:pt x="95" y="31"/>
                    <a:pt x="95" y="31"/>
                    <a:pt x="95" y="31"/>
                  </a:cubicBezTo>
                  <a:cubicBezTo>
                    <a:pt x="101" y="26"/>
                    <a:pt x="101" y="26"/>
                    <a:pt x="101" y="26"/>
                  </a:cubicBezTo>
                  <a:cubicBezTo>
                    <a:pt x="115" y="14"/>
                    <a:pt x="115" y="14"/>
                    <a:pt x="115" y="14"/>
                  </a:cubicBezTo>
                  <a:cubicBezTo>
                    <a:pt x="116" y="14"/>
                    <a:pt x="116" y="14"/>
                    <a:pt x="116" y="14"/>
                  </a:cubicBezTo>
                  <a:cubicBezTo>
                    <a:pt x="116" y="23"/>
                    <a:pt x="116" y="23"/>
                    <a:pt x="116" y="23"/>
                  </a:cubicBezTo>
                  <a:cubicBezTo>
                    <a:pt x="116" y="26"/>
                    <a:pt x="118" y="28"/>
                    <a:pt x="120" y="28"/>
                  </a:cubicBezTo>
                  <a:cubicBezTo>
                    <a:pt x="123" y="28"/>
                    <a:pt x="124" y="26"/>
                    <a:pt x="124" y="23"/>
                  </a:cubicBezTo>
                  <a:lnTo>
                    <a:pt x="12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 name="矩形 42"/>
          <p:cNvSpPr/>
          <p:nvPr/>
        </p:nvSpPr>
        <p:spPr>
          <a:xfrm>
            <a:off x="3736160" y="1730672"/>
            <a:ext cx="325730"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01</a:t>
            </a:r>
            <a:endParaRPr lang="zh-CN" altLang="en-US" sz="1200" dirty="0">
              <a:ln w="6350">
                <a:noFill/>
              </a:ln>
              <a:solidFill>
                <a:schemeClr val="bg1"/>
              </a:solidFill>
              <a:latin typeface="Impact" pitchFamily="34" charset="0"/>
              <a:ea typeface="微软雅黑" pitchFamily="34" charset="-122"/>
            </a:endParaRPr>
          </a:p>
        </p:txBody>
      </p:sp>
      <p:sp>
        <p:nvSpPr>
          <p:cNvPr id="48" name="矩形 47"/>
          <p:cNvSpPr/>
          <p:nvPr/>
        </p:nvSpPr>
        <p:spPr>
          <a:xfrm>
            <a:off x="3486091" y="197209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55" name="矩形 54"/>
          <p:cNvSpPr/>
          <p:nvPr/>
        </p:nvSpPr>
        <p:spPr>
          <a:xfrm>
            <a:off x="5070368" y="1730672"/>
            <a:ext cx="343364"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02</a:t>
            </a:r>
            <a:endParaRPr lang="zh-CN" altLang="en-US" sz="1200" dirty="0">
              <a:ln w="6350">
                <a:noFill/>
              </a:ln>
              <a:solidFill>
                <a:schemeClr val="bg1"/>
              </a:solidFill>
              <a:latin typeface="Impact" pitchFamily="34" charset="0"/>
              <a:ea typeface="微软雅黑" pitchFamily="34" charset="-122"/>
            </a:endParaRPr>
          </a:p>
        </p:txBody>
      </p:sp>
      <p:sp>
        <p:nvSpPr>
          <p:cNvPr id="56" name="矩形 55"/>
          <p:cNvSpPr/>
          <p:nvPr/>
        </p:nvSpPr>
        <p:spPr>
          <a:xfrm>
            <a:off x="4829116" y="197209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57" name="矩形 56"/>
          <p:cNvSpPr/>
          <p:nvPr/>
        </p:nvSpPr>
        <p:spPr>
          <a:xfrm>
            <a:off x="3758275" y="3069430"/>
            <a:ext cx="348173"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03</a:t>
            </a:r>
            <a:endParaRPr lang="zh-CN" altLang="en-US" sz="1200" dirty="0">
              <a:ln w="6350">
                <a:noFill/>
              </a:ln>
              <a:solidFill>
                <a:schemeClr val="bg1"/>
              </a:solidFill>
              <a:latin typeface="Impact" pitchFamily="34" charset="0"/>
              <a:ea typeface="微软雅黑" pitchFamily="34" charset="-122"/>
            </a:endParaRPr>
          </a:p>
        </p:txBody>
      </p:sp>
      <p:sp>
        <p:nvSpPr>
          <p:cNvPr id="58" name="矩形 57"/>
          <p:cNvSpPr/>
          <p:nvPr/>
        </p:nvSpPr>
        <p:spPr>
          <a:xfrm>
            <a:off x="3519428" y="2858417"/>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61" name="矩形 60"/>
          <p:cNvSpPr/>
          <p:nvPr/>
        </p:nvSpPr>
        <p:spPr>
          <a:xfrm>
            <a:off x="5046555" y="3069430"/>
            <a:ext cx="343364"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04</a:t>
            </a:r>
            <a:endParaRPr lang="zh-CN" altLang="en-US" sz="1200" dirty="0">
              <a:ln w="6350">
                <a:noFill/>
              </a:ln>
              <a:solidFill>
                <a:schemeClr val="bg1"/>
              </a:solidFill>
              <a:latin typeface="Impact" pitchFamily="34" charset="0"/>
              <a:ea typeface="微软雅黑" pitchFamily="34" charset="-122"/>
            </a:endParaRPr>
          </a:p>
        </p:txBody>
      </p:sp>
      <p:sp>
        <p:nvSpPr>
          <p:cNvPr id="62" name="矩形 61"/>
          <p:cNvSpPr/>
          <p:nvPr/>
        </p:nvSpPr>
        <p:spPr>
          <a:xfrm>
            <a:off x="4805303" y="2858417"/>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63" name="Rectangle 66"/>
          <p:cNvSpPr>
            <a:spLocks noChangeArrowheads="1"/>
          </p:cNvSpPr>
          <p:nvPr/>
        </p:nvSpPr>
        <p:spPr bwMode="auto">
          <a:xfrm>
            <a:off x="6228184" y="1677243"/>
            <a:ext cx="23042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4" name="圆角矩形 63"/>
          <p:cNvSpPr/>
          <p:nvPr/>
        </p:nvSpPr>
        <p:spPr>
          <a:xfrm>
            <a:off x="6228184" y="134682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结论二</a:t>
            </a:r>
          </a:p>
        </p:txBody>
      </p:sp>
      <p:sp>
        <p:nvSpPr>
          <p:cNvPr id="65" name="Rectangle 66"/>
          <p:cNvSpPr>
            <a:spLocks noChangeArrowheads="1"/>
          </p:cNvSpPr>
          <p:nvPr/>
        </p:nvSpPr>
        <p:spPr bwMode="auto">
          <a:xfrm>
            <a:off x="6228184" y="3262203"/>
            <a:ext cx="23042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6" name="圆角矩形 65"/>
          <p:cNvSpPr/>
          <p:nvPr/>
        </p:nvSpPr>
        <p:spPr>
          <a:xfrm>
            <a:off x="6228184" y="293178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结论四</a:t>
            </a:r>
          </a:p>
        </p:txBody>
      </p:sp>
      <p:sp>
        <p:nvSpPr>
          <p:cNvPr id="67" name="Rectangle 66"/>
          <p:cNvSpPr>
            <a:spLocks noChangeArrowheads="1"/>
          </p:cNvSpPr>
          <p:nvPr/>
        </p:nvSpPr>
        <p:spPr bwMode="auto">
          <a:xfrm>
            <a:off x="525037" y="1677243"/>
            <a:ext cx="23042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8" name="圆角矩形 67"/>
          <p:cNvSpPr/>
          <p:nvPr/>
        </p:nvSpPr>
        <p:spPr>
          <a:xfrm>
            <a:off x="1811971" y="134682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结论一</a:t>
            </a:r>
          </a:p>
        </p:txBody>
      </p:sp>
      <p:sp>
        <p:nvSpPr>
          <p:cNvPr id="69" name="Rectangle 66"/>
          <p:cNvSpPr>
            <a:spLocks noChangeArrowheads="1"/>
          </p:cNvSpPr>
          <p:nvPr/>
        </p:nvSpPr>
        <p:spPr bwMode="auto">
          <a:xfrm>
            <a:off x="525037" y="3262203"/>
            <a:ext cx="23042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0" name="圆角矩形 69"/>
          <p:cNvSpPr/>
          <p:nvPr/>
        </p:nvSpPr>
        <p:spPr>
          <a:xfrm>
            <a:off x="1811971" y="293178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结论三</a:t>
            </a:r>
          </a:p>
        </p:txBody>
      </p:sp>
      <p:sp>
        <p:nvSpPr>
          <p:cNvPr id="45" name="圆角矩形 4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6" name="圆角矩形 4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7" name="圆角矩形 4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9" name="圆角矩形 4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0" name="圆角矩形 4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1" name="矩形 50"/>
          <p:cNvSpPr/>
          <p:nvPr/>
        </p:nvSpPr>
        <p:spPr>
          <a:xfrm>
            <a:off x="4010674" y="378109"/>
            <a:ext cx="1107996"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市场调研分析</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500"/>
                                      </p:stCondLst>
                                      <p:childTnLst>
                                        <p:set>
                                          <p:cBhvr>
                                            <p:cTn id="11" dur="1" fill="hold">
                                              <p:stCondLst>
                                                <p:cond delay="0"/>
                                              </p:stCondLst>
                                            </p:cTn>
                                            <p:tgtEl>
                                              <p:spTgt spid="4"/>
                                            </p:tgtEl>
                                            <p:attrNameLst>
                                              <p:attrName>style.visibility</p:attrName>
                                            </p:attrNameLst>
                                          </p:cBhvr>
                                          <p:to>
                                            <p:strVal val="visible"/>
                                          </p:to>
                                        </p:set>
                                        <p:anim calcmode="lin" valueType="num">
                                          <p:cBhvr>
                                            <p:cTn id="12" dur="750" fill="hold"/>
                                            <p:tgtEl>
                                              <p:spTgt spid="4"/>
                                            </p:tgtEl>
                                            <p:attrNameLst>
                                              <p:attrName>ppt_w</p:attrName>
                                            </p:attrNameLst>
                                          </p:cBhvr>
                                          <p:tavLst>
                                            <p:tav tm="0">
                                              <p:val>
                                                <p:strVal val="#ppt_w*0.70"/>
                                              </p:val>
                                            </p:tav>
                                            <p:tav tm="100000">
                                              <p:val>
                                                <p:strVal val="#ppt_w"/>
                                              </p:val>
                                            </p:tav>
                                          </p:tavLst>
                                        </p:anim>
                                        <p:anim calcmode="lin" valueType="num">
                                          <p:cBhvr>
                                            <p:cTn id="13" dur="750" fill="hold"/>
                                            <p:tgtEl>
                                              <p:spTgt spid="4"/>
                                            </p:tgtEl>
                                            <p:attrNameLst>
                                              <p:attrName>ppt_h</p:attrName>
                                            </p:attrNameLst>
                                          </p:cBhvr>
                                          <p:tavLst>
                                            <p:tav tm="0">
                                              <p:val>
                                                <p:strVal val="#ppt_h"/>
                                              </p:val>
                                            </p:tav>
                                            <p:tav tm="100000">
                                              <p:val>
                                                <p:strVal val="#ppt_h"/>
                                              </p:val>
                                            </p:tav>
                                          </p:tavLst>
                                        </p:anim>
                                        <p:animEffect transition="in" filter="fade">
                                          <p:cBhvr>
                                            <p:cTn id="14" dur="750"/>
                                            <p:tgtEl>
                                              <p:spTgt spid="4"/>
                                            </p:tgtEl>
                                          </p:cBhvr>
                                        </p:animEffect>
                                      </p:childTnLst>
                                    </p:cTn>
                                  </p:par>
                                  <p:par>
                                    <p:cTn id="15" presetID="47" presetClass="entr" presetSubtype="0" fill="hold" grpId="0" nodeType="withEffect">
                                      <p:stCondLst>
                                        <p:cond delay="13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ppt_x</p:attrName>
                                            </p:attrNameLst>
                                          </p:cBhvr>
                                          <p:tavLst>
                                            <p:tav tm="0">
                                              <p:val>
                                                <p:strVal val="#ppt_x"/>
                                              </p:val>
                                            </p:tav>
                                            <p:tav tm="100000">
                                              <p:val>
                                                <p:strVal val="#ppt_x"/>
                                              </p:val>
                                            </p:tav>
                                          </p:tavLst>
                                        </p:anim>
                                        <p:anim calcmode="lin" valueType="num">
                                          <p:cBhvr>
                                            <p:cTn id="19" dur="500" fill="hold"/>
                                            <p:tgtEl>
                                              <p:spTgt spid="43"/>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30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anim calcmode="lin" valueType="num">
                                          <p:cBhvr>
                                            <p:cTn id="23" dur="500" fill="hold"/>
                                            <p:tgtEl>
                                              <p:spTgt spid="48"/>
                                            </p:tgtEl>
                                            <p:attrNameLst>
                                              <p:attrName>ppt_x</p:attrName>
                                            </p:attrNameLst>
                                          </p:cBhvr>
                                          <p:tavLst>
                                            <p:tav tm="0">
                                              <p:val>
                                                <p:strVal val="#ppt_x"/>
                                              </p:val>
                                            </p:tav>
                                            <p:tav tm="100000">
                                              <p:val>
                                                <p:strVal val="#ppt_x"/>
                                              </p:val>
                                            </p:tav>
                                          </p:tavLst>
                                        </p:anim>
                                        <p:anim calcmode="lin" valueType="num">
                                          <p:cBhvr>
                                            <p:cTn id="24" dur="5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30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anim calcmode="lin" valueType="num">
                                          <p:cBhvr>
                                            <p:cTn id="28" dur="500" fill="hold"/>
                                            <p:tgtEl>
                                              <p:spTgt spid="55"/>
                                            </p:tgtEl>
                                            <p:attrNameLst>
                                              <p:attrName>ppt_x</p:attrName>
                                            </p:attrNameLst>
                                          </p:cBhvr>
                                          <p:tavLst>
                                            <p:tav tm="0">
                                              <p:val>
                                                <p:strVal val="#ppt_x"/>
                                              </p:val>
                                            </p:tav>
                                            <p:tav tm="100000">
                                              <p:val>
                                                <p:strVal val="#ppt_x"/>
                                              </p:val>
                                            </p:tav>
                                          </p:tavLst>
                                        </p:anim>
                                        <p:anim calcmode="lin" valueType="num">
                                          <p:cBhvr>
                                            <p:cTn id="29" dur="500" fill="hold"/>
                                            <p:tgtEl>
                                              <p:spTgt spid="55"/>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30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anim calcmode="lin" valueType="num">
                                          <p:cBhvr>
                                            <p:cTn id="33" dur="500" fill="hold"/>
                                            <p:tgtEl>
                                              <p:spTgt spid="56"/>
                                            </p:tgtEl>
                                            <p:attrNameLst>
                                              <p:attrName>ppt_x</p:attrName>
                                            </p:attrNameLst>
                                          </p:cBhvr>
                                          <p:tavLst>
                                            <p:tav tm="0">
                                              <p:val>
                                                <p:strVal val="#ppt_x"/>
                                              </p:val>
                                            </p:tav>
                                            <p:tav tm="100000">
                                              <p:val>
                                                <p:strVal val="#ppt_x"/>
                                              </p:val>
                                            </p:tav>
                                          </p:tavLst>
                                        </p:anim>
                                        <p:anim calcmode="lin" valueType="num">
                                          <p:cBhvr>
                                            <p:cTn id="34" dur="500" fill="hold"/>
                                            <p:tgtEl>
                                              <p:spTgt spid="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30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anim calcmode="lin" valueType="num">
                                          <p:cBhvr>
                                            <p:cTn id="38" dur="500" fill="hold"/>
                                            <p:tgtEl>
                                              <p:spTgt spid="57"/>
                                            </p:tgtEl>
                                            <p:attrNameLst>
                                              <p:attrName>ppt_x</p:attrName>
                                            </p:attrNameLst>
                                          </p:cBhvr>
                                          <p:tavLst>
                                            <p:tav tm="0">
                                              <p:val>
                                                <p:strVal val="#ppt_x"/>
                                              </p:val>
                                            </p:tav>
                                            <p:tav tm="100000">
                                              <p:val>
                                                <p:strVal val="#ppt_x"/>
                                              </p:val>
                                            </p:tav>
                                          </p:tavLst>
                                        </p:anim>
                                        <p:anim calcmode="lin" valueType="num">
                                          <p:cBhvr>
                                            <p:cTn id="39" dur="500" fill="hold"/>
                                            <p:tgtEl>
                                              <p:spTgt spid="5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30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anim calcmode="lin" valueType="num">
                                          <p:cBhvr>
                                            <p:cTn id="43" dur="500" fill="hold"/>
                                            <p:tgtEl>
                                              <p:spTgt spid="58"/>
                                            </p:tgtEl>
                                            <p:attrNameLst>
                                              <p:attrName>ppt_x</p:attrName>
                                            </p:attrNameLst>
                                          </p:cBhvr>
                                          <p:tavLst>
                                            <p:tav tm="0">
                                              <p:val>
                                                <p:strVal val="#ppt_x"/>
                                              </p:val>
                                            </p:tav>
                                            <p:tav tm="100000">
                                              <p:val>
                                                <p:strVal val="#ppt_x"/>
                                              </p:val>
                                            </p:tav>
                                          </p:tavLst>
                                        </p:anim>
                                        <p:anim calcmode="lin" valueType="num">
                                          <p:cBhvr>
                                            <p:cTn id="44" dur="50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30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anim calcmode="lin" valueType="num">
                                          <p:cBhvr>
                                            <p:cTn id="48" dur="500" fill="hold"/>
                                            <p:tgtEl>
                                              <p:spTgt spid="61"/>
                                            </p:tgtEl>
                                            <p:attrNameLst>
                                              <p:attrName>ppt_x</p:attrName>
                                            </p:attrNameLst>
                                          </p:cBhvr>
                                          <p:tavLst>
                                            <p:tav tm="0">
                                              <p:val>
                                                <p:strVal val="#ppt_x"/>
                                              </p:val>
                                            </p:tav>
                                            <p:tav tm="100000">
                                              <p:val>
                                                <p:strVal val="#ppt_x"/>
                                              </p:val>
                                            </p:tav>
                                          </p:tavLst>
                                        </p:anim>
                                        <p:anim calcmode="lin" valueType="num">
                                          <p:cBhvr>
                                            <p:cTn id="49" dur="500" fill="hold"/>
                                            <p:tgtEl>
                                              <p:spTgt spid="6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30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anim calcmode="lin" valueType="num">
                                          <p:cBhvr>
                                            <p:cTn id="53" dur="500" fill="hold"/>
                                            <p:tgtEl>
                                              <p:spTgt spid="62"/>
                                            </p:tgtEl>
                                            <p:attrNameLst>
                                              <p:attrName>ppt_x</p:attrName>
                                            </p:attrNameLst>
                                          </p:cBhvr>
                                          <p:tavLst>
                                            <p:tav tm="0">
                                              <p:val>
                                                <p:strVal val="#ppt_x"/>
                                              </p:val>
                                            </p:tav>
                                            <p:tav tm="100000">
                                              <p:val>
                                                <p:strVal val="#ppt_x"/>
                                              </p:val>
                                            </p:tav>
                                          </p:tavLst>
                                        </p:anim>
                                        <p:anim calcmode="lin" valueType="num">
                                          <p:cBhvr>
                                            <p:cTn id="54" dur="500" fill="hold"/>
                                            <p:tgtEl>
                                              <p:spTgt spid="62"/>
                                            </p:tgtEl>
                                            <p:attrNameLst>
                                              <p:attrName>ppt_y</p:attrName>
                                            </p:attrNameLst>
                                          </p:cBhvr>
                                          <p:tavLst>
                                            <p:tav tm="0">
                                              <p:val>
                                                <p:strVal val="#ppt_y+.1"/>
                                              </p:val>
                                            </p:tav>
                                            <p:tav tm="100000">
                                              <p:val>
                                                <p:strVal val="#ppt_y"/>
                                              </p:val>
                                            </p:tav>
                                          </p:tavLst>
                                        </p:anim>
                                      </p:childTnLst>
                                    </p:cTn>
                                  </p:par>
                                  <p:par>
                                    <p:cTn id="55" presetID="2" presetClass="entr" presetSubtype="2" fill="hold" grpId="0" nodeType="withEffect" p14:presetBounceEnd="60000">
                                      <p:stCondLst>
                                        <p:cond delay="1800"/>
                                      </p:stCondLst>
                                      <p:childTnLst>
                                        <p:set>
                                          <p:cBhvr>
                                            <p:cTn id="56" dur="1" fill="hold">
                                              <p:stCondLst>
                                                <p:cond delay="0"/>
                                              </p:stCondLst>
                                            </p:cTn>
                                            <p:tgtEl>
                                              <p:spTgt spid="64"/>
                                            </p:tgtEl>
                                            <p:attrNameLst>
                                              <p:attrName>style.visibility</p:attrName>
                                            </p:attrNameLst>
                                          </p:cBhvr>
                                          <p:to>
                                            <p:strVal val="visible"/>
                                          </p:to>
                                        </p:set>
                                        <p:anim calcmode="lin" valueType="num" p14:bounceEnd="60000">
                                          <p:cBhvr additive="base">
                                            <p:cTn id="57" dur="500" fill="hold"/>
                                            <p:tgtEl>
                                              <p:spTgt spid="64"/>
                                            </p:tgtEl>
                                            <p:attrNameLst>
                                              <p:attrName>ppt_x</p:attrName>
                                            </p:attrNameLst>
                                          </p:cBhvr>
                                          <p:tavLst>
                                            <p:tav tm="0">
                                              <p:val>
                                                <p:strVal val="1+#ppt_w/2"/>
                                              </p:val>
                                            </p:tav>
                                            <p:tav tm="100000">
                                              <p:val>
                                                <p:strVal val="#ppt_x"/>
                                              </p:val>
                                            </p:tav>
                                          </p:tavLst>
                                        </p:anim>
                                        <p:anim calcmode="lin" valueType="num" p14:bounceEnd="60000">
                                          <p:cBhvr additive="base">
                                            <p:cTn id="58" dur="500" fill="hold"/>
                                            <p:tgtEl>
                                              <p:spTgt spid="64"/>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220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strVal val="#ppt_w*0.70"/>
                                              </p:val>
                                            </p:tav>
                                            <p:tav tm="100000">
                                              <p:val>
                                                <p:strVal val="#ppt_w"/>
                                              </p:val>
                                            </p:tav>
                                          </p:tavLst>
                                        </p:anim>
                                        <p:anim calcmode="lin" valueType="num">
                                          <p:cBhvr>
                                            <p:cTn id="62" dur="500" fill="hold"/>
                                            <p:tgtEl>
                                              <p:spTgt spid="63"/>
                                            </p:tgtEl>
                                            <p:attrNameLst>
                                              <p:attrName>ppt_h</p:attrName>
                                            </p:attrNameLst>
                                          </p:cBhvr>
                                          <p:tavLst>
                                            <p:tav tm="0">
                                              <p:val>
                                                <p:strVal val="#ppt_h"/>
                                              </p:val>
                                            </p:tav>
                                            <p:tav tm="100000">
                                              <p:val>
                                                <p:strVal val="#ppt_h"/>
                                              </p:val>
                                            </p:tav>
                                          </p:tavLst>
                                        </p:anim>
                                        <p:animEffect transition="in" filter="fade">
                                          <p:cBhvr>
                                            <p:cTn id="63" dur="500"/>
                                            <p:tgtEl>
                                              <p:spTgt spid="63"/>
                                            </p:tgtEl>
                                          </p:cBhvr>
                                        </p:animEffect>
                                      </p:childTnLst>
                                    </p:cTn>
                                  </p:par>
                                  <p:par>
                                    <p:cTn id="64" presetID="2" presetClass="entr" presetSubtype="2" fill="hold" grpId="0" nodeType="withEffect" p14:presetBounceEnd="60000">
                                      <p:stCondLst>
                                        <p:cond delay="1800"/>
                                      </p:stCondLst>
                                      <p:childTnLst>
                                        <p:set>
                                          <p:cBhvr>
                                            <p:cTn id="65" dur="1" fill="hold">
                                              <p:stCondLst>
                                                <p:cond delay="0"/>
                                              </p:stCondLst>
                                            </p:cTn>
                                            <p:tgtEl>
                                              <p:spTgt spid="66"/>
                                            </p:tgtEl>
                                            <p:attrNameLst>
                                              <p:attrName>style.visibility</p:attrName>
                                            </p:attrNameLst>
                                          </p:cBhvr>
                                          <p:to>
                                            <p:strVal val="visible"/>
                                          </p:to>
                                        </p:set>
                                        <p:anim calcmode="lin" valueType="num" p14:bounceEnd="60000">
                                          <p:cBhvr additive="base">
                                            <p:cTn id="66" dur="500" fill="hold"/>
                                            <p:tgtEl>
                                              <p:spTgt spid="66"/>
                                            </p:tgtEl>
                                            <p:attrNameLst>
                                              <p:attrName>ppt_x</p:attrName>
                                            </p:attrNameLst>
                                          </p:cBhvr>
                                          <p:tavLst>
                                            <p:tav tm="0">
                                              <p:val>
                                                <p:strVal val="1+#ppt_w/2"/>
                                              </p:val>
                                            </p:tav>
                                            <p:tav tm="100000">
                                              <p:val>
                                                <p:strVal val="#ppt_x"/>
                                              </p:val>
                                            </p:tav>
                                          </p:tavLst>
                                        </p:anim>
                                        <p:anim calcmode="lin" valueType="num" p14:bounceEnd="60000">
                                          <p:cBhvr additive="base">
                                            <p:cTn id="67" dur="500" fill="hold"/>
                                            <p:tgtEl>
                                              <p:spTgt spid="66"/>
                                            </p:tgtEl>
                                            <p:attrNameLst>
                                              <p:attrName>ppt_y</p:attrName>
                                            </p:attrNameLst>
                                          </p:cBhvr>
                                          <p:tavLst>
                                            <p:tav tm="0">
                                              <p:val>
                                                <p:strVal val="#ppt_y"/>
                                              </p:val>
                                            </p:tav>
                                            <p:tav tm="100000">
                                              <p:val>
                                                <p:strVal val="#ppt_y"/>
                                              </p:val>
                                            </p:tav>
                                          </p:tavLst>
                                        </p:anim>
                                      </p:childTnLst>
                                    </p:cTn>
                                  </p:par>
                                  <p:par>
                                    <p:cTn id="68" presetID="55" presetClass="entr" presetSubtype="0" fill="hold" grpId="0" nodeType="withEffect">
                                      <p:stCondLst>
                                        <p:cond delay="2200"/>
                                      </p:stCondLst>
                                      <p:childTnLst>
                                        <p:set>
                                          <p:cBhvr>
                                            <p:cTn id="69" dur="1" fill="hold">
                                              <p:stCondLst>
                                                <p:cond delay="0"/>
                                              </p:stCondLst>
                                            </p:cTn>
                                            <p:tgtEl>
                                              <p:spTgt spid="65"/>
                                            </p:tgtEl>
                                            <p:attrNameLst>
                                              <p:attrName>style.visibility</p:attrName>
                                            </p:attrNameLst>
                                          </p:cBhvr>
                                          <p:to>
                                            <p:strVal val="visible"/>
                                          </p:to>
                                        </p:set>
                                        <p:anim calcmode="lin" valueType="num">
                                          <p:cBhvr>
                                            <p:cTn id="70" dur="500" fill="hold"/>
                                            <p:tgtEl>
                                              <p:spTgt spid="65"/>
                                            </p:tgtEl>
                                            <p:attrNameLst>
                                              <p:attrName>ppt_w</p:attrName>
                                            </p:attrNameLst>
                                          </p:cBhvr>
                                          <p:tavLst>
                                            <p:tav tm="0">
                                              <p:val>
                                                <p:strVal val="#ppt_w*0.70"/>
                                              </p:val>
                                            </p:tav>
                                            <p:tav tm="100000">
                                              <p:val>
                                                <p:strVal val="#ppt_w"/>
                                              </p:val>
                                            </p:tav>
                                          </p:tavLst>
                                        </p:anim>
                                        <p:anim calcmode="lin" valueType="num">
                                          <p:cBhvr>
                                            <p:cTn id="71" dur="500" fill="hold"/>
                                            <p:tgtEl>
                                              <p:spTgt spid="65"/>
                                            </p:tgtEl>
                                            <p:attrNameLst>
                                              <p:attrName>ppt_h</p:attrName>
                                            </p:attrNameLst>
                                          </p:cBhvr>
                                          <p:tavLst>
                                            <p:tav tm="0">
                                              <p:val>
                                                <p:strVal val="#ppt_h"/>
                                              </p:val>
                                            </p:tav>
                                            <p:tav tm="100000">
                                              <p:val>
                                                <p:strVal val="#ppt_h"/>
                                              </p:val>
                                            </p:tav>
                                          </p:tavLst>
                                        </p:anim>
                                        <p:animEffect transition="in" filter="fade">
                                          <p:cBhvr>
                                            <p:cTn id="72" dur="500"/>
                                            <p:tgtEl>
                                              <p:spTgt spid="65"/>
                                            </p:tgtEl>
                                          </p:cBhvr>
                                        </p:animEffect>
                                      </p:childTnLst>
                                    </p:cTn>
                                  </p:par>
                                  <p:par>
                                    <p:cTn id="73" presetID="2" presetClass="entr" presetSubtype="8" fill="hold" grpId="0" nodeType="withEffect" p14:presetBounceEnd="60000">
                                      <p:stCondLst>
                                        <p:cond delay="1800"/>
                                      </p:stCondLst>
                                      <p:childTnLst>
                                        <p:set>
                                          <p:cBhvr>
                                            <p:cTn id="74" dur="1" fill="hold">
                                              <p:stCondLst>
                                                <p:cond delay="0"/>
                                              </p:stCondLst>
                                            </p:cTn>
                                            <p:tgtEl>
                                              <p:spTgt spid="68"/>
                                            </p:tgtEl>
                                            <p:attrNameLst>
                                              <p:attrName>style.visibility</p:attrName>
                                            </p:attrNameLst>
                                          </p:cBhvr>
                                          <p:to>
                                            <p:strVal val="visible"/>
                                          </p:to>
                                        </p:set>
                                        <p:anim calcmode="lin" valueType="num" p14:bounceEnd="60000">
                                          <p:cBhvr additive="base">
                                            <p:cTn id="75" dur="500" fill="hold"/>
                                            <p:tgtEl>
                                              <p:spTgt spid="68"/>
                                            </p:tgtEl>
                                            <p:attrNameLst>
                                              <p:attrName>ppt_x</p:attrName>
                                            </p:attrNameLst>
                                          </p:cBhvr>
                                          <p:tavLst>
                                            <p:tav tm="0">
                                              <p:val>
                                                <p:strVal val="0-#ppt_w/2"/>
                                              </p:val>
                                            </p:tav>
                                            <p:tav tm="100000">
                                              <p:val>
                                                <p:strVal val="#ppt_x"/>
                                              </p:val>
                                            </p:tav>
                                          </p:tavLst>
                                        </p:anim>
                                        <p:anim calcmode="lin" valueType="num" p14:bounceEnd="60000">
                                          <p:cBhvr additive="base">
                                            <p:cTn id="76" dur="500" fill="hold"/>
                                            <p:tgtEl>
                                              <p:spTgt spid="68"/>
                                            </p:tgtEl>
                                            <p:attrNameLst>
                                              <p:attrName>ppt_y</p:attrName>
                                            </p:attrNameLst>
                                          </p:cBhvr>
                                          <p:tavLst>
                                            <p:tav tm="0">
                                              <p:val>
                                                <p:strVal val="#ppt_y"/>
                                              </p:val>
                                            </p:tav>
                                            <p:tav tm="100000">
                                              <p:val>
                                                <p:strVal val="#ppt_y"/>
                                              </p:val>
                                            </p:tav>
                                          </p:tavLst>
                                        </p:anim>
                                      </p:childTnLst>
                                    </p:cTn>
                                  </p:par>
                                  <p:par>
                                    <p:cTn id="77" presetID="55" presetClass="entr" presetSubtype="0" fill="hold" grpId="0" nodeType="withEffect">
                                      <p:stCondLst>
                                        <p:cond delay="2200"/>
                                      </p:stCondLst>
                                      <p:childTnLst>
                                        <p:set>
                                          <p:cBhvr>
                                            <p:cTn id="78" dur="1" fill="hold">
                                              <p:stCondLst>
                                                <p:cond delay="0"/>
                                              </p:stCondLst>
                                            </p:cTn>
                                            <p:tgtEl>
                                              <p:spTgt spid="67"/>
                                            </p:tgtEl>
                                            <p:attrNameLst>
                                              <p:attrName>style.visibility</p:attrName>
                                            </p:attrNameLst>
                                          </p:cBhvr>
                                          <p:to>
                                            <p:strVal val="visible"/>
                                          </p:to>
                                        </p:set>
                                        <p:anim calcmode="lin" valueType="num">
                                          <p:cBhvr>
                                            <p:cTn id="79" dur="500" fill="hold"/>
                                            <p:tgtEl>
                                              <p:spTgt spid="67"/>
                                            </p:tgtEl>
                                            <p:attrNameLst>
                                              <p:attrName>ppt_w</p:attrName>
                                            </p:attrNameLst>
                                          </p:cBhvr>
                                          <p:tavLst>
                                            <p:tav tm="0">
                                              <p:val>
                                                <p:strVal val="#ppt_w*0.70"/>
                                              </p:val>
                                            </p:tav>
                                            <p:tav tm="100000">
                                              <p:val>
                                                <p:strVal val="#ppt_w"/>
                                              </p:val>
                                            </p:tav>
                                          </p:tavLst>
                                        </p:anim>
                                        <p:anim calcmode="lin" valueType="num">
                                          <p:cBhvr>
                                            <p:cTn id="80" dur="500" fill="hold"/>
                                            <p:tgtEl>
                                              <p:spTgt spid="67"/>
                                            </p:tgtEl>
                                            <p:attrNameLst>
                                              <p:attrName>ppt_h</p:attrName>
                                            </p:attrNameLst>
                                          </p:cBhvr>
                                          <p:tavLst>
                                            <p:tav tm="0">
                                              <p:val>
                                                <p:strVal val="#ppt_h"/>
                                              </p:val>
                                            </p:tav>
                                            <p:tav tm="100000">
                                              <p:val>
                                                <p:strVal val="#ppt_h"/>
                                              </p:val>
                                            </p:tav>
                                          </p:tavLst>
                                        </p:anim>
                                        <p:animEffect transition="in" filter="fade">
                                          <p:cBhvr>
                                            <p:cTn id="81" dur="500"/>
                                            <p:tgtEl>
                                              <p:spTgt spid="67"/>
                                            </p:tgtEl>
                                          </p:cBhvr>
                                        </p:animEffect>
                                      </p:childTnLst>
                                    </p:cTn>
                                  </p:par>
                                  <p:par>
                                    <p:cTn id="82" presetID="2" presetClass="entr" presetSubtype="8" fill="hold" grpId="0" nodeType="withEffect" p14:presetBounceEnd="60000">
                                      <p:stCondLst>
                                        <p:cond delay="1800"/>
                                      </p:stCondLst>
                                      <p:childTnLst>
                                        <p:set>
                                          <p:cBhvr>
                                            <p:cTn id="83" dur="1" fill="hold">
                                              <p:stCondLst>
                                                <p:cond delay="0"/>
                                              </p:stCondLst>
                                            </p:cTn>
                                            <p:tgtEl>
                                              <p:spTgt spid="70"/>
                                            </p:tgtEl>
                                            <p:attrNameLst>
                                              <p:attrName>style.visibility</p:attrName>
                                            </p:attrNameLst>
                                          </p:cBhvr>
                                          <p:to>
                                            <p:strVal val="visible"/>
                                          </p:to>
                                        </p:set>
                                        <p:anim calcmode="lin" valueType="num" p14:bounceEnd="60000">
                                          <p:cBhvr additive="base">
                                            <p:cTn id="84" dur="500" fill="hold"/>
                                            <p:tgtEl>
                                              <p:spTgt spid="70"/>
                                            </p:tgtEl>
                                            <p:attrNameLst>
                                              <p:attrName>ppt_x</p:attrName>
                                            </p:attrNameLst>
                                          </p:cBhvr>
                                          <p:tavLst>
                                            <p:tav tm="0">
                                              <p:val>
                                                <p:strVal val="0-#ppt_w/2"/>
                                              </p:val>
                                            </p:tav>
                                            <p:tav tm="100000">
                                              <p:val>
                                                <p:strVal val="#ppt_x"/>
                                              </p:val>
                                            </p:tav>
                                          </p:tavLst>
                                        </p:anim>
                                        <p:anim calcmode="lin" valueType="num" p14:bounceEnd="60000">
                                          <p:cBhvr additive="base">
                                            <p:cTn id="85" dur="500" fill="hold"/>
                                            <p:tgtEl>
                                              <p:spTgt spid="70"/>
                                            </p:tgtEl>
                                            <p:attrNameLst>
                                              <p:attrName>ppt_y</p:attrName>
                                            </p:attrNameLst>
                                          </p:cBhvr>
                                          <p:tavLst>
                                            <p:tav tm="0">
                                              <p:val>
                                                <p:strVal val="#ppt_y"/>
                                              </p:val>
                                            </p:tav>
                                            <p:tav tm="100000">
                                              <p:val>
                                                <p:strVal val="#ppt_y"/>
                                              </p:val>
                                            </p:tav>
                                          </p:tavLst>
                                        </p:anim>
                                      </p:childTnLst>
                                    </p:cTn>
                                  </p:par>
                                  <p:par>
                                    <p:cTn id="86" presetID="55" presetClass="entr" presetSubtype="0" fill="hold" grpId="0" nodeType="withEffect">
                                      <p:stCondLst>
                                        <p:cond delay="2200"/>
                                      </p:stCondLst>
                                      <p:childTnLst>
                                        <p:set>
                                          <p:cBhvr>
                                            <p:cTn id="87" dur="1" fill="hold">
                                              <p:stCondLst>
                                                <p:cond delay="0"/>
                                              </p:stCondLst>
                                            </p:cTn>
                                            <p:tgtEl>
                                              <p:spTgt spid="69"/>
                                            </p:tgtEl>
                                            <p:attrNameLst>
                                              <p:attrName>style.visibility</p:attrName>
                                            </p:attrNameLst>
                                          </p:cBhvr>
                                          <p:to>
                                            <p:strVal val="visible"/>
                                          </p:to>
                                        </p:set>
                                        <p:anim calcmode="lin" valueType="num">
                                          <p:cBhvr>
                                            <p:cTn id="88" dur="500" fill="hold"/>
                                            <p:tgtEl>
                                              <p:spTgt spid="69"/>
                                            </p:tgtEl>
                                            <p:attrNameLst>
                                              <p:attrName>ppt_w</p:attrName>
                                            </p:attrNameLst>
                                          </p:cBhvr>
                                          <p:tavLst>
                                            <p:tav tm="0">
                                              <p:val>
                                                <p:strVal val="#ppt_w*0.70"/>
                                              </p:val>
                                            </p:tav>
                                            <p:tav tm="100000">
                                              <p:val>
                                                <p:strVal val="#ppt_w"/>
                                              </p:val>
                                            </p:tav>
                                          </p:tavLst>
                                        </p:anim>
                                        <p:anim calcmode="lin" valueType="num">
                                          <p:cBhvr>
                                            <p:cTn id="89" dur="500" fill="hold"/>
                                            <p:tgtEl>
                                              <p:spTgt spid="69"/>
                                            </p:tgtEl>
                                            <p:attrNameLst>
                                              <p:attrName>ppt_h</p:attrName>
                                            </p:attrNameLst>
                                          </p:cBhvr>
                                          <p:tavLst>
                                            <p:tav tm="0">
                                              <p:val>
                                                <p:strVal val="#ppt_h"/>
                                              </p:val>
                                            </p:tav>
                                            <p:tav tm="100000">
                                              <p:val>
                                                <p:strVal val="#ppt_h"/>
                                              </p:val>
                                            </p:tav>
                                          </p:tavLst>
                                        </p:anim>
                                        <p:animEffect transition="in" filter="fade">
                                          <p:cBhvr>
                                            <p:cTn id="9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8" grpId="0"/>
          <p:bldP spid="55" grpId="0"/>
          <p:bldP spid="56" grpId="0"/>
          <p:bldP spid="57" grpId="0"/>
          <p:bldP spid="58" grpId="0"/>
          <p:bldP spid="61" grpId="0"/>
          <p:bldP spid="62" grpId="0"/>
          <p:bldP spid="63" grpId="0"/>
          <p:bldP spid="64" grpId="0" animBg="1"/>
          <p:bldP spid="65" grpId="0"/>
          <p:bldP spid="66" grpId="0" animBg="1"/>
          <p:bldP spid="67" grpId="0"/>
          <p:bldP spid="68" grpId="0" animBg="1"/>
          <p:bldP spid="69" grpId="0"/>
          <p:bldP spid="7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500"/>
                                      </p:stCondLst>
                                      <p:childTnLst>
                                        <p:set>
                                          <p:cBhvr>
                                            <p:cTn id="11" dur="1" fill="hold">
                                              <p:stCondLst>
                                                <p:cond delay="0"/>
                                              </p:stCondLst>
                                            </p:cTn>
                                            <p:tgtEl>
                                              <p:spTgt spid="4"/>
                                            </p:tgtEl>
                                            <p:attrNameLst>
                                              <p:attrName>style.visibility</p:attrName>
                                            </p:attrNameLst>
                                          </p:cBhvr>
                                          <p:to>
                                            <p:strVal val="visible"/>
                                          </p:to>
                                        </p:set>
                                        <p:anim calcmode="lin" valueType="num">
                                          <p:cBhvr>
                                            <p:cTn id="12" dur="750" fill="hold"/>
                                            <p:tgtEl>
                                              <p:spTgt spid="4"/>
                                            </p:tgtEl>
                                            <p:attrNameLst>
                                              <p:attrName>ppt_w</p:attrName>
                                            </p:attrNameLst>
                                          </p:cBhvr>
                                          <p:tavLst>
                                            <p:tav tm="0">
                                              <p:val>
                                                <p:strVal val="#ppt_w*0.70"/>
                                              </p:val>
                                            </p:tav>
                                            <p:tav tm="100000">
                                              <p:val>
                                                <p:strVal val="#ppt_w"/>
                                              </p:val>
                                            </p:tav>
                                          </p:tavLst>
                                        </p:anim>
                                        <p:anim calcmode="lin" valueType="num">
                                          <p:cBhvr>
                                            <p:cTn id="13" dur="750" fill="hold"/>
                                            <p:tgtEl>
                                              <p:spTgt spid="4"/>
                                            </p:tgtEl>
                                            <p:attrNameLst>
                                              <p:attrName>ppt_h</p:attrName>
                                            </p:attrNameLst>
                                          </p:cBhvr>
                                          <p:tavLst>
                                            <p:tav tm="0">
                                              <p:val>
                                                <p:strVal val="#ppt_h"/>
                                              </p:val>
                                            </p:tav>
                                            <p:tav tm="100000">
                                              <p:val>
                                                <p:strVal val="#ppt_h"/>
                                              </p:val>
                                            </p:tav>
                                          </p:tavLst>
                                        </p:anim>
                                        <p:animEffect transition="in" filter="fade">
                                          <p:cBhvr>
                                            <p:cTn id="14" dur="750"/>
                                            <p:tgtEl>
                                              <p:spTgt spid="4"/>
                                            </p:tgtEl>
                                          </p:cBhvr>
                                        </p:animEffect>
                                      </p:childTnLst>
                                    </p:cTn>
                                  </p:par>
                                  <p:par>
                                    <p:cTn id="15" presetID="47" presetClass="entr" presetSubtype="0" fill="hold" grpId="0" nodeType="withEffect">
                                      <p:stCondLst>
                                        <p:cond delay="13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ppt_x</p:attrName>
                                            </p:attrNameLst>
                                          </p:cBhvr>
                                          <p:tavLst>
                                            <p:tav tm="0">
                                              <p:val>
                                                <p:strVal val="#ppt_x"/>
                                              </p:val>
                                            </p:tav>
                                            <p:tav tm="100000">
                                              <p:val>
                                                <p:strVal val="#ppt_x"/>
                                              </p:val>
                                            </p:tav>
                                          </p:tavLst>
                                        </p:anim>
                                        <p:anim calcmode="lin" valueType="num">
                                          <p:cBhvr>
                                            <p:cTn id="19" dur="500" fill="hold"/>
                                            <p:tgtEl>
                                              <p:spTgt spid="43"/>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30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anim calcmode="lin" valueType="num">
                                          <p:cBhvr>
                                            <p:cTn id="23" dur="500" fill="hold"/>
                                            <p:tgtEl>
                                              <p:spTgt spid="48"/>
                                            </p:tgtEl>
                                            <p:attrNameLst>
                                              <p:attrName>ppt_x</p:attrName>
                                            </p:attrNameLst>
                                          </p:cBhvr>
                                          <p:tavLst>
                                            <p:tav tm="0">
                                              <p:val>
                                                <p:strVal val="#ppt_x"/>
                                              </p:val>
                                            </p:tav>
                                            <p:tav tm="100000">
                                              <p:val>
                                                <p:strVal val="#ppt_x"/>
                                              </p:val>
                                            </p:tav>
                                          </p:tavLst>
                                        </p:anim>
                                        <p:anim calcmode="lin" valueType="num">
                                          <p:cBhvr>
                                            <p:cTn id="24" dur="5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30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anim calcmode="lin" valueType="num">
                                          <p:cBhvr>
                                            <p:cTn id="28" dur="500" fill="hold"/>
                                            <p:tgtEl>
                                              <p:spTgt spid="55"/>
                                            </p:tgtEl>
                                            <p:attrNameLst>
                                              <p:attrName>ppt_x</p:attrName>
                                            </p:attrNameLst>
                                          </p:cBhvr>
                                          <p:tavLst>
                                            <p:tav tm="0">
                                              <p:val>
                                                <p:strVal val="#ppt_x"/>
                                              </p:val>
                                            </p:tav>
                                            <p:tav tm="100000">
                                              <p:val>
                                                <p:strVal val="#ppt_x"/>
                                              </p:val>
                                            </p:tav>
                                          </p:tavLst>
                                        </p:anim>
                                        <p:anim calcmode="lin" valueType="num">
                                          <p:cBhvr>
                                            <p:cTn id="29" dur="500" fill="hold"/>
                                            <p:tgtEl>
                                              <p:spTgt spid="55"/>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30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anim calcmode="lin" valueType="num">
                                          <p:cBhvr>
                                            <p:cTn id="33" dur="500" fill="hold"/>
                                            <p:tgtEl>
                                              <p:spTgt spid="56"/>
                                            </p:tgtEl>
                                            <p:attrNameLst>
                                              <p:attrName>ppt_x</p:attrName>
                                            </p:attrNameLst>
                                          </p:cBhvr>
                                          <p:tavLst>
                                            <p:tav tm="0">
                                              <p:val>
                                                <p:strVal val="#ppt_x"/>
                                              </p:val>
                                            </p:tav>
                                            <p:tav tm="100000">
                                              <p:val>
                                                <p:strVal val="#ppt_x"/>
                                              </p:val>
                                            </p:tav>
                                          </p:tavLst>
                                        </p:anim>
                                        <p:anim calcmode="lin" valueType="num">
                                          <p:cBhvr>
                                            <p:cTn id="34" dur="500" fill="hold"/>
                                            <p:tgtEl>
                                              <p:spTgt spid="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30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anim calcmode="lin" valueType="num">
                                          <p:cBhvr>
                                            <p:cTn id="38" dur="500" fill="hold"/>
                                            <p:tgtEl>
                                              <p:spTgt spid="57"/>
                                            </p:tgtEl>
                                            <p:attrNameLst>
                                              <p:attrName>ppt_x</p:attrName>
                                            </p:attrNameLst>
                                          </p:cBhvr>
                                          <p:tavLst>
                                            <p:tav tm="0">
                                              <p:val>
                                                <p:strVal val="#ppt_x"/>
                                              </p:val>
                                            </p:tav>
                                            <p:tav tm="100000">
                                              <p:val>
                                                <p:strVal val="#ppt_x"/>
                                              </p:val>
                                            </p:tav>
                                          </p:tavLst>
                                        </p:anim>
                                        <p:anim calcmode="lin" valueType="num">
                                          <p:cBhvr>
                                            <p:cTn id="39" dur="500" fill="hold"/>
                                            <p:tgtEl>
                                              <p:spTgt spid="5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30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anim calcmode="lin" valueType="num">
                                          <p:cBhvr>
                                            <p:cTn id="43" dur="500" fill="hold"/>
                                            <p:tgtEl>
                                              <p:spTgt spid="58"/>
                                            </p:tgtEl>
                                            <p:attrNameLst>
                                              <p:attrName>ppt_x</p:attrName>
                                            </p:attrNameLst>
                                          </p:cBhvr>
                                          <p:tavLst>
                                            <p:tav tm="0">
                                              <p:val>
                                                <p:strVal val="#ppt_x"/>
                                              </p:val>
                                            </p:tav>
                                            <p:tav tm="100000">
                                              <p:val>
                                                <p:strVal val="#ppt_x"/>
                                              </p:val>
                                            </p:tav>
                                          </p:tavLst>
                                        </p:anim>
                                        <p:anim calcmode="lin" valueType="num">
                                          <p:cBhvr>
                                            <p:cTn id="44" dur="50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30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anim calcmode="lin" valueType="num">
                                          <p:cBhvr>
                                            <p:cTn id="48" dur="500" fill="hold"/>
                                            <p:tgtEl>
                                              <p:spTgt spid="61"/>
                                            </p:tgtEl>
                                            <p:attrNameLst>
                                              <p:attrName>ppt_x</p:attrName>
                                            </p:attrNameLst>
                                          </p:cBhvr>
                                          <p:tavLst>
                                            <p:tav tm="0">
                                              <p:val>
                                                <p:strVal val="#ppt_x"/>
                                              </p:val>
                                            </p:tav>
                                            <p:tav tm="100000">
                                              <p:val>
                                                <p:strVal val="#ppt_x"/>
                                              </p:val>
                                            </p:tav>
                                          </p:tavLst>
                                        </p:anim>
                                        <p:anim calcmode="lin" valueType="num">
                                          <p:cBhvr>
                                            <p:cTn id="49" dur="500" fill="hold"/>
                                            <p:tgtEl>
                                              <p:spTgt spid="6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30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anim calcmode="lin" valueType="num">
                                          <p:cBhvr>
                                            <p:cTn id="53" dur="500" fill="hold"/>
                                            <p:tgtEl>
                                              <p:spTgt spid="62"/>
                                            </p:tgtEl>
                                            <p:attrNameLst>
                                              <p:attrName>ppt_x</p:attrName>
                                            </p:attrNameLst>
                                          </p:cBhvr>
                                          <p:tavLst>
                                            <p:tav tm="0">
                                              <p:val>
                                                <p:strVal val="#ppt_x"/>
                                              </p:val>
                                            </p:tav>
                                            <p:tav tm="100000">
                                              <p:val>
                                                <p:strVal val="#ppt_x"/>
                                              </p:val>
                                            </p:tav>
                                          </p:tavLst>
                                        </p:anim>
                                        <p:anim calcmode="lin" valueType="num">
                                          <p:cBhvr>
                                            <p:cTn id="54" dur="500" fill="hold"/>
                                            <p:tgtEl>
                                              <p:spTgt spid="62"/>
                                            </p:tgtEl>
                                            <p:attrNameLst>
                                              <p:attrName>ppt_y</p:attrName>
                                            </p:attrNameLst>
                                          </p:cBhvr>
                                          <p:tavLst>
                                            <p:tav tm="0">
                                              <p:val>
                                                <p:strVal val="#ppt_y+.1"/>
                                              </p:val>
                                            </p:tav>
                                            <p:tav tm="100000">
                                              <p:val>
                                                <p:strVal val="#ppt_y"/>
                                              </p:val>
                                            </p:tav>
                                          </p:tavLst>
                                        </p:anim>
                                      </p:childTnLst>
                                    </p:cTn>
                                  </p:par>
                                  <p:par>
                                    <p:cTn id="55" presetID="2" presetClass="entr" presetSubtype="2" fill="hold" grpId="0" nodeType="withEffect">
                                      <p:stCondLst>
                                        <p:cond delay="1800"/>
                                      </p:stCondLst>
                                      <p:childTnLst>
                                        <p:set>
                                          <p:cBhvr>
                                            <p:cTn id="56" dur="1" fill="hold">
                                              <p:stCondLst>
                                                <p:cond delay="0"/>
                                              </p:stCondLst>
                                            </p:cTn>
                                            <p:tgtEl>
                                              <p:spTgt spid="64"/>
                                            </p:tgtEl>
                                            <p:attrNameLst>
                                              <p:attrName>style.visibility</p:attrName>
                                            </p:attrNameLst>
                                          </p:cBhvr>
                                          <p:to>
                                            <p:strVal val="visible"/>
                                          </p:to>
                                        </p:set>
                                        <p:anim calcmode="lin" valueType="num">
                                          <p:cBhvr additive="base">
                                            <p:cTn id="57" dur="500" fill="hold"/>
                                            <p:tgtEl>
                                              <p:spTgt spid="64"/>
                                            </p:tgtEl>
                                            <p:attrNameLst>
                                              <p:attrName>ppt_x</p:attrName>
                                            </p:attrNameLst>
                                          </p:cBhvr>
                                          <p:tavLst>
                                            <p:tav tm="0">
                                              <p:val>
                                                <p:strVal val="1+#ppt_w/2"/>
                                              </p:val>
                                            </p:tav>
                                            <p:tav tm="100000">
                                              <p:val>
                                                <p:strVal val="#ppt_x"/>
                                              </p:val>
                                            </p:tav>
                                          </p:tavLst>
                                        </p:anim>
                                        <p:anim calcmode="lin" valueType="num">
                                          <p:cBhvr additive="base">
                                            <p:cTn id="58" dur="500" fill="hold"/>
                                            <p:tgtEl>
                                              <p:spTgt spid="64"/>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220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strVal val="#ppt_w*0.70"/>
                                              </p:val>
                                            </p:tav>
                                            <p:tav tm="100000">
                                              <p:val>
                                                <p:strVal val="#ppt_w"/>
                                              </p:val>
                                            </p:tav>
                                          </p:tavLst>
                                        </p:anim>
                                        <p:anim calcmode="lin" valueType="num">
                                          <p:cBhvr>
                                            <p:cTn id="62" dur="500" fill="hold"/>
                                            <p:tgtEl>
                                              <p:spTgt spid="63"/>
                                            </p:tgtEl>
                                            <p:attrNameLst>
                                              <p:attrName>ppt_h</p:attrName>
                                            </p:attrNameLst>
                                          </p:cBhvr>
                                          <p:tavLst>
                                            <p:tav tm="0">
                                              <p:val>
                                                <p:strVal val="#ppt_h"/>
                                              </p:val>
                                            </p:tav>
                                            <p:tav tm="100000">
                                              <p:val>
                                                <p:strVal val="#ppt_h"/>
                                              </p:val>
                                            </p:tav>
                                          </p:tavLst>
                                        </p:anim>
                                        <p:animEffect transition="in" filter="fade">
                                          <p:cBhvr>
                                            <p:cTn id="63" dur="500"/>
                                            <p:tgtEl>
                                              <p:spTgt spid="63"/>
                                            </p:tgtEl>
                                          </p:cBhvr>
                                        </p:animEffect>
                                      </p:childTnLst>
                                    </p:cTn>
                                  </p:par>
                                  <p:par>
                                    <p:cTn id="64" presetID="2" presetClass="entr" presetSubtype="2" fill="hold" grpId="0" nodeType="withEffect">
                                      <p:stCondLst>
                                        <p:cond delay="1800"/>
                                      </p:stCondLst>
                                      <p:childTnLst>
                                        <p:set>
                                          <p:cBhvr>
                                            <p:cTn id="65" dur="1" fill="hold">
                                              <p:stCondLst>
                                                <p:cond delay="0"/>
                                              </p:stCondLst>
                                            </p:cTn>
                                            <p:tgtEl>
                                              <p:spTgt spid="66"/>
                                            </p:tgtEl>
                                            <p:attrNameLst>
                                              <p:attrName>style.visibility</p:attrName>
                                            </p:attrNameLst>
                                          </p:cBhvr>
                                          <p:to>
                                            <p:strVal val="visible"/>
                                          </p:to>
                                        </p:set>
                                        <p:anim calcmode="lin" valueType="num">
                                          <p:cBhvr additive="base">
                                            <p:cTn id="66" dur="500" fill="hold"/>
                                            <p:tgtEl>
                                              <p:spTgt spid="66"/>
                                            </p:tgtEl>
                                            <p:attrNameLst>
                                              <p:attrName>ppt_x</p:attrName>
                                            </p:attrNameLst>
                                          </p:cBhvr>
                                          <p:tavLst>
                                            <p:tav tm="0">
                                              <p:val>
                                                <p:strVal val="1+#ppt_w/2"/>
                                              </p:val>
                                            </p:tav>
                                            <p:tav tm="100000">
                                              <p:val>
                                                <p:strVal val="#ppt_x"/>
                                              </p:val>
                                            </p:tav>
                                          </p:tavLst>
                                        </p:anim>
                                        <p:anim calcmode="lin" valueType="num">
                                          <p:cBhvr additive="base">
                                            <p:cTn id="67" dur="500" fill="hold"/>
                                            <p:tgtEl>
                                              <p:spTgt spid="66"/>
                                            </p:tgtEl>
                                            <p:attrNameLst>
                                              <p:attrName>ppt_y</p:attrName>
                                            </p:attrNameLst>
                                          </p:cBhvr>
                                          <p:tavLst>
                                            <p:tav tm="0">
                                              <p:val>
                                                <p:strVal val="#ppt_y"/>
                                              </p:val>
                                            </p:tav>
                                            <p:tav tm="100000">
                                              <p:val>
                                                <p:strVal val="#ppt_y"/>
                                              </p:val>
                                            </p:tav>
                                          </p:tavLst>
                                        </p:anim>
                                      </p:childTnLst>
                                    </p:cTn>
                                  </p:par>
                                  <p:par>
                                    <p:cTn id="68" presetID="55" presetClass="entr" presetSubtype="0" fill="hold" grpId="0" nodeType="withEffect">
                                      <p:stCondLst>
                                        <p:cond delay="2200"/>
                                      </p:stCondLst>
                                      <p:childTnLst>
                                        <p:set>
                                          <p:cBhvr>
                                            <p:cTn id="69" dur="1" fill="hold">
                                              <p:stCondLst>
                                                <p:cond delay="0"/>
                                              </p:stCondLst>
                                            </p:cTn>
                                            <p:tgtEl>
                                              <p:spTgt spid="65"/>
                                            </p:tgtEl>
                                            <p:attrNameLst>
                                              <p:attrName>style.visibility</p:attrName>
                                            </p:attrNameLst>
                                          </p:cBhvr>
                                          <p:to>
                                            <p:strVal val="visible"/>
                                          </p:to>
                                        </p:set>
                                        <p:anim calcmode="lin" valueType="num">
                                          <p:cBhvr>
                                            <p:cTn id="70" dur="500" fill="hold"/>
                                            <p:tgtEl>
                                              <p:spTgt spid="65"/>
                                            </p:tgtEl>
                                            <p:attrNameLst>
                                              <p:attrName>ppt_w</p:attrName>
                                            </p:attrNameLst>
                                          </p:cBhvr>
                                          <p:tavLst>
                                            <p:tav tm="0">
                                              <p:val>
                                                <p:strVal val="#ppt_w*0.70"/>
                                              </p:val>
                                            </p:tav>
                                            <p:tav tm="100000">
                                              <p:val>
                                                <p:strVal val="#ppt_w"/>
                                              </p:val>
                                            </p:tav>
                                          </p:tavLst>
                                        </p:anim>
                                        <p:anim calcmode="lin" valueType="num">
                                          <p:cBhvr>
                                            <p:cTn id="71" dur="500" fill="hold"/>
                                            <p:tgtEl>
                                              <p:spTgt spid="65"/>
                                            </p:tgtEl>
                                            <p:attrNameLst>
                                              <p:attrName>ppt_h</p:attrName>
                                            </p:attrNameLst>
                                          </p:cBhvr>
                                          <p:tavLst>
                                            <p:tav tm="0">
                                              <p:val>
                                                <p:strVal val="#ppt_h"/>
                                              </p:val>
                                            </p:tav>
                                            <p:tav tm="100000">
                                              <p:val>
                                                <p:strVal val="#ppt_h"/>
                                              </p:val>
                                            </p:tav>
                                          </p:tavLst>
                                        </p:anim>
                                        <p:animEffect transition="in" filter="fade">
                                          <p:cBhvr>
                                            <p:cTn id="72" dur="500"/>
                                            <p:tgtEl>
                                              <p:spTgt spid="65"/>
                                            </p:tgtEl>
                                          </p:cBhvr>
                                        </p:animEffect>
                                      </p:childTnLst>
                                    </p:cTn>
                                  </p:par>
                                  <p:par>
                                    <p:cTn id="73" presetID="2" presetClass="entr" presetSubtype="8" fill="hold" grpId="0" nodeType="withEffect">
                                      <p:stCondLst>
                                        <p:cond delay="1800"/>
                                      </p:stCondLst>
                                      <p:childTnLst>
                                        <p:set>
                                          <p:cBhvr>
                                            <p:cTn id="74" dur="1" fill="hold">
                                              <p:stCondLst>
                                                <p:cond delay="0"/>
                                              </p:stCondLst>
                                            </p:cTn>
                                            <p:tgtEl>
                                              <p:spTgt spid="68"/>
                                            </p:tgtEl>
                                            <p:attrNameLst>
                                              <p:attrName>style.visibility</p:attrName>
                                            </p:attrNameLst>
                                          </p:cBhvr>
                                          <p:to>
                                            <p:strVal val="visible"/>
                                          </p:to>
                                        </p:set>
                                        <p:anim calcmode="lin" valueType="num">
                                          <p:cBhvr additive="base">
                                            <p:cTn id="75" dur="500" fill="hold"/>
                                            <p:tgtEl>
                                              <p:spTgt spid="68"/>
                                            </p:tgtEl>
                                            <p:attrNameLst>
                                              <p:attrName>ppt_x</p:attrName>
                                            </p:attrNameLst>
                                          </p:cBhvr>
                                          <p:tavLst>
                                            <p:tav tm="0">
                                              <p:val>
                                                <p:strVal val="0-#ppt_w/2"/>
                                              </p:val>
                                            </p:tav>
                                            <p:tav tm="100000">
                                              <p:val>
                                                <p:strVal val="#ppt_x"/>
                                              </p:val>
                                            </p:tav>
                                          </p:tavLst>
                                        </p:anim>
                                        <p:anim calcmode="lin" valueType="num">
                                          <p:cBhvr additive="base">
                                            <p:cTn id="76" dur="500" fill="hold"/>
                                            <p:tgtEl>
                                              <p:spTgt spid="68"/>
                                            </p:tgtEl>
                                            <p:attrNameLst>
                                              <p:attrName>ppt_y</p:attrName>
                                            </p:attrNameLst>
                                          </p:cBhvr>
                                          <p:tavLst>
                                            <p:tav tm="0">
                                              <p:val>
                                                <p:strVal val="#ppt_y"/>
                                              </p:val>
                                            </p:tav>
                                            <p:tav tm="100000">
                                              <p:val>
                                                <p:strVal val="#ppt_y"/>
                                              </p:val>
                                            </p:tav>
                                          </p:tavLst>
                                        </p:anim>
                                      </p:childTnLst>
                                    </p:cTn>
                                  </p:par>
                                  <p:par>
                                    <p:cTn id="77" presetID="55" presetClass="entr" presetSubtype="0" fill="hold" grpId="0" nodeType="withEffect">
                                      <p:stCondLst>
                                        <p:cond delay="2200"/>
                                      </p:stCondLst>
                                      <p:childTnLst>
                                        <p:set>
                                          <p:cBhvr>
                                            <p:cTn id="78" dur="1" fill="hold">
                                              <p:stCondLst>
                                                <p:cond delay="0"/>
                                              </p:stCondLst>
                                            </p:cTn>
                                            <p:tgtEl>
                                              <p:spTgt spid="67"/>
                                            </p:tgtEl>
                                            <p:attrNameLst>
                                              <p:attrName>style.visibility</p:attrName>
                                            </p:attrNameLst>
                                          </p:cBhvr>
                                          <p:to>
                                            <p:strVal val="visible"/>
                                          </p:to>
                                        </p:set>
                                        <p:anim calcmode="lin" valueType="num">
                                          <p:cBhvr>
                                            <p:cTn id="79" dur="500" fill="hold"/>
                                            <p:tgtEl>
                                              <p:spTgt spid="67"/>
                                            </p:tgtEl>
                                            <p:attrNameLst>
                                              <p:attrName>ppt_w</p:attrName>
                                            </p:attrNameLst>
                                          </p:cBhvr>
                                          <p:tavLst>
                                            <p:tav tm="0">
                                              <p:val>
                                                <p:strVal val="#ppt_w*0.70"/>
                                              </p:val>
                                            </p:tav>
                                            <p:tav tm="100000">
                                              <p:val>
                                                <p:strVal val="#ppt_w"/>
                                              </p:val>
                                            </p:tav>
                                          </p:tavLst>
                                        </p:anim>
                                        <p:anim calcmode="lin" valueType="num">
                                          <p:cBhvr>
                                            <p:cTn id="80" dur="500" fill="hold"/>
                                            <p:tgtEl>
                                              <p:spTgt spid="67"/>
                                            </p:tgtEl>
                                            <p:attrNameLst>
                                              <p:attrName>ppt_h</p:attrName>
                                            </p:attrNameLst>
                                          </p:cBhvr>
                                          <p:tavLst>
                                            <p:tav tm="0">
                                              <p:val>
                                                <p:strVal val="#ppt_h"/>
                                              </p:val>
                                            </p:tav>
                                            <p:tav tm="100000">
                                              <p:val>
                                                <p:strVal val="#ppt_h"/>
                                              </p:val>
                                            </p:tav>
                                          </p:tavLst>
                                        </p:anim>
                                        <p:animEffect transition="in" filter="fade">
                                          <p:cBhvr>
                                            <p:cTn id="81" dur="500"/>
                                            <p:tgtEl>
                                              <p:spTgt spid="67"/>
                                            </p:tgtEl>
                                          </p:cBhvr>
                                        </p:animEffect>
                                      </p:childTnLst>
                                    </p:cTn>
                                  </p:par>
                                  <p:par>
                                    <p:cTn id="82" presetID="2" presetClass="entr" presetSubtype="8" fill="hold" grpId="0" nodeType="withEffect">
                                      <p:stCondLst>
                                        <p:cond delay="1800"/>
                                      </p:stCondLst>
                                      <p:childTnLst>
                                        <p:set>
                                          <p:cBhvr>
                                            <p:cTn id="83" dur="1" fill="hold">
                                              <p:stCondLst>
                                                <p:cond delay="0"/>
                                              </p:stCondLst>
                                            </p:cTn>
                                            <p:tgtEl>
                                              <p:spTgt spid="70"/>
                                            </p:tgtEl>
                                            <p:attrNameLst>
                                              <p:attrName>style.visibility</p:attrName>
                                            </p:attrNameLst>
                                          </p:cBhvr>
                                          <p:to>
                                            <p:strVal val="visible"/>
                                          </p:to>
                                        </p:set>
                                        <p:anim calcmode="lin" valueType="num">
                                          <p:cBhvr additive="base">
                                            <p:cTn id="84" dur="500" fill="hold"/>
                                            <p:tgtEl>
                                              <p:spTgt spid="70"/>
                                            </p:tgtEl>
                                            <p:attrNameLst>
                                              <p:attrName>ppt_x</p:attrName>
                                            </p:attrNameLst>
                                          </p:cBhvr>
                                          <p:tavLst>
                                            <p:tav tm="0">
                                              <p:val>
                                                <p:strVal val="0-#ppt_w/2"/>
                                              </p:val>
                                            </p:tav>
                                            <p:tav tm="100000">
                                              <p:val>
                                                <p:strVal val="#ppt_x"/>
                                              </p:val>
                                            </p:tav>
                                          </p:tavLst>
                                        </p:anim>
                                        <p:anim calcmode="lin" valueType="num">
                                          <p:cBhvr additive="base">
                                            <p:cTn id="85" dur="500" fill="hold"/>
                                            <p:tgtEl>
                                              <p:spTgt spid="70"/>
                                            </p:tgtEl>
                                            <p:attrNameLst>
                                              <p:attrName>ppt_y</p:attrName>
                                            </p:attrNameLst>
                                          </p:cBhvr>
                                          <p:tavLst>
                                            <p:tav tm="0">
                                              <p:val>
                                                <p:strVal val="#ppt_y"/>
                                              </p:val>
                                            </p:tav>
                                            <p:tav tm="100000">
                                              <p:val>
                                                <p:strVal val="#ppt_y"/>
                                              </p:val>
                                            </p:tav>
                                          </p:tavLst>
                                        </p:anim>
                                      </p:childTnLst>
                                    </p:cTn>
                                  </p:par>
                                  <p:par>
                                    <p:cTn id="86" presetID="55" presetClass="entr" presetSubtype="0" fill="hold" grpId="0" nodeType="withEffect">
                                      <p:stCondLst>
                                        <p:cond delay="2200"/>
                                      </p:stCondLst>
                                      <p:childTnLst>
                                        <p:set>
                                          <p:cBhvr>
                                            <p:cTn id="87" dur="1" fill="hold">
                                              <p:stCondLst>
                                                <p:cond delay="0"/>
                                              </p:stCondLst>
                                            </p:cTn>
                                            <p:tgtEl>
                                              <p:spTgt spid="69"/>
                                            </p:tgtEl>
                                            <p:attrNameLst>
                                              <p:attrName>style.visibility</p:attrName>
                                            </p:attrNameLst>
                                          </p:cBhvr>
                                          <p:to>
                                            <p:strVal val="visible"/>
                                          </p:to>
                                        </p:set>
                                        <p:anim calcmode="lin" valueType="num">
                                          <p:cBhvr>
                                            <p:cTn id="88" dur="500" fill="hold"/>
                                            <p:tgtEl>
                                              <p:spTgt spid="69"/>
                                            </p:tgtEl>
                                            <p:attrNameLst>
                                              <p:attrName>ppt_w</p:attrName>
                                            </p:attrNameLst>
                                          </p:cBhvr>
                                          <p:tavLst>
                                            <p:tav tm="0">
                                              <p:val>
                                                <p:strVal val="#ppt_w*0.70"/>
                                              </p:val>
                                            </p:tav>
                                            <p:tav tm="100000">
                                              <p:val>
                                                <p:strVal val="#ppt_w"/>
                                              </p:val>
                                            </p:tav>
                                          </p:tavLst>
                                        </p:anim>
                                        <p:anim calcmode="lin" valueType="num">
                                          <p:cBhvr>
                                            <p:cTn id="89" dur="500" fill="hold"/>
                                            <p:tgtEl>
                                              <p:spTgt spid="69"/>
                                            </p:tgtEl>
                                            <p:attrNameLst>
                                              <p:attrName>ppt_h</p:attrName>
                                            </p:attrNameLst>
                                          </p:cBhvr>
                                          <p:tavLst>
                                            <p:tav tm="0">
                                              <p:val>
                                                <p:strVal val="#ppt_h"/>
                                              </p:val>
                                            </p:tav>
                                            <p:tav tm="100000">
                                              <p:val>
                                                <p:strVal val="#ppt_h"/>
                                              </p:val>
                                            </p:tav>
                                          </p:tavLst>
                                        </p:anim>
                                        <p:animEffect transition="in" filter="fade">
                                          <p:cBhvr>
                                            <p:cTn id="9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8" grpId="0"/>
          <p:bldP spid="55" grpId="0"/>
          <p:bldP spid="56" grpId="0"/>
          <p:bldP spid="57" grpId="0"/>
          <p:bldP spid="58" grpId="0"/>
          <p:bldP spid="61" grpId="0"/>
          <p:bldP spid="62" grpId="0"/>
          <p:bldP spid="63" grpId="0"/>
          <p:bldP spid="64" grpId="0" animBg="1"/>
          <p:bldP spid="65" grpId="0"/>
          <p:bldP spid="66" grpId="0" animBg="1"/>
          <p:bldP spid="67" grpId="0"/>
          <p:bldP spid="68" grpId="0" animBg="1"/>
          <p:bldP spid="69" grpId="0"/>
          <p:bldP spid="7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707904" y="410716"/>
            <a:ext cx="1728192" cy="769441"/>
          </a:xfrm>
          <a:prstGeom prst="rect">
            <a:avLst/>
          </a:prstGeom>
          <a:noFill/>
        </p:spPr>
        <p:txBody>
          <a:bodyPr wrap="square" rtlCol="0">
            <a:spAutoFit/>
          </a:bodyPr>
          <a:lstStyle/>
          <a:p>
            <a:pPr algn="ctr"/>
            <a:r>
              <a:rPr lang="zh-CN" altLang="en-US" sz="2800" b="1" dirty="0">
                <a:ln w="6350">
                  <a:noFill/>
                </a:ln>
                <a:solidFill>
                  <a:schemeClr val="bg1"/>
                </a:solidFill>
                <a:latin typeface="Impact" pitchFamily="34" charset="0"/>
                <a:ea typeface="微软雅黑" pitchFamily="34" charset="-122"/>
              </a:rPr>
              <a:t>目  录</a:t>
            </a:r>
            <a:endParaRPr lang="en-US" altLang="zh-CN" sz="2800" b="1" dirty="0">
              <a:ln w="6350">
                <a:noFill/>
              </a:ln>
              <a:solidFill>
                <a:schemeClr val="bg1"/>
              </a:solidFill>
              <a:latin typeface="Impact" pitchFamily="34" charset="0"/>
              <a:ea typeface="微软雅黑" pitchFamily="34" charset="-122"/>
            </a:endParaRPr>
          </a:p>
          <a:p>
            <a:pPr algn="ctr"/>
            <a:r>
              <a:rPr lang="en-US" altLang="zh-CN" sz="1600" dirty="0">
                <a:ln w="6350">
                  <a:noFill/>
                </a:ln>
                <a:solidFill>
                  <a:schemeClr val="bg1"/>
                </a:solidFill>
                <a:latin typeface="Arial" pitchFamily="34" charset="0"/>
                <a:ea typeface="微软雅黑" pitchFamily="34" charset="-122"/>
                <a:cs typeface="Arial" pitchFamily="34" charset="0"/>
              </a:rPr>
              <a:t>CONTENTS</a:t>
            </a:r>
            <a:endParaRPr lang="zh-CN" altLang="en-US" sz="1600" dirty="0">
              <a:ln w="6350">
                <a:noFill/>
              </a:ln>
              <a:solidFill>
                <a:schemeClr val="bg1"/>
              </a:solidFill>
              <a:latin typeface="Arial" pitchFamily="34" charset="0"/>
              <a:ea typeface="微软雅黑" pitchFamily="34" charset="-122"/>
              <a:cs typeface="Arial" pitchFamily="34" charset="0"/>
            </a:endParaRPr>
          </a:p>
        </p:txBody>
      </p:sp>
      <p:sp>
        <p:nvSpPr>
          <p:cNvPr id="65" name="矩形 64"/>
          <p:cNvSpPr/>
          <p:nvPr/>
        </p:nvSpPr>
        <p:spPr>
          <a:xfrm>
            <a:off x="2123728"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6" name="矩形 65"/>
          <p:cNvSpPr/>
          <p:nvPr/>
        </p:nvSpPr>
        <p:spPr>
          <a:xfrm>
            <a:off x="3779912"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7" name="矩形 66"/>
          <p:cNvSpPr/>
          <p:nvPr/>
        </p:nvSpPr>
        <p:spPr>
          <a:xfrm>
            <a:off x="5436097" y="1634852"/>
            <a:ext cx="1584175"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8" name="矩形 67"/>
          <p:cNvSpPr/>
          <p:nvPr/>
        </p:nvSpPr>
        <p:spPr>
          <a:xfrm>
            <a:off x="7092071"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9" name="矩形 68"/>
          <p:cNvSpPr/>
          <p:nvPr/>
        </p:nvSpPr>
        <p:spPr>
          <a:xfrm>
            <a:off x="474524"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0" name="矩形 69"/>
          <p:cNvSpPr/>
          <p:nvPr/>
        </p:nvSpPr>
        <p:spPr>
          <a:xfrm>
            <a:off x="4094945" y="2943447"/>
            <a:ext cx="954107" cy="1015663"/>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关键技术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实践难点</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市场调研分析</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案例对比分析</a:t>
            </a:r>
          </a:p>
        </p:txBody>
      </p:sp>
      <p:sp>
        <p:nvSpPr>
          <p:cNvPr id="71" name="矩形 70"/>
          <p:cNvSpPr/>
          <p:nvPr/>
        </p:nvSpPr>
        <p:spPr>
          <a:xfrm>
            <a:off x="2249890" y="2943447"/>
            <a:ext cx="1338828" cy="784830"/>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研究思路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研究方法</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研究方案可行性说明</a:t>
            </a:r>
          </a:p>
        </p:txBody>
      </p:sp>
      <p:sp>
        <p:nvSpPr>
          <p:cNvPr id="72" name="矩形 71"/>
          <p:cNvSpPr/>
          <p:nvPr/>
        </p:nvSpPr>
        <p:spPr>
          <a:xfrm>
            <a:off x="597196" y="2943447"/>
            <a:ext cx="1338828" cy="1246495"/>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选题背景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研究意义</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国内外相关研究综述</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理论基础与文献综述</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主要贡献与创新</a:t>
            </a:r>
          </a:p>
        </p:txBody>
      </p:sp>
      <p:sp>
        <p:nvSpPr>
          <p:cNvPr id="73" name="矩形 72"/>
          <p:cNvSpPr/>
          <p:nvPr/>
        </p:nvSpPr>
        <p:spPr>
          <a:xfrm>
            <a:off x="7471224" y="2943447"/>
            <a:ext cx="825867" cy="1015663"/>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问题评估</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相关对策</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研究总结</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成绩与思考</a:t>
            </a:r>
          </a:p>
        </p:txBody>
      </p:sp>
      <p:sp>
        <p:nvSpPr>
          <p:cNvPr id="74" name="矩形 73"/>
          <p:cNvSpPr/>
          <p:nvPr/>
        </p:nvSpPr>
        <p:spPr>
          <a:xfrm>
            <a:off x="5882650" y="2943447"/>
            <a:ext cx="697627" cy="784830"/>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研究目标</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成果形式</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应用前景</a:t>
            </a:r>
            <a:endParaRPr lang="en-US" altLang="zh-CN" sz="1000" dirty="0">
              <a:ln w="6350">
                <a:noFill/>
              </a:ln>
              <a:solidFill>
                <a:schemeClr val="bg1">
                  <a:lumMod val="95000"/>
                </a:schemeClr>
              </a:solidFill>
              <a:latin typeface="Impact" pitchFamily="34" charset="0"/>
              <a:ea typeface="微软雅黑" pitchFamily="34" charset="-122"/>
            </a:endParaRPr>
          </a:p>
        </p:txBody>
      </p:sp>
      <p:sp>
        <p:nvSpPr>
          <p:cNvPr id="75" name="矩形 74"/>
          <p:cNvSpPr/>
          <p:nvPr/>
        </p:nvSpPr>
        <p:spPr>
          <a:xfrm>
            <a:off x="2123728"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6" name="矩形 75"/>
          <p:cNvSpPr/>
          <p:nvPr/>
        </p:nvSpPr>
        <p:spPr>
          <a:xfrm>
            <a:off x="3779912"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7" name="矩形 76"/>
          <p:cNvSpPr/>
          <p:nvPr/>
        </p:nvSpPr>
        <p:spPr>
          <a:xfrm>
            <a:off x="5436096"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8" name="矩形 77"/>
          <p:cNvSpPr/>
          <p:nvPr/>
        </p:nvSpPr>
        <p:spPr>
          <a:xfrm>
            <a:off x="7092280"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9" name="矩形 78"/>
          <p:cNvSpPr/>
          <p:nvPr/>
        </p:nvSpPr>
        <p:spPr>
          <a:xfrm>
            <a:off x="474524"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80" name="矩形 79"/>
          <p:cNvSpPr/>
          <p:nvPr/>
        </p:nvSpPr>
        <p:spPr>
          <a:xfrm>
            <a:off x="3787169" y="2498947"/>
            <a:ext cx="1569660"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关键技术与实践难点</a:t>
            </a:r>
          </a:p>
        </p:txBody>
      </p:sp>
      <p:sp>
        <p:nvSpPr>
          <p:cNvPr id="81" name="矩形 80"/>
          <p:cNvSpPr/>
          <p:nvPr/>
        </p:nvSpPr>
        <p:spPr>
          <a:xfrm>
            <a:off x="2288363"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研究思路与方法</a:t>
            </a:r>
          </a:p>
        </p:txBody>
      </p:sp>
      <p:sp>
        <p:nvSpPr>
          <p:cNvPr id="82" name="矩形 81"/>
          <p:cNvSpPr/>
          <p:nvPr/>
        </p:nvSpPr>
        <p:spPr>
          <a:xfrm>
            <a:off x="697527" y="2498947"/>
            <a:ext cx="1138170" cy="276999"/>
          </a:xfrm>
          <a:prstGeom prst="rect">
            <a:avLst/>
          </a:prstGeom>
        </p:spPr>
        <p:txBody>
          <a:bodyPr wrap="squar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绪论</a:t>
            </a:r>
          </a:p>
        </p:txBody>
      </p:sp>
      <p:sp>
        <p:nvSpPr>
          <p:cNvPr id="83" name="矩形 82"/>
          <p:cNvSpPr/>
          <p:nvPr/>
        </p:nvSpPr>
        <p:spPr>
          <a:xfrm>
            <a:off x="7099328" y="2498947"/>
            <a:ext cx="1569660"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相关建议与论文总结</a:t>
            </a:r>
          </a:p>
        </p:txBody>
      </p:sp>
      <p:sp>
        <p:nvSpPr>
          <p:cNvPr id="84" name="矩形 83"/>
          <p:cNvSpPr/>
          <p:nvPr/>
        </p:nvSpPr>
        <p:spPr>
          <a:xfrm>
            <a:off x="5600522"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研究成果与应用</a:t>
            </a:r>
          </a:p>
        </p:txBody>
      </p:sp>
      <p:sp>
        <p:nvSpPr>
          <p:cNvPr id="85" name="Freeform 9"/>
          <p:cNvSpPr>
            <a:spLocks noEditPoints="1"/>
          </p:cNvSpPr>
          <p:nvPr/>
        </p:nvSpPr>
        <p:spPr bwMode="auto">
          <a:xfrm>
            <a:off x="7705804" y="1971675"/>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6" name="Freeform 10"/>
          <p:cNvSpPr>
            <a:spLocks noEditPoints="1"/>
          </p:cNvSpPr>
          <p:nvPr/>
        </p:nvSpPr>
        <p:spPr bwMode="auto">
          <a:xfrm>
            <a:off x="2800042" y="195420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7" name="Freeform 11"/>
          <p:cNvSpPr>
            <a:spLocks noEditPoints="1"/>
          </p:cNvSpPr>
          <p:nvPr/>
        </p:nvSpPr>
        <p:spPr bwMode="auto">
          <a:xfrm>
            <a:off x="6108428" y="1938300"/>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8" name="Freeform 12"/>
          <p:cNvSpPr>
            <a:spLocks noEditPoints="1"/>
          </p:cNvSpPr>
          <p:nvPr/>
        </p:nvSpPr>
        <p:spPr bwMode="auto">
          <a:xfrm>
            <a:off x="4464895" y="194171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9" name="Freeform 13"/>
          <p:cNvSpPr>
            <a:spLocks noEditPoints="1"/>
          </p:cNvSpPr>
          <p:nvPr/>
        </p:nvSpPr>
        <p:spPr bwMode="auto">
          <a:xfrm>
            <a:off x="1100223" y="195070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anim calcmode="lin" valueType="num">
                                      <p:cBhvr>
                                        <p:cTn id="8" dur="500" fill="hold"/>
                                        <p:tgtEl>
                                          <p:spTgt spid="79"/>
                                        </p:tgtEl>
                                        <p:attrNameLst>
                                          <p:attrName>ppt_x</p:attrName>
                                        </p:attrNameLst>
                                      </p:cBhvr>
                                      <p:tavLst>
                                        <p:tav tm="0">
                                          <p:val>
                                            <p:strVal val="#ppt_x"/>
                                          </p:val>
                                        </p:tav>
                                        <p:tav tm="100000">
                                          <p:val>
                                            <p:strVal val="#ppt_x"/>
                                          </p:val>
                                        </p:tav>
                                      </p:tavLst>
                                    </p:anim>
                                    <p:anim calcmode="lin" valueType="num">
                                      <p:cBhvr>
                                        <p:cTn id="9" dur="5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anim calcmode="lin" valueType="num">
                                      <p:cBhvr>
                                        <p:cTn id="13" dur="500" fill="hold"/>
                                        <p:tgtEl>
                                          <p:spTgt spid="69"/>
                                        </p:tgtEl>
                                        <p:attrNameLst>
                                          <p:attrName>ppt_x</p:attrName>
                                        </p:attrNameLst>
                                      </p:cBhvr>
                                      <p:tavLst>
                                        <p:tav tm="0">
                                          <p:val>
                                            <p:strVal val="#ppt_x"/>
                                          </p:val>
                                        </p:tav>
                                        <p:tav tm="100000">
                                          <p:val>
                                            <p:strVal val="#ppt_x"/>
                                          </p:val>
                                        </p:tav>
                                      </p:tavLst>
                                    </p:anim>
                                    <p:anim calcmode="lin" valueType="num">
                                      <p:cBhvr>
                                        <p:cTn id="14" dur="500" fill="hold"/>
                                        <p:tgtEl>
                                          <p:spTgt spid="69"/>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1000"/>
                                  </p:stCondLst>
                                  <p:childTnLst>
                                    <p:set>
                                      <p:cBhvr>
                                        <p:cTn id="16" dur="1" fill="hold">
                                          <p:stCondLst>
                                            <p:cond delay="0"/>
                                          </p:stCondLst>
                                        </p:cTn>
                                        <p:tgtEl>
                                          <p:spTgt spid="89"/>
                                        </p:tgtEl>
                                        <p:attrNameLst>
                                          <p:attrName>style.visibility</p:attrName>
                                        </p:attrNameLst>
                                      </p:cBhvr>
                                      <p:to>
                                        <p:strVal val="visible"/>
                                      </p:to>
                                    </p:set>
                                    <p:anim calcmode="lin" valueType="num">
                                      <p:cBhvr>
                                        <p:cTn id="17" dur="300" fill="hold"/>
                                        <p:tgtEl>
                                          <p:spTgt spid="89"/>
                                        </p:tgtEl>
                                        <p:attrNameLst>
                                          <p:attrName>ppt_w</p:attrName>
                                        </p:attrNameLst>
                                      </p:cBhvr>
                                      <p:tavLst>
                                        <p:tav tm="0">
                                          <p:val>
                                            <p:fltVal val="0"/>
                                          </p:val>
                                        </p:tav>
                                        <p:tav tm="100000">
                                          <p:val>
                                            <p:strVal val="#ppt_w"/>
                                          </p:val>
                                        </p:tav>
                                      </p:tavLst>
                                    </p:anim>
                                    <p:anim calcmode="lin" valueType="num">
                                      <p:cBhvr>
                                        <p:cTn id="18" dur="300" fill="hold"/>
                                        <p:tgtEl>
                                          <p:spTgt spid="89"/>
                                        </p:tgtEl>
                                        <p:attrNameLst>
                                          <p:attrName>ppt_h</p:attrName>
                                        </p:attrNameLst>
                                      </p:cBhvr>
                                      <p:tavLst>
                                        <p:tav tm="0">
                                          <p:val>
                                            <p:fltVal val="0"/>
                                          </p:val>
                                        </p:tav>
                                        <p:tav tm="100000">
                                          <p:val>
                                            <p:strVal val="#ppt_h"/>
                                          </p:val>
                                        </p:tav>
                                      </p:tavLst>
                                    </p:anim>
                                    <p:animEffect transition="in" filter="fade">
                                      <p:cBhvr>
                                        <p:cTn id="19" dur="300"/>
                                        <p:tgtEl>
                                          <p:spTgt spid="89"/>
                                        </p:tgtEl>
                                      </p:cBhvr>
                                    </p:animEffect>
                                  </p:childTnLst>
                                </p:cTn>
                              </p:par>
                              <p:par>
                                <p:cTn id="20" presetID="6" presetClass="emph" presetSubtype="0" autoRev="1" fill="hold" grpId="1" nodeType="withEffect">
                                  <p:stCondLst>
                                    <p:cond delay="1300"/>
                                  </p:stCondLst>
                                  <p:childTnLst>
                                    <p:animScale>
                                      <p:cBhvr>
                                        <p:cTn id="21" dur="150" fill="hold"/>
                                        <p:tgtEl>
                                          <p:spTgt spid="89"/>
                                        </p:tgtEl>
                                      </p:cBhvr>
                                      <p:by x="110000" y="110000"/>
                                    </p:animScale>
                                  </p:childTnLst>
                                </p:cTn>
                              </p:par>
                              <p:par>
                                <p:cTn id="22" presetID="53" presetClass="entr" presetSubtype="16" fill="hold" grpId="0" nodeType="withEffect">
                                  <p:stCondLst>
                                    <p:cond delay="1300"/>
                                  </p:stCondLst>
                                  <p:childTnLst>
                                    <p:set>
                                      <p:cBhvr>
                                        <p:cTn id="23" dur="1" fill="hold">
                                          <p:stCondLst>
                                            <p:cond delay="0"/>
                                          </p:stCondLst>
                                        </p:cTn>
                                        <p:tgtEl>
                                          <p:spTgt spid="82"/>
                                        </p:tgtEl>
                                        <p:attrNameLst>
                                          <p:attrName>style.visibility</p:attrName>
                                        </p:attrNameLst>
                                      </p:cBhvr>
                                      <p:to>
                                        <p:strVal val="visible"/>
                                      </p:to>
                                    </p:set>
                                    <p:anim calcmode="lin" valueType="num">
                                      <p:cBhvr>
                                        <p:cTn id="24" dur="300" fill="hold"/>
                                        <p:tgtEl>
                                          <p:spTgt spid="82"/>
                                        </p:tgtEl>
                                        <p:attrNameLst>
                                          <p:attrName>ppt_w</p:attrName>
                                        </p:attrNameLst>
                                      </p:cBhvr>
                                      <p:tavLst>
                                        <p:tav tm="0">
                                          <p:val>
                                            <p:fltVal val="0"/>
                                          </p:val>
                                        </p:tav>
                                        <p:tav tm="100000">
                                          <p:val>
                                            <p:strVal val="#ppt_w"/>
                                          </p:val>
                                        </p:tav>
                                      </p:tavLst>
                                    </p:anim>
                                    <p:anim calcmode="lin" valueType="num">
                                      <p:cBhvr>
                                        <p:cTn id="25" dur="300" fill="hold"/>
                                        <p:tgtEl>
                                          <p:spTgt spid="82"/>
                                        </p:tgtEl>
                                        <p:attrNameLst>
                                          <p:attrName>ppt_h</p:attrName>
                                        </p:attrNameLst>
                                      </p:cBhvr>
                                      <p:tavLst>
                                        <p:tav tm="0">
                                          <p:val>
                                            <p:fltVal val="0"/>
                                          </p:val>
                                        </p:tav>
                                        <p:tav tm="100000">
                                          <p:val>
                                            <p:strVal val="#ppt_h"/>
                                          </p:val>
                                        </p:tav>
                                      </p:tavLst>
                                    </p:anim>
                                    <p:animEffect transition="in" filter="fade">
                                      <p:cBhvr>
                                        <p:cTn id="26" dur="300"/>
                                        <p:tgtEl>
                                          <p:spTgt spid="82"/>
                                        </p:tgtEl>
                                      </p:cBhvr>
                                    </p:animEffect>
                                  </p:childTnLst>
                                </p:cTn>
                              </p:par>
                              <p:par>
                                <p:cTn id="27" presetID="6" presetClass="emph" presetSubtype="0" autoRev="1" fill="hold" grpId="1" nodeType="withEffect">
                                  <p:stCondLst>
                                    <p:cond delay="1600"/>
                                  </p:stCondLst>
                                  <p:childTnLst>
                                    <p:animScale>
                                      <p:cBhvr>
                                        <p:cTn id="28" dur="150" fill="hold"/>
                                        <p:tgtEl>
                                          <p:spTgt spid="82"/>
                                        </p:tgtEl>
                                      </p:cBhvr>
                                      <p:by x="110000" y="110000"/>
                                    </p:animScale>
                                  </p:childTnLst>
                                </p:cTn>
                              </p:par>
                              <p:par>
                                <p:cTn id="29" presetID="12" presetClass="entr" presetSubtype="1" fill="hold" grpId="0" nodeType="withEffect">
                                  <p:stCondLst>
                                    <p:cond delay="160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
                                        <p:tgtEl>
                                          <p:spTgt spid="72"/>
                                        </p:tgtEl>
                                        <p:attrNameLst>
                                          <p:attrName>ppt_y</p:attrName>
                                        </p:attrNameLst>
                                      </p:cBhvr>
                                      <p:tavLst>
                                        <p:tav tm="0">
                                          <p:val>
                                            <p:strVal val="#ppt_y-#ppt_h*1.125000"/>
                                          </p:val>
                                        </p:tav>
                                        <p:tav tm="100000">
                                          <p:val>
                                            <p:strVal val="#ppt_y"/>
                                          </p:val>
                                        </p:tav>
                                      </p:tavLst>
                                    </p:anim>
                                    <p:animEffect transition="in" filter="wipe(down)">
                                      <p:cBhvr>
                                        <p:cTn id="32" dur="500"/>
                                        <p:tgtEl>
                                          <p:spTgt spid="72"/>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anim calcmode="lin" valueType="num">
                                      <p:cBhvr>
                                        <p:cTn id="36" dur="500" fill="hold"/>
                                        <p:tgtEl>
                                          <p:spTgt spid="65"/>
                                        </p:tgtEl>
                                        <p:attrNameLst>
                                          <p:attrName>ppt_x</p:attrName>
                                        </p:attrNameLst>
                                      </p:cBhvr>
                                      <p:tavLst>
                                        <p:tav tm="0">
                                          <p:val>
                                            <p:strVal val="#ppt_x"/>
                                          </p:val>
                                        </p:tav>
                                        <p:tav tm="100000">
                                          <p:val>
                                            <p:strVal val="#ppt_x"/>
                                          </p:val>
                                        </p:tav>
                                      </p:tavLst>
                                    </p:anim>
                                    <p:anim calcmode="lin" valueType="num">
                                      <p:cBhvr>
                                        <p:cTn id="37" dur="500" fill="hold"/>
                                        <p:tgtEl>
                                          <p:spTgt spid="6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160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anim calcmode="lin" valueType="num">
                                      <p:cBhvr>
                                        <p:cTn id="41" dur="500" fill="hold"/>
                                        <p:tgtEl>
                                          <p:spTgt spid="75"/>
                                        </p:tgtEl>
                                        <p:attrNameLst>
                                          <p:attrName>ppt_x</p:attrName>
                                        </p:attrNameLst>
                                      </p:cBhvr>
                                      <p:tavLst>
                                        <p:tav tm="0">
                                          <p:val>
                                            <p:strVal val="#ppt_x"/>
                                          </p:val>
                                        </p:tav>
                                        <p:tav tm="100000">
                                          <p:val>
                                            <p:strVal val="#ppt_x"/>
                                          </p:val>
                                        </p:tav>
                                      </p:tavLst>
                                    </p:anim>
                                    <p:anim calcmode="lin" valueType="num">
                                      <p:cBhvr>
                                        <p:cTn id="42" dur="500" fill="hold"/>
                                        <p:tgtEl>
                                          <p:spTgt spid="75"/>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p:stCondLst>
                                    <p:cond delay="2100"/>
                                  </p:stCondLst>
                                  <p:childTnLst>
                                    <p:set>
                                      <p:cBhvr>
                                        <p:cTn id="44" dur="1" fill="hold">
                                          <p:stCondLst>
                                            <p:cond delay="0"/>
                                          </p:stCondLst>
                                        </p:cTn>
                                        <p:tgtEl>
                                          <p:spTgt spid="86"/>
                                        </p:tgtEl>
                                        <p:attrNameLst>
                                          <p:attrName>style.visibility</p:attrName>
                                        </p:attrNameLst>
                                      </p:cBhvr>
                                      <p:to>
                                        <p:strVal val="visible"/>
                                      </p:to>
                                    </p:set>
                                    <p:anim calcmode="lin" valueType="num">
                                      <p:cBhvr>
                                        <p:cTn id="45" dur="300" fill="hold"/>
                                        <p:tgtEl>
                                          <p:spTgt spid="86"/>
                                        </p:tgtEl>
                                        <p:attrNameLst>
                                          <p:attrName>ppt_w</p:attrName>
                                        </p:attrNameLst>
                                      </p:cBhvr>
                                      <p:tavLst>
                                        <p:tav tm="0">
                                          <p:val>
                                            <p:fltVal val="0"/>
                                          </p:val>
                                        </p:tav>
                                        <p:tav tm="100000">
                                          <p:val>
                                            <p:strVal val="#ppt_w"/>
                                          </p:val>
                                        </p:tav>
                                      </p:tavLst>
                                    </p:anim>
                                    <p:anim calcmode="lin" valueType="num">
                                      <p:cBhvr>
                                        <p:cTn id="46" dur="300" fill="hold"/>
                                        <p:tgtEl>
                                          <p:spTgt spid="86"/>
                                        </p:tgtEl>
                                        <p:attrNameLst>
                                          <p:attrName>ppt_h</p:attrName>
                                        </p:attrNameLst>
                                      </p:cBhvr>
                                      <p:tavLst>
                                        <p:tav tm="0">
                                          <p:val>
                                            <p:fltVal val="0"/>
                                          </p:val>
                                        </p:tav>
                                        <p:tav tm="100000">
                                          <p:val>
                                            <p:strVal val="#ppt_h"/>
                                          </p:val>
                                        </p:tav>
                                      </p:tavLst>
                                    </p:anim>
                                    <p:animEffect transition="in" filter="fade">
                                      <p:cBhvr>
                                        <p:cTn id="47" dur="300"/>
                                        <p:tgtEl>
                                          <p:spTgt spid="86"/>
                                        </p:tgtEl>
                                      </p:cBhvr>
                                    </p:animEffect>
                                  </p:childTnLst>
                                </p:cTn>
                              </p:par>
                              <p:par>
                                <p:cTn id="48" presetID="6" presetClass="emph" presetSubtype="0" autoRev="1" fill="hold" grpId="1" nodeType="withEffect">
                                  <p:stCondLst>
                                    <p:cond delay="2400"/>
                                  </p:stCondLst>
                                  <p:childTnLst>
                                    <p:animScale>
                                      <p:cBhvr>
                                        <p:cTn id="49" dur="150" fill="hold"/>
                                        <p:tgtEl>
                                          <p:spTgt spid="86"/>
                                        </p:tgtEl>
                                      </p:cBhvr>
                                      <p:by x="110000" y="110000"/>
                                    </p:animScale>
                                  </p:childTnLst>
                                </p:cTn>
                              </p:par>
                              <p:par>
                                <p:cTn id="50" presetID="53" presetClass="entr" presetSubtype="16" fill="hold" grpId="0" nodeType="withEffect">
                                  <p:stCondLst>
                                    <p:cond delay="2400"/>
                                  </p:stCondLst>
                                  <p:childTnLst>
                                    <p:set>
                                      <p:cBhvr>
                                        <p:cTn id="51" dur="1" fill="hold">
                                          <p:stCondLst>
                                            <p:cond delay="0"/>
                                          </p:stCondLst>
                                        </p:cTn>
                                        <p:tgtEl>
                                          <p:spTgt spid="81"/>
                                        </p:tgtEl>
                                        <p:attrNameLst>
                                          <p:attrName>style.visibility</p:attrName>
                                        </p:attrNameLst>
                                      </p:cBhvr>
                                      <p:to>
                                        <p:strVal val="visible"/>
                                      </p:to>
                                    </p:set>
                                    <p:anim calcmode="lin" valueType="num">
                                      <p:cBhvr>
                                        <p:cTn id="52" dur="300" fill="hold"/>
                                        <p:tgtEl>
                                          <p:spTgt spid="81"/>
                                        </p:tgtEl>
                                        <p:attrNameLst>
                                          <p:attrName>ppt_w</p:attrName>
                                        </p:attrNameLst>
                                      </p:cBhvr>
                                      <p:tavLst>
                                        <p:tav tm="0">
                                          <p:val>
                                            <p:fltVal val="0"/>
                                          </p:val>
                                        </p:tav>
                                        <p:tav tm="100000">
                                          <p:val>
                                            <p:strVal val="#ppt_w"/>
                                          </p:val>
                                        </p:tav>
                                      </p:tavLst>
                                    </p:anim>
                                    <p:anim calcmode="lin" valueType="num">
                                      <p:cBhvr>
                                        <p:cTn id="53" dur="300" fill="hold"/>
                                        <p:tgtEl>
                                          <p:spTgt spid="81"/>
                                        </p:tgtEl>
                                        <p:attrNameLst>
                                          <p:attrName>ppt_h</p:attrName>
                                        </p:attrNameLst>
                                      </p:cBhvr>
                                      <p:tavLst>
                                        <p:tav tm="0">
                                          <p:val>
                                            <p:fltVal val="0"/>
                                          </p:val>
                                        </p:tav>
                                        <p:tav tm="100000">
                                          <p:val>
                                            <p:strVal val="#ppt_h"/>
                                          </p:val>
                                        </p:tav>
                                      </p:tavLst>
                                    </p:anim>
                                    <p:animEffect transition="in" filter="fade">
                                      <p:cBhvr>
                                        <p:cTn id="54" dur="300"/>
                                        <p:tgtEl>
                                          <p:spTgt spid="81"/>
                                        </p:tgtEl>
                                      </p:cBhvr>
                                    </p:animEffect>
                                  </p:childTnLst>
                                </p:cTn>
                              </p:par>
                              <p:par>
                                <p:cTn id="55" presetID="6" presetClass="emph" presetSubtype="0" autoRev="1" fill="hold" grpId="1" nodeType="withEffect">
                                  <p:stCondLst>
                                    <p:cond delay="2700"/>
                                  </p:stCondLst>
                                  <p:childTnLst>
                                    <p:animScale>
                                      <p:cBhvr>
                                        <p:cTn id="56" dur="150" fill="hold"/>
                                        <p:tgtEl>
                                          <p:spTgt spid="81"/>
                                        </p:tgtEl>
                                      </p:cBhvr>
                                      <p:by x="110000" y="110000"/>
                                    </p:animScale>
                                  </p:childTnLst>
                                </p:cTn>
                              </p:par>
                              <p:par>
                                <p:cTn id="57" presetID="12" presetClass="entr" presetSubtype="1" fill="hold" grpId="0" nodeType="withEffect">
                                  <p:stCondLst>
                                    <p:cond delay="270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p:tgtEl>
                                          <p:spTgt spid="71"/>
                                        </p:tgtEl>
                                        <p:attrNameLst>
                                          <p:attrName>ppt_y</p:attrName>
                                        </p:attrNameLst>
                                      </p:cBhvr>
                                      <p:tavLst>
                                        <p:tav tm="0">
                                          <p:val>
                                            <p:strVal val="#ppt_y-#ppt_h*1.125000"/>
                                          </p:val>
                                        </p:tav>
                                        <p:tav tm="100000">
                                          <p:val>
                                            <p:strVal val="#ppt_y"/>
                                          </p:val>
                                        </p:tav>
                                      </p:tavLst>
                                    </p:anim>
                                    <p:animEffect transition="in" filter="wipe(down)">
                                      <p:cBhvr>
                                        <p:cTn id="60" dur="500"/>
                                        <p:tgtEl>
                                          <p:spTgt spid="71"/>
                                        </p:tgtEl>
                                      </p:cBhvr>
                                    </p:animEffect>
                                  </p:childTnLst>
                                </p:cTn>
                              </p:par>
                              <p:par>
                                <p:cTn id="61" presetID="42" presetClass="entr" presetSubtype="0" fill="hold" grpId="0" nodeType="withEffect">
                                  <p:stCondLst>
                                    <p:cond delay="270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anim calcmode="lin" valueType="num">
                                      <p:cBhvr>
                                        <p:cTn id="64" dur="500" fill="hold"/>
                                        <p:tgtEl>
                                          <p:spTgt spid="66"/>
                                        </p:tgtEl>
                                        <p:attrNameLst>
                                          <p:attrName>ppt_x</p:attrName>
                                        </p:attrNameLst>
                                      </p:cBhvr>
                                      <p:tavLst>
                                        <p:tav tm="0">
                                          <p:val>
                                            <p:strVal val="#ppt_x"/>
                                          </p:val>
                                        </p:tav>
                                        <p:tav tm="100000">
                                          <p:val>
                                            <p:strVal val="#ppt_x"/>
                                          </p:val>
                                        </p:tav>
                                      </p:tavLst>
                                    </p:anim>
                                    <p:anim calcmode="lin" valueType="num">
                                      <p:cBhvr>
                                        <p:cTn id="65" dur="500" fill="hold"/>
                                        <p:tgtEl>
                                          <p:spTgt spid="6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270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anim calcmode="lin" valueType="num">
                                      <p:cBhvr>
                                        <p:cTn id="69" dur="500" fill="hold"/>
                                        <p:tgtEl>
                                          <p:spTgt spid="76"/>
                                        </p:tgtEl>
                                        <p:attrNameLst>
                                          <p:attrName>ppt_x</p:attrName>
                                        </p:attrNameLst>
                                      </p:cBhvr>
                                      <p:tavLst>
                                        <p:tav tm="0">
                                          <p:val>
                                            <p:strVal val="#ppt_x"/>
                                          </p:val>
                                        </p:tav>
                                        <p:tav tm="100000">
                                          <p:val>
                                            <p:strVal val="#ppt_x"/>
                                          </p:val>
                                        </p:tav>
                                      </p:tavLst>
                                    </p:anim>
                                    <p:anim calcmode="lin" valueType="num">
                                      <p:cBhvr>
                                        <p:cTn id="70" dur="500" fill="hold"/>
                                        <p:tgtEl>
                                          <p:spTgt spid="76"/>
                                        </p:tgtEl>
                                        <p:attrNameLst>
                                          <p:attrName>ppt_y</p:attrName>
                                        </p:attrNameLst>
                                      </p:cBhvr>
                                      <p:tavLst>
                                        <p:tav tm="0">
                                          <p:val>
                                            <p:strVal val="#ppt_y+.1"/>
                                          </p:val>
                                        </p:tav>
                                        <p:tav tm="100000">
                                          <p:val>
                                            <p:strVal val="#ppt_y"/>
                                          </p:val>
                                        </p:tav>
                                      </p:tavLst>
                                    </p:anim>
                                  </p:childTnLst>
                                </p:cTn>
                              </p:par>
                              <p:par>
                                <p:cTn id="71" presetID="53" presetClass="entr" presetSubtype="16" fill="hold" grpId="0" nodeType="withEffect">
                                  <p:stCondLst>
                                    <p:cond delay="3200"/>
                                  </p:stCondLst>
                                  <p:childTnLst>
                                    <p:set>
                                      <p:cBhvr>
                                        <p:cTn id="72" dur="1" fill="hold">
                                          <p:stCondLst>
                                            <p:cond delay="0"/>
                                          </p:stCondLst>
                                        </p:cTn>
                                        <p:tgtEl>
                                          <p:spTgt spid="88"/>
                                        </p:tgtEl>
                                        <p:attrNameLst>
                                          <p:attrName>style.visibility</p:attrName>
                                        </p:attrNameLst>
                                      </p:cBhvr>
                                      <p:to>
                                        <p:strVal val="visible"/>
                                      </p:to>
                                    </p:set>
                                    <p:anim calcmode="lin" valueType="num">
                                      <p:cBhvr>
                                        <p:cTn id="73" dur="300" fill="hold"/>
                                        <p:tgtEl>
                                          <p:spTgt spid="88"/>
                                        </p:tgtEl>
                                        <p:attrNameLst>
                                          <p:attrName>ppt_w</p:attrName>
                                        </p:attrNameLst>
                                      </p:cBhvr>
                                      <p:tavLst>
                                        <p:tav tm="0">
                                          <p:val>
                                            <p:fltVal val="0"/>
                                          </p:val>
                                        </p:tav>
                                        <p:tav tm="100000">
                                          <p:val>
                                            <p:strVal val="#ppt_w"/>
                                          </p:val>
                                        </p:tav>
                                      </p:tavLst>
                                    </p:anim>
                                    <p:anim calcmode="lin" valueType="num">
                                      <p:cBhvr>
                                        <p:cTn id="74" dur="300" fill="hold"/>
                                        <p:tgtEl>
                                          <p:spTgt spid="88"/>
                                        </p:tgtEl>
                                        <p:attrNameLst>
                                          <p:attrName>ppt_h</p:attrName>
                                        </p:attrNameLst>
                                      </p:cBhvr>
                                      <p:tavLst>
                                        <p:tav tm="0">
                                          <p:val>
                                            <p:fltVal val="0"/>
                                          </p:val>
                                        </p:tav>
                                        <p:tav tm="100000">
                                          <p:val>
                                            <p:strVal val="#ppt_h"/>
                                          </p:val>
                                        </p:tav>
                                      </p:tavLst>
                                    </p:anim>
                                    <p:animEffect transition="in" filter="fade">
                                      <p:cBhvr>
                                        <p:cTn id="75" dur="300"/>
                                        <p:tgtEl>
                                          <p:spTgt spid="88"/>
                                        </p:tgtEl>
                                      </p:cBhvr>
                                    </p:animEffect>
                                  </p:childTnLst>
                                </p:cTn>
                              </p:par>
                              <p:par>
                                <p:cTn id="76" presetID="6" presetClass="emph" presetSubtype="0" autoRev="1" fill="hold" grpId="1" nodeType="withEffect">
                                  <p:stCondLst>
                                    <p:cond delay="3500"/>
                                  </p:stCondLst>
                                  <p:childTnLst>
                                    <p:animScale>
                                      <p:cBhvr>
                                        <p:cTn id="77" dur="150" fill="hold"/>
                                        <p:tgtEl>
                                          <p:spTgt spid="88"/>
                                        </p:tgtEl>
                                      </p:cBhvr>
                                      <p:by x="110000" y="110000"/>
                                    </p:animScale>
                                  </p:childTnLst>
                                </p:cTn>
                              </p:par>
                              <p:par>
                                <p:cTn id="78" presetID="53" presetClass="entr" presetSubtype="16" fill="hold" grpId="0" nodeType="withEffect">
                                  <p:stCondLst>
                                    <p:cond delay="3500"/>
                                  </p:stCondLst>
                                  <p:childTnLst>
                                    <p:set>
                                      <p:cBhvr>
                                        <p:cTn id="79" dur="1" fill="hold">
                                          <p:stCondLst>
                                            <p:cond delay="0"/>
                                          </p:stCondLst>
                                        </p:cTn>
                                        <p:tgtEl>
                                          <p:spTgt spid="80"/>
                                        </p:tgtEl>
                                        <p:attrNameLst>
                                          <p:attrName>style.visibility</p:attrName>
                                        </p:attrNameLst>
                                      </p:cBhvr>
                                      <p:to>
                                        <p:strVal val="visible"/>
                                      </p:to>
                                    </p:set>
                                    <p:anim calcmode="lin" valueType="num">
                                      <p:cBhvr>
                                        <p:cTn id="80" dur="300" fill="hold"/>
                                        <p:tgtEl>
                                          <p:spTgt spid="80"/>
                                        </p:tgtEl>
                                        <p:attrNameLst>
                                          <p:attrName>ppt_w</p:attrName>
                                        </p:attrNameLst>
                                      </p:cBhvr>
                                      <p:tavLst>
                                        <p:tav tm="0">
                                          <p:val>
                                            <p:fltVal val="0"/>
                                          </p:val>
                                        </p:tav>
                                        <p:tav tm="100000">
                                          <p:val>
                                            <p:strVal val="#ppt_w"/>
                                          </p:val>
                                        </p:tav>
                                      </p:tavLst>
                                    </p:anim>
                                    <p:anim calcmode="lin" valueType="num">
                                      <p:cBhvr>
                                        <p:cTn id="81" dur="300" fill="hold"/>
                                        <p:tgtEl>
                                          <p:spTgt spid="80"/>
                                        </p:tgtEl>
                                        <p:attrNameLst>
                                          <p:attrName>ppt_h</p:attrName>
                                        </p:attrNameLst>
                                      </p:cBhvr>
                                      <p:tavLst>
                                        <p:tav tm="0">
                                          <p:val>
                                            <p:fltVal val="0"/>
                                          </p:val>
                                        </p:tav>
                                        <p:tav tm="100000">
                                          <p:val>
                                            <p:strVal val="#ppt_h"/>
                                          </p:val>
                                        </p:tav>
                                      </p:tavLst>
                                    </p:anim>
                                    <p:animEffect transition="in" filter="fade">
                                      <p:cBhvr>
                                        <p:cTn id="82" dur="300"/>
                                        <p:tgtEl>
                                          <p:spTgt spid="80"/>
                                        </p:tgtEl>
                                      </p:cBhvr>
                                    </p:animEffect>
                                  </p:childTnLst>
                                </p:cTn>
                              </p:par>
                              <p:par>
                                <p:cTn id="83" presetID="6" presetClass="emph" presetSubtype="0" autoRev="1" fill="hold" grpId="1" nodeType="withEffect">
                                  <p:stCondLst>
                                    <p:cond delay="3800"/>
                                  </p:stCondLst>
                                  <p:childTnLst>
                                    <p:animScale>
                                      <p:cBhvr>
                                        <p:cTn id="84" dur="150" fill="hold"/>
                                        <p:tgtEl>
                                          <p:spTgt spid="80"/>
                                        </p:tgtEl>
                                      </p:cBhvr>
                                      <p:by x="110000" y="110000"/>
                                    </p:animScale>
                                  </p:childTnLst>
                                </p:cTn>
                              </p:par>
                              <p:par>
                                <p:cTn id="85" presetID="12" presetClass="entr" presetSubtype="1" fill="hold" grpId="0" nodeType="withEffect">
                                  <p:stCondLst>
                                    <p:cond delay="380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p:tgtEl>
                                          <p:spTgt spid="70"/>
                                        </p:tgtEl>
                                        <p:attrNameLst>
                                          <p:attrName>ppt_y</p:attrName>
                                        </p:attrNameLst>
                                      </p:cBhvr>
                                      <p:tavLst>
                                        <p:tav tm="0">
                                          <p:val>
                                            <p:strVal val="#ppt_y-#ppt_h*1.125000"/>
                                          </p:val>
                                        </p:tav>
                                        <p:tav tm="100000">
                                          <p:val>
                                            <p:strVal val="#ppt_y"/>
                                          </p:val>
                                        </p:tav>
                                      </p:tavLst>
                                    </p:anim>
                                    <p:animEffect transition="in" filter="wipe(down)">
                                      <p:cBhvr>
                                        <p:cTn id="88" dur="500"/>
                                        <p:tgtEl>
                                          <p:spTgt spid="70"/>
                                        </p:tgtEl>
                                      </p:cBhvr>
                                    </p:animEffect>
                                  </p:childTnLst>
                                </p:cTn>
                              </p:par>
                              <p:par>
                                <p:cTn id="89" presetID="42" presetClass="entr" presetSubtype="0" fill="hold" grpId="0" nodeType="withEffect">
                                  <p:stCondLst>
                                    <p:cond delay="380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500"/>
                                        <p:tgtEl>
                                          <p:spTgt spid="67"/>
                                        </p:tgtEl>
                                      </p:cBhvr>
                                    </p:animEffect>
                                    <p:anim calcmode="lin" valueType="num">
                                      <p:cBhvr>
                                        <p:cTn id="92" dur="500" fill="hold"/>
                                        <p:tgtEl>
                                          <p:spTgt spid="67"/>
                                        </p:tgtEl>
                                        <p:attrNameLst>
                                          <p:attrName>ppt_x</p:attrName>
                                        </p:attrNameLst>
                                      </p:cBhvr>
                                      <p:tavLst>
                                        <p:tav tm="0">
                                          <p:val>
                                            <p:strVal val="#ppt_x"/>
                                          </p:val>
                                        </p:tav>
                                        <p:tav tm="100000">
                                          <p:val>
                                            <p:strVal val="#ppt_x"/>
                                          </p:val>
                                        </p:tav>
                                      </p:tavLst>
                                    </p:anim>
                                    <p:anim calcmode="lin" valueType="num">
                                      <p:cBhvr>
                                        <p:cTn id="93" dur="500" fill="hold"/>
                                        <p:tgtEl>
                                          <p:spTgt spid="67"/>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380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anim calcmode="lin" valueType="num">
                                      <p:cBhvr>
                                        <p:cTn id="97" dur="500" fill="hold"/>
                                        <p:tgtEl>
                                          <p:spTgt spid="77"/>
                                        </p:tgtEl>
                                        <p:attrNameLst>
                                          <p:attrName>ppt_x</p:attrName>
                                        </p:attrNameLst>
                                      </p:cBhvr>
                                      <p:tavLst>
                                        <p:tav tm="0">
                                          <p:val>
                                            <p:strVal val="#ppt_x"/>
                                          </p:val>
                                        </p:tav>
                                        <p:tav tm="100000">
                                          <p:val>
                                            <p:strVal val="#ppt_x"/>
                                          </p:val>
                                        </p:tav>
                                      </p:tavLst>
                                    </p:anim>
                                    <p:anim calcmode="lin" valueType="num">
                                      <p:cBhvr>
                                        <p:cTn id="98" dur="500" fill="hold"/>
                                        <p:tgtEl>
                                          <p:spTgt spid="77"/>
                                        </p:tgtEl>
                                        <p:attrNameLst>
                                          <p:attrName>ppt_y</p:attrName>
                                        </p:attrNameLst>
                                      </p:cBhvr>
                                      <p:tavLst>
                                        <p:tav tm="0">
                                          <p:val>
                                            <p:strVal val="#ppt_y+.1"/>
                                          </p:val>
                                        </p:tav>
                                        <p:tav tm="100000">
                                          <p:val>
                                            <p:strVal val="#ppt_y"/>
                                          </p:val>
                                        </p:tav>
                                      </p:tavLst>
                                    </p:anim>
                                  </p:childTnLst>
                                </p:cTn>
                              </p:par>
                              <p:par>
                                <p:cTn id="99" presetID="53" presetClass="entr" presetSubtype="16" fill="hold" grpId="0" nodeType="withEffect">
                                  <p:stCondLst>
                                    <p:cond delay="4300"/>
                                  </p:stCondLst>
                                  <p:childTnLst>
                                    <p:set>
                                      <p:cBhvr>
                                        <p:cTn id="100" dur="1" fill="hold">
                                          <p:stCondLst>
                                            <p:cond delay="0"/>
                                          </p:stCondLst>
                                        </p:cTn>
                                        <p:tgtEl>
                                          <p:spTgt spid="87"/>
                                        </p:tgtEl>
                                        <p:attrNameLst>
                                          <p:attrName>style.visibility</p:attrName>
                                        </p:attrNameLst>
                                      </p:cBhvr>
                                      <p:to>
                                        <p:strVal val="visible"/>
                                      </p:to>
                                    </p:set>
                                    <p:anim calcmode="lin" valueType="num">
                                      <p:cBhvr>
                                        <p:cTn id="101" dur="300" fill="hold"/>
                                        <p:tgtEl>
                                          <p:spTgt spid="87"/>
                                        </p:tgtEl>
                                        <p:attrNameLst>
                                          <p:attrName>ppt_w</p:attrName>
                                        </p:attrNameLst>
                                      </p:cBhvr>
                                      <p:tavLst>
                                        <p:tav tm="0">
                                          <p:val>
                                            <p:fltVal val="0"/>
                                          </p:val>
                                        </p:tav>
                                        <p:tav tm="100000">
                                          <p:val>
                                            <p:strVal val="#ppt_w"/>
                                          </p:val>
                                        </p:tav>
                                      </p:tavLst>
                                    </p:anim>
                                    <p:anim calcmode="lin" valueType="num">
                                      <p:cBhvr>
                                        <p:cTn id="102" dur="300" fill="hold"/>
                                        <p:tgtEl>
                                          <p:spTgt spid="87"/>
                                        </p:tgtEl>
                                        <p:attrNameLst>
                                          <p:attrName>ppt_h</p:attrName>
                                        </p:attrNameLst>
                                      </p:cBhvr>
                                      <p:tavLst>
                                        <p:tav tm="0">
                                          <p:val>
                                            <p:fltVal val="0"/>
                                          </p:val>
                                        </p:tav>
                                        <p:tav tm="100000">
                                          <p:val>
                                            <p:strVal val="#ppt_h"/>
                                          </p:val>
                                        </p:tav>
                                      </p:tavLst>
                                    </p:anim>
                                    <p:animEffect transition="in" filter="fade">
                                      <p:cBhvr>
                                        <p:cTn id="103" dur="300"/>
                                        <p:tgtEl>
                                          <p:spTgt spid="87"/>
                                        </p:tgtEl>
                                      </p:cBhvr>
                                    </p:animEffect>
                                  </p:childTnLst>
                                </p:cTn>
                              </p:par>
                              <p:par>
                                <p:cTn id="104" presetID="6" presetClass="emph" presetSubtype="0" autoRev="1" fill="hold" grpId="1" nodeType="withEffect">
                                  <p:stCondLst>
                                    <p:cond delay="4600"/>
                                  </p:stCondLst>
                                  <p:childTnLst>
                                    <p:animScale>
                                      <p:cBhvr>
                                        <p:cTn id="105" dur="150" fill="hold"/>
                                        <p:tgtEl>
                                          <p:spTgt spid="87"/>
                                        </p:tgtEl>
                                      </p:cBhvr>
                                      <p:by x="110000" y="110000"/>
                                    </p:animScale>
                                  </p:childTnLst>
                                </p:cTn>
                              </p:par>
                              <p:par>
                                <p:cTn id="106" presetID="53" presetClass="entr" presetSubtype="16" fill="hold" grpId="0" nodeType="withEffect">
                                  <p:stCondLst>
                                    <p:cond delay="4600"/>
                                  </p:stCondLst>
                                  <p:childTnLst>
                                    <p:set>
                                      <p:cBhvr>
                                        <p:cTn id="107" dur="1" fill="hold">
                                          <p:stCondLst>
                                            <p:cond delay="0"/>
                                          </p:stCondLst>
                                        </p:cTn>
                                        <p:tgtEl>
                                          <p:spTgt spid="84"/>
                                        </p:tgtEl>
                                        <p:attrNameLst>
                                          <p:attrName>style.visibility</p:attrName>
                                        </p:attrNameLst>
                                      </p:cBhvr>
                                      <p:to>
                                        <p:strVal val="visible"/>
                                      </p:to>
                                    </p:set>
                                    <p:anim calcmode="lin" valueType="num">
                                      <p:cBhvr>
                                        <p:cTn id="108" dur="300" fill="hold"/>
                                        <p:tgtEl>
                                          <p:spTgt spid="84"/>
                                        </p:tgtEl>
                                        <p:attrNameLst>
                                          <p:attrName>ppt_w</p:attrName>
                                        </p:attrNameLst>
                                      </p:cBhvr>
                                      <p:tavLst>
                                        <p:tav tm="0">
                                          <p:val>
                                            <p:fltVal val="0"/>
                                          </p:val>
                                        </p:tav>
                                        <p:tav tm="100000">
                                          <p:val>
                                            <p:strVal val="#ppt_w"/>
                                          </p:val>
                                        </p:tav>
                                      </p:tavLst>
                                    </p:anim>
                                    <p:anim calcmode="lin" valueType="num">
                                      <p:cBhvr>
                                        <p:cTn id="109" dur="300" fill="hold"/>
                                        <p:tgtEl>
                                          <p:spTgt spid="84"/>
                                        </p:tgtEl>
                                        <p:attrNameLst>
                                          <p:attrName>ppt_h</p:attrName>
                                        </p:attrNameLst>
                                      </p:cBhvr>
                                      <p:tavLst>
                                        <p:tav tm="0">
                                          <p:val>
                                            <p:fltVal val="0"/>
                                          </p:val>
                                        </p:tav>
                                        <p:tav tm="100000">
                                          <p:val>
                                            <p:strVal val="#ppt_h"/>
                                          </p:val>
                                        </p:tav>
                                      </p:tavLst>
                                    </p:anim>
                                    <p:animEffect transition="in" filter="fade">
                                      <p:cBhvr>
                                        <p:cTn id="110" dur="300"/>
                                        <p:tgtEl>
                                          <p:spTgt spid="84"/>
                                        </p:tgtEl>
                                      </p:cBhvr>
                                    </p:animEffect>
                                  </p:childTnLst>
                                </p:cTn>
                              </p:par>
                              <p:par>
                                <p:cTn id="111" presetID="6" presetClass="emph" presetSubtype="0" autoRev="1" fill="hold" grpId="1" nodeType="withEffect">
                                  <p:stCondLst>
                                    <p:cond delay="4900"/>
                                  </p:stCondLst>
                                  <p:childTnLst>
                                    <p:animScale>
                                      <p:cBhvr>
                                        <p:cTn id="112" dur="150" fill="hold"/>
                                        <p:tgtEl>
                                          <p:spTgt spid="84"/>
                                        </p:tgtEl>
                                      </p:cBhvr>
                                      <p:by x="110000" y="110000"/>
                                    </p:animScale>
                                  </p:childTnLst>
                                </p:cTn>
                              </p:par>
                              <p:par>
                                <p:cTn id="113" presetID="12" presetClass="entr" presetSubtype="1" fill="hold" grpId="0" nodeType="withEffect">
                                  <p:stCondLst>
                                    <p:cond delay="4900"/>
                                  </p:st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p:tgtEl>
                                          <p:spTgt spid="74"/>
                                        </p:tgtEl>
                                        <p:attrNameLst>
                                          <p:attrName>ppt_y</p:attrName>
                                        </p:attrNameLst>
                                      </p:cBhvr>
                                      <p:tavLst>
                                        <p:tav tm="0">
                                          <p:val>
                                            <p:strVal val="#ppt_y-#ppt_h*1.125000"/>
                                          </p:val>
                                        </p:tav>
                                        <p:tav tm="100000">
                                          <p:val>
                                            <p:strVal val="#ppt_y"/>
                                          </p:val>
                                        </p:tav>
                                      </p:tavLst>
                                    </p:anim>
                                    <p:animEffect transition="in" filter="wipe(down)">
                                      <p:cBhvr>
                                        <p:cTn id="116" dur="500"/>
                                        <p:tgtEl>
                                          <p:spTgt spid="74"/>
                                        </p:tgtEl>
                                      </p:cBhvr>
                                    </p:animEffect>
                                  </p:childTnLst>
                                </p:cTn>
                              </p:par>
                              <p:par>
                                <p:cTn id="117" presetID="42" presetClass="entr" presetSubtype="0" fill="hold" grpId="0" nodeType="withEffect">
                                  <p:stCondLst>
                                    <p:cond delay="490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500"/>
                                        <p:tgtEl>
                                          <p:spTgt spid="68"/>
                                        </p:tgtEl>
                                      </p:cBhvr>
                                    </p:animEffect>
                                    <p:anim calcmode="lin" valueType="num">
                                      <p:cBhvr>
                                        <p:cTn id="120" dur="500" fill="hold"/>
                                        <p:tgtEl>
                                          <p:spTgt spid="68"/>
                                        </p:tgtEl>
                                        <p:attrNameLst>
                                          <p:attrName>ppt_x</p:attrName>
                                        </p:attrNameLst>
                                      </p:cBhvr>
                                      <p:tavLst>
                                        <p:tav tm="0">
                                          <p:val>
                                            <p:strVal val="#ppt_x"/>
                                          </p:val>
                                        </p:tav>
                                        <p:tav tm="100000">
                                          <p:val>
                                            <p:strVal val="#ppt_x"/>
                                          </p:val>
                                        </p:tav>
                                      </p:tavLst>
                                    </p:anim>
                                    <p:anim calcmode="lin" valueType="num">
                                      <p:cBhvr>
                                        <p:cTn id="121" dur="5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4900"/>
                                  </p:stCondLst>
                                  <p:childTnLst>
                                    <p:set>
                                      <p:cBhvr>
                                        <p:cTn id="123" dur="1" fill="hold">
                                          <p:stCondLst>
                                            <p:cond delay="0"/>
                                          </p:stCondLst>
                                        </p:cTn>
                                        <p:tgtEl>
                                          <p:spTgt spid="78"/>
                                        </p:tgtEl>
                                        <p:attrNameLst>
                                          <p:attrName>style.visibility</p:attrName>
                                        </p:attrNameLst>
                                      </p:cBhvr>
                                      <p:to>
                                        <p:strVal val="visible"/>
                                      </p:to>
                                    </p:set>
                                    <p:animEffect transition="in" filter="fade">
                                      <p:cBhvr>
                                        <p:cTn id="124" dur="500"/>
                                        <p:tgtEl>
                                          <p:spTgt spid="78"/>
                                        </p:tgtEl>
                                      </p:cBhvr>
                                    </p:animEffect>
                                    <p:anim calcmode="lin" valueType="num">
                                      <p:cBhvr>
                                        <p:cTn id="125" dur="500" fill="hold"/>
                                        <p:tgtEl>
                                          <p:spTgt spid="78"/>
                                        </p:tgtEl>
                                        <p:attrNameLst>
                                          <p:attrName>ppt_x</p:attrName>
                                        </p:attrNameLst>
                                      </p:cBhvr>
                                      <p:tavLst>
                                        <p:tav tm="0">
                                          <p:val>
                                            <p:strVal val="#ppt_x"/>
                                          </p:val>
                                        </p:tav>
                                        <p:tav tm="100000">
                                          <p:val>
                                            <p:strVal val="#ppt_x"/>
                                          </p:val>
                                        </p:tav>
                                      </p:tavLst>
                                    </p:anim>
                                    <p:anim calcmode="lin" valueType="num">
                                      <p:cBhvr>
                                        <p:cTn id="126" dur="500" fill="hold"/>
                                        <p:tgtEl>
                                          <p:spTgt spid="78"/>
                                        </p:tgtEl>
                                        <p:attrNameLst>
                                          <p:attrName>ppt_y</p:attrName>
                                        </p:attrNameLst>
                                      </p:cBhvr>
                                      <p:tavLst>
                                        <p:tav tm="0">
                                          <p:val>
                                            <p:strVal val="#ppt_y+.1"/>
                                          </p:val>
                                        </p:tav>
                                        <p:tav tm="100000">
                                          <p:val>
                                            <p:strVal val="#ppt_y"/>
                                          </p:val>
                                        </p:tav>
                                      </p:tavLst>
                                    </p:anim>
                                  </p:childTnLst>
                                </p:cTn>
                              </p:par>
                              <p:par>
                                <p:cTn id="127" presetID="53" presetClass="entr" presetSubtype="16" fill="hold" grpId="0" nodeType="withEffect">
                                  <p:stCondLst>
                                    <p:cond delay="5400"/>
                                  </p:stCondLst>
                                  <p:childTnLst>
                                    <p:set>
                                      <p:cBhvr>
                                        <p:cTn id="128" dur="1" fill="hold">
                                          <p:stCondLst>
                                            <p:cond delay="0"/>
                                          </p:stCondLst>
                                        </p:cTn>
                                        <p:tgtEl>
                                          <p:spTgt spid="85"/>
                                        </p:tgtEl>
                                        <p:attrNameLst>
                                          <p:attrName>style.visibility</p:attrName>
                                        </p:attrNameLst>
                                      </p:cBhvr>
                                      <p:to>
                                        <p:strVal val="visible"/>
                                      </p:to>
                                    </p:set>
                                    <p:anim calcmode="lin" valueType="num">
                                      <p:cBhvr>
                                        <p:cTn id="129" dur="300" fill="hold"/>
                                        <p:tgtEl>
                                          <p:spTgt spid="85"/>
                                        </p:tgtEl>
                                        <p:attrNameLst>
                                          <p:attrName>ppt_w</p:attrName>
                                        </p:attrNameLst>
                                      </p:cBhvr>
                                      <p:tavLst>
                                        <p:tav tm="0">
                                          <p:val>
                                            <p:fltVal val="0"/>
                                          </p:val>
                                        </p:tav>
                                        <p:tav tm="100000">
                                          <p:val>
                                            <p:strVal val="#ppt_w"/>
                                          </p:val>
                                        </p:tav>
                                      </p:tavLst>
                                    </p:anim>
                                    <p:anim calcmode="lin" valueType="num">
                                      <p:cBhvr>
                                        <p:cTn id="130" dur="300" fill="hold"/>
                                        <p:tgtEl>
                                          <p:spTgt spid="85"/>
                                        </p:tgtEl>
                                        <p:attrNameLst>
                                          <p:attrName>ppt_h</p:attrName>
                                        </p:attrNameLst>
                                      </p:cBhvr>
                                      <p:tavLst>
                                        <p:tav tm="0">
                                          <p:val>
                                            <p:fltVal val="0"/>
                                          </p:val>
                                        </p:tav>
                                        <p:tav tm="100000">
                                          <p:val>
                                            <p:strVal val="#ppt_h"/>
                                          </p:val>
                                        </p:tav>
                                      </p:tavLst>
                                    </p:anim>
                                    <p:animEffect transition="in" filter="fade">
                                      <p:cBhvr>
                                        <p:cTn id="131" dur="300"/>
                                        <p:tgtEl>
                                          <p:spTgt spid="85"/>
                                        </p:tgtEl>
                                      </p:cBhvr>
                                    </p:animEffect>
                                  </p:childTnLst>
                                </p:cTn>
                              </p:par>
                              <p:par>
                                <p:cTn id="132" presetID="6" presetClass="emph" presetSubtype="0" autoRev="1" fill="hold" grpId="1" nodeType="withEffect">
                                  <p:stCondLst>
                                    <p:cond delay="5700"/>
                                  </p:stCondLst>
                                  <p:childTnLst>
                                    <p:animScale>
                                      <p:cBhvr>
                                        <p:cTn id="133" dur="150" fill="hold"/>
                                        <p:tgtEl>
                                          <p:spTgt spid="85"/>
                                        </p:tgtEl>
                                      </p:cBhvr>
                                      <p:by x="110000" y="110000"/>
                                    </p:animScale>
                                  </p:childTnLst>
                                </p:cTn>
                              </p:par>
                              <p:par>
                                <p:cTn id="134" presetID="53" presetClass="entr" presetSubtype="16" fill="hold" grpId="0" nodeType="withEffect">
                                  <p:stCondLst>
                                    <p:cond delay="5700"/>
                                  </p:stCondLst>
                                  <p:childTnLst>
                                    <p:set>
                                      <p:cBhvr>
                                        <p:cTn id="135" dur="1" fill="hold">
                                          <p:stCondLst>
                                            <p:cond delay="0"/>
                                          </p:stCondLst>
                                        </p:cTn>
                                        <p:tgtEl>
                                          <p:spTgt spid="83"/>
                                        </p:tgtEl>
                                        <p:attrNameLst>
                                          <p:attrName>style.visibility</p:attrName>
                                        </p:attrNameLst>
                                      </p:cBhvr>
                                      <p:to>
                                        <p:strVal val="visible"/>
                                      </p:to>
                                    </p:set>
                                    <p:anim calcmode="lin" valueType="num">
                                      <p:cBhvr>
                                        <p:cTn id="136" dur="300" fill="hold"/>
                                        <p:tgtEl>
                                          <p:spTgt spid="83"/>
                                        </p:tgtEl>
                                        <p:attrNameLst>
                                          <p:attrName>ppt_w</p:attrName>
                                        </p:attrNameLst>
                                      </p:cBhvr>
                                      <p:tavLst>
                                        <p:tav tm="0">
                                          <p:val>
                                            <p:fltVal val="0"/>
                                          </p:val>
                                        </p:tav>
                                        <p:tav tm="100000">
                                          <p:val>
                                            <p:strVal val="#ppt_w"/>
                                          </p:val>
                                        </p:tav>
                                      </p:tavLst>
                                    </p:anim>
                                    <p:anim calcmode="lin" valueType="num">
                                      <p:cBhvr>
                                        <p:cTn id="137" dur="300" fill="hold"/>
                                        <p:tgtEl>
                                          <p:spTgt spid="83"/>
                                        </p:tgtEl>
                                        <p:attrNameLst>
                                          <p:attrName>ppt_h</p:attrName>
                                        </p:attrNameLst>
                                      </p:cBhvr>
                                      <p:tavLst>
                                        <p:tav tm="0">
                                          <p:val>
                                            <p:fltVal val="0"/>
                                          </p:val>
                                        </p:tav>
                                        <p:tav tm="100000">
                                          <p:val>
                                            <p:strVal val="#ppt_h"/>
                                          </p:val>
                                        </p:tav>
                                      </p:tavLst>
                                    </p:anim>
                                    <p:animEffect transition="in" filter="fade">
                                      <p:cBhvr>
                                        <p:cTn id="138" dur="300"/>
                                        <p:tgtEl>
                                          <p:spTgt spid="83"/>
                                        </p:tgtEl>
                                      </p:cBhvr>
                                    </p:animEffect>
                                  </p:childTnLst>
                                </p:cTn>
                              </p:par>
                              <p:par>
                                <p:cTn id="139" presetID="6" presetClass="emph" presetSubtype="0" autoRev="1" fill="hold" grpId="1" nodeType="withEffect">
                                  <p:stCondLst>
                                    <p:cond delay="6000"/>
                                  </p:stCondLst>
                                  <p:childTnLst>
                                    <p:animScale>
                                      <p:cBhvr>
                                        <p:cTn id="140" dur="150" fill="hold"/>
                                        <p:tgtEl>
                                          <p:spTgt spid="83"/>
                                        </p:tgtEl>
                                      </p:cBhvr>
                                      <p:by x="110000" y="110000"/>
                                    </p:animScale>
                                  </p:childTnLst>
                                </p:cTn>
                              </p:par>
                              <p:par>
                                <p:cTn id="141" presetID="12" presetClass="entr" presetSubtype="1" fill="hold" grpId="0" nodeType="withEffect">
                                  <p:stCondLst>
                                    <p:cond delay="6000"/>
                                  </p:stCondLst>
                                  <p:childTnLst>
                                    <p:set>
                                      <p:cBhvr>
                                        <p:cTn id="142" dur="1" fill="hold">
                                          <p:stCondLst>
                                            <p:cond delay="0"/>
                                          </p:stCondLst>
                                        </p:cTn>
                                        <p:tgtEl>
                                          <p:spTgt spid="73"/>
                                        </p:tgtEl>
                                        <p:attrNameLst>
                                          <p:attrName>style.visibility</p:attrName>
                                        </p:attrNameLst>
                                      </p:cBhvr>
                                      <p:to>
                                        <p:strVal val="visible"/>
                                      </p:to>
                                    </p:set>
                                    <p:anim calcmode="lin" valueType="num">
                                      <p:cBhvr additive="base">
                                        <p:cTn id="143" dur="500"/>
                                        <p:tgtEl>
                                          <p:spTgt spid="73"/>
                                        </p:tgtEl>
                                        <p:attrNameLst>
                                          <p:attrName>ppt_y</p:attrName>
                                        </p:attrNameLst>
                                      </p:cBhvr>
                                      <p:tavLst>
                                        <p:tav tm="0">
                                          <p:val>
                                            <p:strVal val="#ppt_y-#ppt_h*1.125000"/>
                                          </p:val>
                                        </p:tav>
                                        <p:tav tm="100000">
                                          <p:val>
                                            <p:strVal val="#ppt_y"/>
                                          </p:val>
                                        </p:tav>
                                      </p:tavLst>
                                    </p:anim>
                                    <p:animEffect transition="in" filter="wipe(down)">
                                      <p:cBhvr>
                                        <p:cTn id="14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70" grpId="0"/>
      <p:bldP spid="71" grpId="0"/>
      <p:bldP spid="72" grpId="0"/>
      <p:bldP spid="73" grpId="0"/>
      <p:bldP spid="74" grpId="0"/>
      <p:bldP spid="75" grpId="0" animBg="1"/>
      <p:bldP spid="76" grpId="0" animBg="1"/>
      <p:bldP spid="77" grpId="0" animBg="1"/>
      <p:bldP spid="78" grpId="0" animBg="1"/>
      <p:bldP spid="79" grpId="0" animBg="1"/>
      <p:bldP spid="80" grpId="0"/>
      <p:bldP spid="80" grpId="1"/>
      <p:bldP spid="81" grpId="0"/>
      <p:bldP spid="81" grpId="1"/>
      <p:bldP spid="82" grpId="0"/>
      <p:bldP spid="82" grpId="1"/>
      <p:bldP spid="83" grpId="0"/>
      <p:bldP spid="83" grpId="1"/>
      <p:bldP spid="84" grpId="0"/>
      <p:bldP spid="84" grpId="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6"/>
          <p:cNvSpPr>
            <a:spLocks noChangeArrowheads="1"/>
          </p:cNvSpPr>
          <p:nvPr/>
        </p:nvSpPr>
        <p:spPr bwMode="auto">
          <a:xfrm>
            <a:off x="1013129" y="4157927"/>
            <a:ext cx="2911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 name="圆角矩形 6"/>
          <p:cNvSpPr/>
          <p:nvPr/>
        </p:nvSpPr>
        <p:spPr>
          <a:xfrm>
            <a:off x="1903755" y="141819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案列一</a:t>
            </a:r>
          </a:p>
        </p:txBody>
      </p:sp>
      <p:graphicFrame>
        <p:nvGraphicFramePr>
          <p:cNvPr id="5" name="图表 4"/>
          <p:cNvGraphicFramePr/>
          <p:nvPr/>
        </p:nvGraphicFramePr>
        <p:xfrm>
          <a:off x="355934" y="1925679"/>
          <a:ext cx="3953100" cy="2160240"/>
        </p:xfrm>
        <a:graphic>
          <a:graphicData uri="http://schemas.openxmlformats.org/drawingml/2006/chart">
            <c:chart xmlns:c="http://schemas.openxmlformats.org/drawingml/2006/chart" xmlns:r="http://schemas.openxmlformats.org/officeDocument/2006/relationships" r:id="rId3"/>
          </a:graphicData>
        </a:graphic>
      </p:graphicFrame>
      <p:sp>
        <p:nvSpPr>
          <p:cNvPr id="10" name="椭圆 9"/>
          <p:cNvSpPr/>
          <p:nvPr/>
        </p:nvSpPr>
        <p:spPr>
          <a:xfrm>
            <a:off x="4296966" y="2676343"/>
            <a:ext cx="533400" cy="533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345817" y="2740134"/>
            <a:ext cx="452367" cy="399468"/>
          </a:xfrm>
          <a:prstGeom prst="rect">
            <a:avLst/>
          </a:prstGeom>
        </p:spPr>
        <p:txBody>
          <a:bodyPr wrap="none" tIns="0" bIns="0" anchor="ctr" anchorCtr="0">
            <a:spAutoFit/>
          </a:bodyPr>
          <a:lstStyle/>
          <a:p>
            <a:pPr algn="ctr">
              <a:lnSpc>
                <a:spcPct val="150000"/>
              </a:lnSpc>
            </a:pPr>
            <a:r>
              <a:rPr lang="en-US" altLang="zh-CN" sz="2000" dirty="0">
                <a:ln w="6350">
                  <a:noFill/>
                </a:ln>
                <a:solidFill>
                  <a:srgbClr val="03CCCE"/>
                </a:solidFill>
                <a:latin typeface="Impact" pitchFamily="34" charset="0"/>
                <a:ea typeface="微软雅黑" pitchFamily="34" charset="-122"/>
              </a:rPr>
              <a:t>VS</a:t>
            </a:r>
            <a:endParaRPr lang="zh-CN" altLang="en-US" sz="2000" dirty="0">
              <a:ln w="6350">
                <a:noFill/>
              </a:ln>
              <a:solidFill>
                <a:srgbClr val="03CCCE"/>
              </a:solidFill>
              <a:latin typeface="Impact" pitchFamily="34" charset="0"/>
              <a:ea typeface="微软雅黑" pitchFamily="34" charset="-122"/>
            </a:endParaRPr>
          </a:p>
        </p:txBody>
      </p:sp>
      <p:cxnSp>
        <p:nvCxnSpPr>
          <p:cNvPr id="14" name="直接连接符 13"/>
          <p:cNvCxnSpPr>
            <a:stCxn id="10" idx="0"/>
          </p:cNvCxnSpPr>
          <p:nvPr/>
        </p:nvCxnSpPr>
        <p:spPr>
          <a:xfrm flipV="1">
            <a:off x="4563666" y="923991"/>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a:endCxn id="10" idx="4"/>
          </p:cNvCxnSpPr>
          <p:nvPr/>
        </p:nvCxnSpPr>
        <p:spPr>
          <a:xfrm flipV="1">
            <a:off x="4563666" y="3209743"/>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Rectangle 66"/>
          <p:cNvSpPr>
            <a:spLocks noChangeArrowheads="1"/>
          </p:cNvSpPr>
          <p:nvPr/>
        </p:nvSpPr>
        <p:spPr bwMode="auto">
          <a:xfrm>
            <a:off x="5668583" y="4157927"/>
            <a:ext cx="2911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25" name="圆角矩形 24"/>
          <p:cNvSpPr/>
          <p:nvPr/>
        </p:nvSpPr>
        <p:spPr>
          <a:xfrm>
            <a:off x="6559209" y="1418195"/>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案列二</a:t>
            </a:r>
          </a:p>
        </p:txBody>
      </p:sp>
      <p:graphicFrame>
        <p:nvGraphicFramePr>
          <p:cNvPr id="26" name="图表 25"/>
          <p:cNvGraphicFramePr/>
          <p:nvPr/>
        </p:nvGraphicFramePr>
        <p:xfrm>
          <a:off x="5011388" y="1925679"/>
          <a:ext cx="3953100"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圆角矩形 18"/>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20" name="圆角矩形 19"/>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21" name="圆角矩形 20"/>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22" name="圆角矩形 2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23" name="圆角矩形 2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7" name="矩形 26"/>
          <p:cNvSpPr/>
          <p:nvPr/>
        </p:nvSpPr>
        <p:spPr>
          <a:xfrm>
            <a:off x="4010674" y="378109"/>
            <a:ext cx="1107996"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案例对比分析</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Effect transition="in" filter="fade">
                                          <p:cBhvr>
                                            <p:cTn id="9" dur="300"/>
                                            <p:tgtEl>
                                              <p:spTgt spid="11"/>
                                            </p:tgtEl>
                                          </p:cBhvr>
                                        </p:animEffect>
                                      </p:childTnLst>
                                    </p:cTn>
                                  </p:par>
                                  <p:par>
                                    <p:cTn id="10" presetID="6" presetClass="emph" presetSubtype="0" autoRev="1" fill="hold" grpId="1" nodeType="withEffect">
                                      <p:stCondLst>
                                        <p:cond delay="300"/>
                                      </p:stCondLst>
                                      <p:childTnLst>
                                        <p:animScale>
                                          <p:cBhvr>
                                            <p:cTn id="11" dur="150" fill="hold"/>
                                            <p:tgtEl>
                                              <p:spTgt spid="1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300" fill="hold"/>
                                            <p:tgtEl>
                                              <p:spTgt spid="10"/>
                                            </p:tgtEl>
                                            <p:attrNameLst>
                                              <p:attrName>ppt_w</p:attrName>
                                            </p:attrNameLst>
                                          </p:cBhvr>
                                          <p:tavLst>
                                            <p:tav tm="0">
                                              <p:val>
                                                <p:fltVal val="0"/>
                                              </p:val>
                                            </p:tav>
                                            <p:tav tm="100000">
                                              <p:val>
                                                <p:strVal val="#ppt_w"/>
                                              </p:val>
                                            </p:tav>
                                          </p:tavLst>
                                        </p:anim>
                                        <p:anim calcmode="lin" valueType="num">
                                          <p:cBhvr>
                                            <p:cTn id="15" dur="300" fill="hold"/>
                                            <p:tgtEl>
                                              <p:spTgt spid="10"/>
                                            </p:tgtEl>
                                            <p:attrNameLst>
                                              <p:attrName>ppt_h</p:attrName>
                                            </p:attrNameLst>
                                          </p:cBhvr>
                                          <p:tavLst>
                                            <p:tav tm="0">
                                              <p:val>
                                                <p:fltVal val="0"/>
                                              </p:val>
                                            </p:tav>
                                            <p:tav tm="100000">
                                              <p:val>
                                                <p:strVal val="#ppt_h"/>
                                              </p:val>
                                            </p:tav>
                                          </p:tavLst>
                                        </p:anim>
                                        <p:animEffect transition="in" filter="fade">
                                          <p:cBhvr>
                                            <p:cTn id="16" dur="300"/>
                                            <p:tgtEl>
                                              <p:spTgt spid="10"/>
                                            </p:tgtEl>
                                          </p:cBhvr>
                                        </p:animEffect>
                                      </p:childTnLst>
                                    </p:cTn>
                                  </p:par>
                                  <p:par>
                                    <p:cTn id="17" presetID="6" presetClass="emph" presetSubtype="0" autoRev="1" fill="hold" grpId="1" nodeType="withEffect">
                                      <p:stCondLst>
                                        <p:cond delay="600"/>
                                      </p:stCondLst>
                                      <p:childTnLst>
                                        <p:animScale>
                                          <p:cBhvr>
                                            <p:cTn id="18" dur="150" fill="hold"/>
                                            <p:tgtEl>
                                              <p:spTgt spid="10"/>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1" fill="hold" nodeType="withEffect">
                                      <p:stCondLst>
                                        <p:cond delay="90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2" presetClass="entr" presetSubtype="8" fill="hold" grpId="0" nodeType="withEffect" p14:presetBounceEnd="60000">
                                      <p:stCondLst>
                                        <p:cond delay="1400"/>
                                      </p:stCondLst>
                                      <p:childTnLst>
                                        <p:set>
                                          <p:cBhvr>
                                            <p:cTn id="26" dur="1" fill="hold">
                                              <p:stCondLst>
                                                <p:cond delay="0"/>
                                              </p:stCondLst>
                                            </p:cTn>
                                            <p:tgtEl>
                                              <p:spTgt spid="7"/>
                                            </p:tgtEl>
                                            <p:attrNameLst>
                                              <p:attrName>style.visibility</p:attrName>
                                            </p:attrNameLst>
                                          </p:cBhvr>
                                          <p:to>
                                            <p:strVal val="visible"/>
                                          </p:to>
                                        </p:set>
                                        <p:anim calcmode="lin" valueType="num" p14:bounceEnd="60000">
                                          <p:cBhvr additive="base">
                                            <p:cTn id="27" dur="500" fill="hold"/>
                                            <p:tgtEl>
                                              <p:spTgt spid="7"/>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4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strVal val="#ppt_w*0.7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animEffect transition="in" filter="fade">
                                          <p:cBhvr>
                                            <p:cTn id="33" dur="500"/>
                                            <p:tgtEl>
                                              <p:spTgt spid="6"/>
                                            </p:tgtEl>
                                          </p:cBhvr>
                                        </p:animEffect>
                                      </p:childTnLst>
                                    </p:cTn>
                                  </p:par>
                                  <p:par>
                                    <p:cTn id="34" presetID="2" presetClass="entr" presetSubtype="8" fill="hold" grpId="0" nodeType="withEffect" p14:presetBounceEnd="60000">
                                      <p:stCondLst>
                                        <p:cond delay="1400"/>
                                      </p:stCondLst>
                                      <p:childTnLst>
                                        <p:set>
                                          <p:cBhvr>
                                            <p:cTn id="35" dur="1" fill="hold">
                                              <p:stCondLst>
                                                <p:cond delay="0"/>
                                              </p:stCondLst>
                                            </p:cTn>
                                            <p:tgtEl>
                                              <p:spTgt spid="5"/>
                                            </p:tgtEl>
                                            <p:attrNameLst>
                                              <p:attrName>style.visibility</p:attrName>
                                            </p:attrNameLst>
                                          </p:cBhvr>
                                          <p:to>
                                            <p:strVal val="visible"/>
                                          </p:to>
                                        </p:set>
                                        <p:anim calcmode="lin" valueType="num" p14:bounceEnd="60000">
                                          <p:cBhvr additive="base">
                                            <p:cTn id="36" dur="500" fill="hold"/>
                                            <p:tgtEl>
                                              <p:spTgt spid="5"/>
                                            </p:tgtEl>
                                            <p:attrNameLst>
                                              <p:attrName>ppt_x</p:attrName>
                                            </p:attrNameLst>
                                          </p:cBhvr>
                                          <p:tavLst>
                                            <p:tav tm="0">
                                              <p:val>
                                                <p:strVal val="0-#ppt_w/2"/>
                                              </p:val>
                                            </p:tav>
                                            <p:tav tm="100000">
                                              <p:val>
                                                <p:strVal val="#ppt_x"/>
                                              </p:val>
                                            </p:tav>
                                          </p:tavLst>
                                        </p:anim>
                                        <p:anim calcmode="lin" valueType="num" p14:bounceEnd="60000">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1400"/>
                                      </p:stCondLst>
                                      <p:childTnLst>
                                        <p:set>
                                          <p:cBhvr>
                                            <p:cTn id="39" dur="1" fill="hold">
                                              <p:stCondLst>
                                                <p:cond delay="0"/>
                                              </p:stCondLst>
                                            </p:cTn>
                                            <p:tgtEl>
                                              <p:spTgt spid="25"/>
                                            </p:tgtEl>
                                            <p:attrNameLst>
                                              <p:attrName>style.visibility</p:attrName>
                                            </p:attrNameLst>
                                          </p:cBhvr>
                                          <p:to>
                                            <p:strVal val="visible"/>
                                          </p:to>
                                        </p:set>
                                        <p:anim calcmode="lin" valueType="num" p14:bounceEnd="60000">
                                          <p:cBhvr additive="base">
                                            <p:cTn id="40" dur="500" fill="hold"/>
                                            <p:tgtEl>
                                              <p:spTgt spid="25"/>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25"/>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140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strVal val="#ppt_w*0.70"/>
                                              </p:val>
                                            </p:tav>
                                            <p:tav tm="100000">
                                              <p:val>
                                                <p:strVal val="#ppt_w"/>
                                              </p:val>
                                            </p:tav>
                                          </p:tavLst>
                                        </p:anim>
                                        <p:anim calcmode="lin" valueType="num">
                                          <p:cBhvr>
                                            <p:cTn id="45" dur="500" fill="hold"/>
                                            <p:tgtEl>
                                              <p:spTgt spid="24"/>
                                            </p:tgtEl>
                                            <p:attrNameLst>
                                              <p:attrName>ppt_h</p:attrName>
                                            </p:attrNameLst>
                                          </p:cBhvr>
                                          <p:tavLst>
                                            <p:tav tm="0">
                                              <p:val>
                                                <p:strVal val="#ppt_h"/>
                                              </p:val>
                                            </p:tav>
                                            <p:tav tm="100000">
                                              <p:val>
                                                <p:strVal val="#ppt_h"/>
                                              </p:val>
                                            </p:tav>
                                          </p:tavLst>
                                        </p:anim>
                                        <p:animEffect transition="in" filter="fade">
                                          <p:cBhvr>
                                            <p:cTn id="46" dur="500"/>
                                            <p:tgtEl>
                                              <p:spTgt spid="24"/>
                                            </p:tgtEl>
                                          </p:cBhvr>
                                        </p:animEffect>
                                      </p:childTnLst>
                                    </p:cTn>
                                  </p:par>
                                  <p:par>
                                    <p:cTn id="47" presetID="2" presetClass="entr" presetSubtype="2" fill="hold" grpId="0" nodeType="withEffect" p14:presetBounceEnd="60000">
                                      <p:stCondLst>
                                        <p:cond delay="1400"/>
                                      </p:stCondLst>
                                      <p:childTnLst>
                                        <p:set>
                                          <p:cBhvr>
                                            <p:cTn id="48" dur="1" fill="hold">
                                              <p:stCondLst>
                                                <p:cond delay="0"/>
                                              </p:stCondLst>
                                            </p:cTn>
                                            <p:tgtEl>
                                              <p:spTgt spid="26"/>
                                            </p:tgtEl>
                                            <p:attrNameLst>
                                              <p:attrName>style.visibility</p:attrName>
                                            </p:attrNameLst>
                                          </p:cBhvr>
                                          <p:to>
                                            <p:strVal val="visible"/>
                                          </p:to>
                                        </p:set>
                                        <p:anim calcmode="lin" valueType="num" p14:bounceEnd="60000">
                                          <p:cBhvr additive="base">
                                            <p:cTn id="49"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Graphic spid="5" grpId="0">
            <p:bldAsOne/>
          </p:bldGraphic>
          <p:bldP spid="10" grpId="0" animBg="1"/>
          <p:bldP spid="10" grpId="1" animBg="1"/>
          <p:bldP spid="11" grpId="0"/>
          <p:bldP spid="11" grpId="1"/>
          <p:bldP spid="24" grpId="0"/>
          <p:bldP spid="25" grpId="0" animBg="1"/>
          <p:bldGraphic spid="26"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Effect transition="in" filter="fade">
                                          <p:cBhvr>
                                            <p:cTn id="9" dur="300"/>
                                            <p:tgtEl>
                                              <p:spTgt spid="11"/>
                                            </p:tgtEl>
                                          </p:cBhvr>
                                        </p:animEffect>
                                      </p:childTnLst>
                                    </p:cTn>
                                  </p:par>
                                  <p:par>
                                    <p:cTn id="10" presetID="6" presetClass="emph" presetSubtype="0" autoRev="1" fill="hold" grpId="1" nodeType="withEffect">
                                      <p:stCondLst>
                                        <p:cond delay="300"/>
                                      </p:stCondLst>
                                      <p:childTnLst>
                                        <p:animScale>
                                          <p:cBhvr>
                                            <p:cTn id="11" dur="150" fill="hold"/>
                                            <p:tgtEl>
                                              <p:spTgt spid="1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300" fill="hold"/>
                                            <p:tgtEl>
                                              <p:spTgt spid="10"/>
                                            </p:tgtEl>
                                            <p:attrNameLst>
                                              <p:attrName>ppt_w</p:attrName>
                                            </p:attrNameLst>
                                          </p:cBhvr>
                                          <p:tavLst>
                                            <p:tav tm="0">
                                              <p:val>
                                                <p:fltVal val="0"/>
                                              </p:val>
                                            </p:tav>
                                            <p:tav tm="100000">
                                              <p:val>
                                                <p:strVal val="#ppt_w"/>
                                              </p:val>
                                            </p:tav>
                                          </p:tavLst>
                                        </p:anim>
                                        <p:anim calcmode="lin" valueType="num">
                                          <p:cBhvr>
                                            <p:cTn id="15" dur="300" fill="hold"/>
                                            <p:tgtEl>
                                              <p:spTgt spid="10"/>
                                            </p:tgtEl>
                                            <p:attrNameLst>
                                              <p:attrName>ppt_h</p:attrName>
                                            </p:attrNameLst>
                                          </p:cBhvr>
                                          <p:tavLst>
                                            <p:tav tm="0">
                                              <p:val>
                                                <p:fltVal val="0"/>
                                              </p:val>
                                            </p:tav>
                                            <p:tav tm="100000">
                                              <p:val>
                                                <p:strVal val="#ppt_h"/>
                                              </p:val>
                                            </p:tav>
                                          </p:tavLst>
                                        </p:anim>
                                        <p:animEffect transition="in" filter="fade">
                                          <p:cBhvr>
                                            <p:cTn id="16" dur="300"/>
                                            <p:tgtEl>
                                              <p:spTgt spid="10"/>
                                            </p:tgtEl>
                                          </p:cBhvr>
                                        </p:animEffect>
                                      </p:childTnLst>
                                    </p:cTn>
                                  </p:par>
                                  <p:par>
                                    <p:cTn id="17" presetID="6" presetClass="emph" presetSubtype="0" autoRev="1" fill="hold" grpId="1" nodeType="withEffect">
                                      <p:stCondLst>
                                        <p:cond delay="600"/>
                                      </p:stCondLst>
                                      <p:childTnLst>
                                        <p:animScale>
                                          <p:cBhvr>
                                            <p:cTn id="18" dur="150" fill="hold"/>
                                            <p:tgtEl>
                                              <p:spTgt spid="10"/>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1" fill="hold" nodeType="withEffect">
                                      <p:stCondLst>
                                        <p:cond delay="90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2" presetClass="entr" presetSubtype="8" fill="hold" grpId="0" nodeType="withEffect">
                                      <p:stCondLst>
                                        <p:cond delay="14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4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strVal val="#ppt_w*0.7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animEffect transition="in" filter="fade">
                                          <p:cBhvr>
                                            <p:cTn id="33" dur="500"/>
                                            <p:tgtEl>
                                              <p:spTgt spid="6"/>
                                            </p:tgtEl>
                                          </p:cBhvr>
                                        </p:animEffect>
                                      </p:childTnLst>
                                    </p:cTn>
                                  </p:par>
                                  <p:par>
                                    <p:cTn id="34" presetID="2" presetClass="entr" presetSubtype="8" fill="hold" grpId="0" nodeType="withEffect">
                                      <p:stCondLst>
                                        <p:cond delay="140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0-#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40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1+#ppt_w/2"/>
                                              </p:val>
                                            </p:tav>
                                            <p:tav tm="100000">
                                              <p:val>
                                                <p:strVal val="#ppt_x"/>
                                              </p:val>
                                            </p:tav>
                                          </p:tavLst>
                                        </p:anim>
                                        <p:anim calcmode="lin" valueType="num">
                                          <p:cBhvr additive="base">
                                            <p:cTn id="41" dur="500" fill="hold"/>
                                            <p:tgtEl>
                                              <p:spTgt spid="25"/>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140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strVal val="#ppt_w*0.70"/>
                                              </p:val>
                                            </p:tav>
                                            <p:tav tm="100000">
                                              <p:val>
                                                <p:strVal val="#ppt_w"/>
                                              </p:val>
                                            </p:tav>
                                          </p:tavLst>
                                        </p:anim>
                                        <p:anim calcmode="lin" valueType="num">
                                          <p:cBhvr>
                                            <p:cTn id="45" dur="500" fill="hold"/>
                                            <p:tgtEl>
                                              <p:spTgt spid="24"/>
                                            </p:tgtEl>
                                            <p:attrNameLst>
                                              <p:attrName>ppt_h</p:attrName>
                                            </p:attrNameLst>
                                          </p:cBhvr>
                                          <p:tavLst>
                                            <p:tav tm="0">
                                              <p:val>
                                                <p:strVal val="#ppt_h"/>
                                              </p:val>
                                            </p:tav>
                                            <p:tav tm="100000">
                                              <p:val>
                                                <p:strVal val="#ppt_h"/>
                                              </p:val>
                                            </p:tav>
                                          </p:tavLst>
                                        </p:anim>
                                        <p:animEffect transition="in" filter="fade">
                                          <p:cBhvr>
                                            <p:cTn id="46" dur="500"/>
                                            <p:tgtEl>
                                              <p:spTgt spid="24"/>
                                            </p:tgtEl>
                                          </p:cBhvr>
                                        </p:animEffect>
                                      </p:childTnLst>
                                    </p:cTn>
                                  </p:par>
                                  <p:par>
                                    <p:cTn id="47" presetID="2" presetClass="entr" presetSubtype="2" fill="hold" grpId="0" nodeType="withEffect">
                                      <p:stCondLst>
                                        <p:cond delay="140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1+#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Graphic spid="5" grpId="0">
            <p:bldAsOne/>
          </p:bldGraphic>
          <p:bldP spid="10" grpId="0" animBg="1"/>
          <p:bldP spid="10" grpId="1" animBg="1"/>
          <p:bldP spid="11" grpId="0"/>
          <p:bldP spid="11" grpId="1"/>
          <p:bldP spid="24" grpId="0"/>
          <p:bldP spid="25" grpId="0" animBg="1"/>
          <p:bldGraphic spid="26" grpId="0">
            <p:bldAsOne/>
          </p:bldGraphic>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8"/>
          <p:cNvSpPr>
            <a:spLocks noEditPoints="1"/>
          </p:cNvSpPr>
          <p:nvPr/>
        </p:nvSpPr>
        <p:spPr bwMode="auto">
          <a:xfrm>
            <a:off x="0" y="839602"/>
            <a:ext cx="3374386" cy="4279019"/>
          </a:xfrm>
          <a:custGeom>
            <a:avLst/>
            <a:gdLst>
              <a:gd name="T0" fmla="*/ 1463 w 1969"/>
              <a:gd name="T1" fmla="*/ 1396 h 2497"/>
              <a:gd name="T2" fmla="*/ 1286 w 1969"/>
              <a:gd name="T3" fmla="*/ 2262 h 2497"/>
              <a:gd name="T4" fmla="*/ 1873 w 1969"/>
              <a:gd name="T5" fmla="*/ 2307 h 2497"/>
              <a:gd name="T6" fmla="*/ 1873 w 1969"/>
              <a:gd name="T7" fmla="*/ 2497 h 2497"/>
              <a:gd name="T8" fmla="*/ 0 w 1969"/>
              <a:gd name="T9" fmla="*/ 2403 h 2497"/>
              <a:gd name="T10" fmla="*/ 715 w 1969"/>
              <a:gd name="T11" fmla="*/ 2307 h 2497"/>
              <a:gd name="T12" fmla="*/ 1150 w 1969"/>
              <a:gd name="T13" fmla="*/ 2128 h 2497"/>
              <a:gd name="T14" fmla="*/ 139 w 1969"/>
              <a:gd name="T15" fmla="*/ 2075 h 2497"/>
              <a:gd name="T16" fmla="*/ 139 w 1969"/>
              <a:gd name="T17" fmla="*/ 1961 h 2497"/>
              <a:gd name="T18" fmla="*/ 1329 w 1969"/>
              <a:gd name="T19" fmla="*/ 1694 h 2497"/>
              <a:gd name="T20" fmla="*/ 1183 w 1969"/>
              <a:gd name="T21" fmla="*/ 1297 h 2497"/>
              <a:gd name="T22" fmla="*/ 976 w 1969"/>
              <a:gd name="T23" fmla="*/ 1320 h 2497"/>
              <a:gd name="T24" fmla="*/ 755 w 1969"/>
              <a:gd name="T25" fmla="*/ 1589 h 2497"/>
              <a:gd name="T26" fmla="*/ 647 w 1969"/>
              <a:gd name="T27" fmla="*/ 1647 h 2497"/>
              <a:gd name="T28" fmla="*/ 337 w 1969"/>
              <a:gd name="T29" fmla="*/ 1534 h 2497"/>
              <a:gd name="T30" fmla="*/ 369 w 1969"/>
              <a:gd name="T31" fmla="*/ 1366 h 2497"/>
              <a:gd name="T32" fmla="*/ 293 w 1969"/>
              <a:gd name="T33" fmla="*/ 1255 h 2497"/>
              <a:gd name="T34" fmla="*/ 888 w 1969"/>
              <a:gd name="T35" fmla="*/ 338 h 2497"/>
              <a:gd name="T36" fmla="*/ 944 w 1969"/>
              <a:gd name="T37" fmla="*/ 371 h 2497"/>
              <a:gd name="T38" fmla="*/ 972 w 1969"/>
              <a:gd name="T39" fmla="*/ 192 h 2497"/>
              <a:gd name="T40" fmla="*/ 1067 w 1969"/>
              <a:gd name="T41" fmla="*/ 26 h 2497"/>
              <a:gd name="T42" fmla="*/ 1545 w 1969"/>
              <a:gd name="T43" fmla="*/ 412 h 2497"/>
              <a:gd name="T44" fmla="*/ 1359 w 1969"/>
              <a:gd name="T45" fmla="*/ 414 h 2497"/>
              <a:gd name="T46" fmla="*/ 1330 w 1969"/>
              <a:gd name="T47" fmla="*/ 593 h 2497"/>
              <a:gd name="T48" fmla="*/ 1229 w 1969"/>
              <a:gd name="T49" fmla="*/ 880 h 2497"/>
              <a:gd name="T50" fmla="*/ 1303 w 1969"/>
              <a:gd name="T51" fmla="*/ 1145 h 2497"/>
              <a:gd name="T52" fmla="*/ 1259 w 1969"/>
              <a:gd name="T53" fmla="*/ 357 h 2497"/>
              <a:gd name="T54" fmla="*/ 1043 w 1969"/>
              <a:gd name="T55" fmla="*/ 427 h 2497"/>
              <a:gd name="T56" fmla="*/ 1259 w 1969"/>
              <a:gd name="T57" fmla="*/ 357 h 2497"/>
              <a:gd name="T58" fmla="*/ 1130 w 1969"/>
              <a:gd name="T59" fmla="*/ 824 h 2497"/>
              <a:gd name="T60" fmla="*/ 880 w 1969"/>
              <a:gd name="T61" fmla="*/ 466 h 2497"/>
              <a:gd name="T62" fmla="*/ 763 w 1969"/>
              <a:gd name="T63" fmla="*/ 1463 h 2497"/>
              <a:gd name="T64" fmla="*/ 795 w 1969"/>
              <a:gd name="T65" fmla="*/ 1072 h 2497"/>
              <a:gd name="T66" fmla="*/ 870 w 1969"/>
              <a:gd name="T67" fmla="*/ 889 h 2497"/>
              <a:gd name="T68" fmla="*/ 1157 w 1969"/>
              <a:gd name="T69" fmla="*/ 969 h 2497"/>
              <a:gd name="T70" fmla="*/ 951 w 1969"/>
              <a:gd name="T71" fmla="*/ 969 h 2497"/>
              <a:gd name="T72" fmla="*/ 951 w 1969"/>
              <a:gd name="T73" fmla="*/ 969 h 2497"/>
              <a:gd name="T74" fmla="*/ 1055 w 1969"/>
              <a:gd name="T75" fmla="*/ 1217 h 2497"/>
              <a:gd name="T76" fmla="*/ 1157 w 1969"/>
              <a:gd name="T77" fmla="*/ 1174 h 2497"/>
              <a:gd name="T78" fmla="*/ 1159 w 1969"/>
              <a:gd name="T79" fmla="*/ 972 h 2497"/>
              <a:gd name="T80" fmla="*/ 468 w 1969"/>
              <a:gd name="T81" fmla="*/ 1422 h 2497"/>
              <a:gd name="T82" fmla="*/ 444 w 1969"/>
              <a:gd name="T83" fmla="*/ 1464 h 2497"/>
              <a:gd name="T84" fmla="*/ 601 w 1969"/>
              <a:gd name="T85" fmla="*/ 1500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9" h="2497">
                <a:moveTo>
                  <a:pt x="1303" y="1145"/>
                </a:moveTo>
                <a:cubicBezTo>
                  <a:pt x="1370" y="1219"/>
                  <a:pt x="1425" y="1302"/>
                  <a:pt x="1463" y="1396"/>
                </a:cubicBezTo>
                <a:cubicBezTo>
                  <a:pt x="1499" y="1487"/>
                  <a:pt x="1520" y="1589"/>
                  <a:pt x="1520" y="1694"/>
                </a:cubicBezTo>
                <a:cubicBezTo>
                  <a:pt x="1520" y="1916"/>
                  <a:pt x="1431" y="2117"/>
                  <a:pt x="1286" y="2262"/>
                </a:cubicBezTo>
                <a:cubicBezTo>
                  <a:pt x="1271" y="2278"/>
                  <a:pt x="1253" y="2293"/>
                  <a:pt x="1237" y="2307"/>
                </a:cubicBezTo>
                <a:cubicBezTo>
                  <a:pt x="1873" y="2307"/>
                  <a:pt x="1873" y="2307"/>
                  <a:pt x="1873" y="2307"/>
                </a:cubicBezTo>
                <a:cubicBezTo>
                  <a:pt x="1926" y="2307"/>
                  <a:pt x="1969" y="2349"/>
                  <a:pt x="1969" y="2403"/>
                </a:cubicBezTo>
                <a:cubicBezTo>
                  <a:pt x="1969" y="2455"/>
                  <a:pt x="1926" y="2497"/>
                  <a:pt x="1873" y="2497"/>
                </a:cubicBezTo>
                <a:cubicBezTo>
                  <a:pt x="1280" y="2497"/>
                  <a:pt x="687" y="2497"/>
                  <a:pt x="96" y="2497"/>
                </a:cubicBezTo>
                <a:cubicBezTo>
                  <a:pt x="43" y="2497"/>
                  <a:pt x="0" y="2455"/>
                  <a:pt x="0" y="2403"/>
                </a:cubicBezTo>
                <a:cubicBezTo>
                  <a:pt x="0" y="2349"/>
                  <a:pt x="43" y="2307"/>
                  <a:pt x="96" y="2307"/>
                </a:cubicBezTo>
                <a:cubicBezTo>
                  <a:pt x="715" y="2307"/>
                  <a:pt x="715" y="2307"/>
                  <a:pt x="715" y="2307"/>
                </a:cubicBezTo>
                <a:cubicBezTo>
                  <a:pt x="717" y="2307"/>
                  <a:pt x="717" y="2307"/>
                  <a:pt x="717" y="2307"/>
                </a:cubicBezTo>
                <a:cubicBezTo>
                  <a:pt x="886" y="2307"/>
                  <a:pt x="1039" y="2237"/>
                  <a:pt x="1150" y="2128"/>
                </a:cubicBezTo>
                <a:cubicBezTo>
                  <a:pt x="1166" y="2111"/>
                  <a:pt x="1181" y="2094"/>
                  <a:pt x="1195" y="2075"/>
                </a:cubicBezTo>
                <a:cubicBezTo>
                  <a:pt x="139" y="2075"/>
                  <a:pt x="139" y="2075"/>
                  <a:pt x="139" y="2075"/>
                </a:cubicBezTo>
                <a:cubicBezTo>
                  <a:pt x="108" y="2075"/>
                  <a:pt x="82" y="2050"/>
                  <a:pt x="82" y="2018"/>
                </a:cubicBezTo>
                <a:cubicBezTo>
                  <a:pt x="82" y="1986"/>
                  <a:pt x="108" y="1961"/>
                  <a:pt x="139" y="1961"/>
                </a:cubicBezTo>
                <a:cubicBezTo>
                  <a:pt x="1268" y="1961"/>
                  <a:pt x="1268" y="1961"/>
                  <a:pt x="1268" y="1961"/>
                </a:cubicBezTo>
                <a:cubicBezTo>
                  <a:pt x="1307" y="1879"/>
                  <a:pt x="1329" y="1789"/>
                  <a:pt x="1329" y="1694"/>
                </a:cubicBezTo>
                <a:cubicBezTo>
                  <a:pt x="1329" y="1613"/>
                  <a:pt x="1314" y="1536"/>
                  <a:pt x="1286" y="1466"/>
                </a:cubicBezTo>
                <a:cubicBezTo>
                  <a:pt x="1261" y="1404"/>
                  <a:pt x="1225" y="1348"/>
                  <a:pt x="1183" y="1297"/>
                </a:cubicBezTo>
                <a:cubicBezTo>
                  <a:pt x="1145" y="1318"/>
                  <a:pt x="1101" y="1331"/>
                  <a:pt x="1055" y="1331"/>
                </a:cubicBezTo>
                <a:cubicBezTo>
                  <a:pt x="1027" y="1331"/>
                  <a:pt x="1001" y="1326"/>
                  <a:pt x="976" y="1320"/>
                </a:cubicBezTo>
                <a:cubicBezTo>
                  <a:pt x="833" y="1568"/>
                  <a:pt x="833" y="1568"/>
                  <a:pt x="833" y="1568"/>
                </a:cubicBezTo>
                <a:cubicBezTo>
                  <a:pt x="818" y="1595"/>
                  <a:pt x="782" y="1605"/>
                  <a:pt x="755" y="1589"/>
                </a:cubicBezTo>
                <a:cubicBezTo>
                  <a:pt x="700" y="1558"/>
                  <a:pt x="700" y="1558"/>
                  <a:pt x="700" y="1558"/>
                </a:cubicBezTo>
                <a:cubicBezTo>
                  <a:pt x="647" y="1647"/>
                  <a:pt x="647" y="1647"/>
                  <a:pt x="647" y="1647"/>
                </a:cubicBezTo>
                <a:cubicBezTo>
                  <a:pt x="632" y="1675"/>
                  <a:pt x="597" y="1683"/>
                  <a:pt x="569" y="1666"/>
                </a:cubicBezTo>
                <a:cubicBezTo>
                  <a:pt x="337" y="1534"/>
                  <a:pt x="337" y="1534"/>
                  <a:pt x="337" y="1534"/>
                </a:cubicBezTo>
                <a:cubicBezTo>
                  <a:pt x="310" y="1518"/>
                  <a:pt x="300" y="1483"/>
                  <a:pt x="316" y="1456"/>
                </a:cubicBezTo>
                <a:cubicBezTo>
                  <a:pt x="369" y="1366"/>
                  <a:pt x="369" y="1366"/>
                  <a:pt x="369" y="1366"/>
                </a:cubicBezTo>
                <a:cubicBezTo>
                  <a:pt x="312" y="1333"/>
                  <a:pt x="312" y="1333"/>
                  <a:pt x="312" y="1333"/>
                </a:cubicBezTo>
                <a:cubicBezTo>
                  <a:pt x="285" y="1318"/>
                  <a:pt x="276" y="1284"/>
                  <a:pt x="293" y="1255"/>
                </a:cubicBezTo>
                <a:cubicBezTo>
                  <a:pt x="810" y="359"/>
                  <a:pt x="810" y="359"/>
                  <a:pt x="810" y="359"/>
                </a:cubicBezTo>
                <a:cubicBezTo>
                  <a:pt x="826" y="331"/>
                  <a:pt x="861" y="323"/>
                  <a:pt x="888" y="338"/>
                </a:cubicBezTo>
                <a:cubicBezTo>
                  <a:pt x="891" y="340"/>
                  <a:pt x="891" y="340"/>
                  <a:pt x="891" y="340"/>
                </a:cubicBezTo>
                <a:cubicBezTo>
                  <a:pt x="944" y="371"/>
                  <a:pt x="944" y="371"/>
                  <a:pt x="944" y="371"/>
                </a:cubicBezTo>
                <a:cubicBezTo>
                  <a:pt x="1028" y="223"/>
                  <a:pt x="1028" y="223"/>
                  <a:pt x="1028" y="223"/>
                </a:cubicBezTo>
                <a:cubicBezTo>
                  <a:pt x="972" y="192"/>
                  <a:pt x="972" y="192"/>
                  <a:pt x="972" y="192"/>
                </a:cubicBezTo>
                <a:cubicBezTo>
                  <a:pt x="928" y="165"/>
                  <a:pt x="913" y="108"/>
                  <a:pt x="938" y="62"/>
                </a:cubicBezTo>
                <a:cubicBezTo>
                  <a:pt x="964" y="16"/>
                  <a:pt x="1023" y="0"/>
                  <a:pt x="1067" y="26"/>
                </a:cubicBezTo>
                <a:cubicBezTo>
                  <a:pt x="1215" y="112"/>
                  <a:pt x="1363" y="197"/>
                  <a:pt x="1511" y="282"/>
                </a:cubicBezTo>
                <a:cubicBezTo>
                  <a:pt x="1556" y="308"/>
                  <a:pt x="1571" y="365"/>
                  <a:pt x="1545" y="412"/>
                </a:cubicBezTo>
                <a:cubicBezTo>
                  <a:pt x="1518" y="457"/>
                  <a:pt x="1461" y="473"/>
                  <a:pt x="1415" y="445"/>
                </a:cubicBezTo>
                <a:cubicBezTo>
                  <a:pt x="1359" y="414"/>
                  <a:pt x="1359" y="414"/>
                  <a:pt x="1359" y="414"/>
                </a:cubicBezTo>
                <a:cubicBezTo>
                  <a:pt x="1274" y="561"/>
                  <a:pt x="1274" y="561"/>
                  <a:pt x="1274" y="561"/>
                </a:cubicBezTo>
                <a:cubicBezTo>
                  <a:pt x="1330" y="593"/>
                  <a:pt x="1330" y="593"/>
                  <a:pt x="1330" y="593"/>
                </a:cubicBezTo>
                <a:cubicBezTo>
                  <a:pt x="1357" y="608"/>
                  <a:pt x="1367" y="645"/>
                  <a:pt x="1351" y="671"/>
                </a:cubicBezTo>
                <a:cubicBezTo>
                  <a:pt x="1229" y="880"/>
                  <a:pt x="1229" y="880"/>
                  <a:pt x="1229" y="880"/>
                </a:cubicBezTo>
                <a:cubicBezTo>
                  <a:pt x="1283" y="930"/>
                  <a:pt x="1314" y="998"/>
                  <a:pt x="1314" y="1072"/>
                </a:cubicBezTo>
                <a:cubicBezTo>
                  <a:pt x="1314" y="1097"/>
                  <a:pt x="1309" y="1122"/>
                  <a:pt x="1303" y="1145"/>
                </a:cubicBezTo>
                <a:close/>
                <a:moveTo>
                  <a:pt x="1259" y="357"/>
                </a:moveTo>
                <a:cubicBezTo>
                  <a:pt x="1259" y="357"/>
                  <a:pt x="1259" y="357"/>
                  <a:pt x="1259" y="357"/>
                </a:cubicBezTo>
                <a:cubicBezTo>
                  <a:pt x="1215" y="331"/>
                  <a:pt x="1172" y="306"/>
                  <a:pt x="1128" y="281"/>
                </a:cubicBezTo>
                <a:cubicBezTo>
                  <a:pt x="1043" y="427"/>
                  <a:pt x="1043" y="427"/>
                  <a:pt x="1043" y="427"/>
                </a:cubicBezTo>
                <a:cubicBezTo>
                  <a:pt x="1175" y="504"/>
                  <a:pt x="1175" y="504"/>
                  <a:pt x="1175" y="504"/>
                </a:cubicBezTo>
                <a:cubicBezTo>
                  <a:pt x="1259" y="357"/>
                  <a:pt x="1259" y="357"/>
                  <a:pt x="1259" y="357"/>
                </a:cubicBezTo>
                <a:close/>
                <a:moveTo>
                  <a:pt x="1130" y="824"/>
                </a:moveTo>
                <a:cubicBezTo>
                  <a:pt x="1130" y="824"/>
                  <a:pt x="1130" y="824"/>
                  <a:pt x="1130" y="824"/>
                </a:cubicBezTo>
                <a:cubicBezTo>
                  <a:pt x="1223" y="664"/>
                  <a:pt x="1223" y="664"/>
                  <a:pt x="1223" y="664"/>
                </a:cubicBezTo>
                <a:cubicBezTo>
                  <a:pt x="1109" y="597"/>
                  <a:pt x="995" y="532"/>
                  <a:pt x="880" y="466"/>
                </a:cubicBezTo>
                <a:cubicBezTo>
                  <a:pt x="420" y="1263"/>
                  <a:pt x="420" y="1263"/>
                  <a:pt x="420" y="1263"/>
                </a:cubicBezTo>
                <a:cubicBezTo>
                  <a:pt x="534" y="1330"/>
                  <a:pt x="648" y="1396"/>
                  <a:pt x="763" y="1463"/>
                </a:cubicBezTo>
                <a:cubicBezTo>
                  <a:pt x="879" y="1262"/>
                  <a:pt x="879" y="1262"/>
                  <a:pt x="879" y="1262"/>
                </a:cubicBezTo>
                <a:cubicBezTo>
                  <a:pt x="826" y="1211"/>
                  <a:pt x="795" y="1145"/>
                  <a:pt x="795" y="1072"/>
                </a:cubicBezTo>
                <a:cubicBezTo>
                  <a:pt x="795" y="999"/>
                  <a:pt x="824" y="934"/>
                  <a:pt x="871" y="889"/>
                </a:cubicBezTo>
                <a:cubicBezTo>
                  <a:pt x="870" y="889"/>
                  <a:pt x="870" y="889"/>
                  <a:pt x="870" y="889"/>
                </a:cubicBezTo>
                <a:cubicBezTo>
                  <a:pt x="941" y="816"/>
                  <a:pt x="1037" y="797"/>
                  <a:pt x="1130" y="824"/>
                </a:cubicBezTo>
                <a:close/>
                <a:moveTo>
                  <a:pt x="1157" y="969"/>
                </a:moveTo>
                <a:cubicBezTo>
                  <a:pt x="1157" y="969"/>
                  <a:pt x="1157" y="969"/>
                  <a:pt x="1157" y="969"/>
                </a:cubicBezTo>
                <a:cubicBezTo>
                  <a:pt x="1101" y="913"/>
                  <a:pt x="1009" y="912"/>
                  <a:pt x="951" y="969"/>
                </a:cubicBezTo>
                <a:cubicBezTo>
                  <a:pt x="951" y="968"/>
                  <a:pt x="951" y="968"/>
                  <a:pt x="951" y="968"/>
                </a:cubicBezTo>
                <a:cubicBezTo>
                  <a:pt x="951" y="969"/>
                  <a:pt x="951" y="969"/>
                  <a:pt x="951" y="969"/>
                </a:cubicBezTo>
                <a:cubicBezTo>
                  <a:pt x="925" y="995"/>
                  <a:pt x="910" y="1031"/>
                  <a:pt x="910" y="1072"/>
                </a:cubicBezTo>
                <a:cubicBezTo>
                  <a:pt x="910" y="1152"/>
                  <a:pt x="975" y="1217"/>
                  <a:pt x="1055" y="1217"/>
                </a:cubicBezTo>
                <a:cubicBezTo>
                  <a:pt x="1094" y="1217"/>
                  <a:pt x="1130" y="1201"/>
                  <a:pt x="1157" y="1174"/>
                </a:cubicBezTo>
                <a:cubicBezTo>
                  <a:pt x="1157" y="1174"/>
                  <a:pt x="1157" y="1174"/>
                  <a:pt x="1157" y="1174"/>
                </a:cubicBezTo>
                <a:cubicBezTo>
                  <a:pt x="1183" y="1147"/>
                  <a:pt x="1199" y="1112"/>
                  <a:pt x="1199" y="1072"/>
                </a:cubicBezTo>
                <a:cubicBezTo>
                  <a:pt x="1199" y="1033"/>
                  <a:pt x="1184" y="997"/>
                  <a:pt x="1159" y="972"/>
                </a:cubicBezTo>
                <a:cubicBezTo>
                  <a:pt x="1157" y="969"/>
                  <a:pt x="1157" y="969"/>
                  <a:pt x="1157" y="969"/>
                </a:cubicBezTo>
                <a:close/>
                <a:moveTo>
                  <a:pt x="468" y="1422"/>
                </a:moveTo>
                <a:cubicBezTo>
                  <a:pt x="468" y="1422"/>
                  <a:pt x="468" y="1422"/>
                  <a:pt x="468" y="1422"/>
                </a:cubicBezTo>
                <a:cubicBezTo>
                  <a:pt x="444" y="1464"/>
                  <a:pt x="444" y="1464"/>
                  <a:pt x="444" y="1464"/>
                </a:cubicBezTo>
                <a:cubicBezTo>
                  <a:pt x="577" y="1540"/>
                  <a:pt x="577" y="1540"/>
                  <a:pt x="577" y="1540"/>
                </a:cubicBezTo>
                <a:cubicBezTo>
                  <a:pt x="601" y="1500"/>
                  <a:pt x="601" y="1500"/>
                  <a:pt x="601" y="1500"/>
                </a:cubicBezTo>
                <a:cubicBezTo>
                  <a:pt x="468" y="1422"/>
                  <a:pt x="468" y="1422"/>
                  <a:pt x="468" y="1422"/>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 name="矩形 2"/>
          <p:cNvSpPr/>
          <p:nvPr/>
        </p:nvSpPr>
        <p:spPr>
          <a:xfrm>
            <a:off x="2577290" y="1881356"/>
            <a:ext cx="1210588"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0 4</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226607"/>
            <a:ext cx="870751" cy="687111"/>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研究目标</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成果形式</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应用前景</a:t>
            </a: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FOUR</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04767" y="1150072"/>
            <a:ext cx="3223366" cy="3000166"/>
            <a:chOff x="974092" y="1272064"/>
            <a:chExt cx="3736975" cy="3478213"/>
          </a:xfrm>
          <a:solidFill>
            <a:srgbClr val="EAEAEA"/>
          </a:solidFill>
        </p:grpSpPr>
        <p:sp>
          <p:nvSpPr>
            <p:cNvPr id="30"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3718437" y="1886568"/>
            <a:ext cx="1706563" cy="1704975"/>
            <a:chOff x="3805238" y="2005013"/>
            <a:chExt cx="1706563" cy="1704975"/>
          </a:xfrm>
        </p:grpSpPr>
        <p:sp>
          <p:nvSpPr>
            <p:cNvPr id="12"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7"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8"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13" name="组合 112"/>
          <p:cNvGrpSpPr/>
          <p:nvPr/>
        </p:nvGrpSpPr>
        <p:grpSpPr>
          <a:xfrm>
            <a:off x="3473962" y="1451593"/>
            <a:ext cx="1095375" cy="1285875"/>
            <a:chOff x="3560763" y="1570038"/>
            <a:chExt cx="1095375" cy="1285875"/>
          </a:xfrm>
        </p:grpSpPr>
        <p:sp>
          <p:nvSpPr>
            <p:cNvPr id="19"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21"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22"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sp>
        <p:nvSpPr>
          <p:cNvPr id="114" name="任意多边形 113"/>
          <p:cNvSpPr/>
          <p:nvPr/>
        </p:nvSpPr>
        <p:spPr>
          <a:xfrm>
            <a:off x="2736850" y="2173905"/>
            <a:ext cx="125730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6" name="Rectangle 66"/>
          <p:cNvSpPr>
            <a:spLocks noChangeArrowheads="1"/>
          </p:cNvSpPr>
          <p:nvPr/>
        </p:nvSpPr>
        <p:spPr bwMode="auto">
          <a:xfrm>
            <a:off x="467544" y="2384739"/>
            <a:ext cx="217918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7" name="圆角矩形 116"/>
          <p:cNvSpPr/>
          <p:nvPr/>
        </p:nvSpPr>
        <p:spPr>
          <a:xfrm>
            <a:off x="1691680" y="205431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目标一</a:t>
            </a:r>
          </a:p>
        </p:txBody>
      </p:sp>
      <p:sp>
        <p:nvSpPr>
          <p:cNvPr id="118" name="任意多边形 117"/>
          <p:cNvSpPr/>
          <p:nvPr/>
        </p:nvSpPr>
        <p:spPr>
          <a:xfrm flipV="1">
            <a:off x="3846895" y="3353520"/>
            <a:ext cx="722202" cy="406461"/>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9" name="Rectangle 66"/>
          <p:cNvSpPr>
            <a:spLocks noChangeArrowheads="1"/>
          </p:cNvSpPr>
          <p:nvPr/>
        </p:nvSpPr>
        <p:spPr bwMode="auto">
          <a:xfrm>
            <a:off x="1547215" y="3967293"/>
            <a:ext cx="217918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0" name="圆角矩形 119"/>
          <p:cNvSpPr/>
          <p:nvPr/>
        </p:nvSpPr>
        <p:spPr>
          <a:xfrm>
            <a:off x="2771351" y="3636870"/>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目标三</a:t>
            </a:r>
          </a:p>
        </p:txBody>
      </p:sp>
      <p:sp>
        <p:nvSpPr>
          <p:cNvPr id="121" name="任意多边形 120"/>
          <p:cNvSpPr/>
          <p:nvPr/>
        </p:nvSpPr>
        <p:spPr>
          <a:xfrm flipH="1">
            <a:off x="4882457" y="1861431"/>
            <a:ext cx="1083451"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22" name="Rectangle 66"/>
          <p:cNvSpPr>
            <a:spLocks noChangeArrowheads="1"/>
          </p:cNvSpPr>
          <p:nvPr/>
        </p:nvSpPr>
        <p:spPr bwMode="auto">
          <a:xfrm>
            <a:off x="6097385" y="2061209"/>
            <a:ext cx="217918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3" name="圆角矩形 122"/>
          <p:cNvSpPr/>
          <p:nvPr/>
        </p:nvSpPr>
        <p:spPr>
          <a:xfrm>
            <a:off x="6097385" y="173078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目标二</a:t>
            </a:r>
          </a:p>
        </p:txBody>
      </p:sp>
      <p:sp>
        <p:nvSpPr>
          <p:cNvPr id="126" name="圆角矩形 12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27" name="圆角矩形 12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31" name="矩形 130"/>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研究目标</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21"/>
                                            </p:tgtEl>
                                            <p:attrNameLst>
                                              <p:attrName>style.visibility</p:attrName>
                                            </p:attrNameLst>
                                          </p:cBhvr>
                                          <p:to>
                                            <p:strVal val="visible"/>
                                          </p:to>
                                        </p:set>
                                        <p:animEffect transition="in" filter="wipe(left)">
                                          <p:cBhvr>
                                            <p:cTn id="22" dur="500"/>
                                            <p:tgtEl>
                                              <p:spTgt spid="121"/>
                                            </p:tgtEl>
                                          </p:cBhvr>
                                        </p:animEffect>
                                      </p:childTnLst>
                                    </p:cTn>
                                  </p:par>
                                  <p:par>
                                    <p:cTn id="23" presetID="2" presetClass="entr" presetSubtype="2" fill="hold" grpId="0" nodeType="withEffect" p14:presetBounceEnd="60000">
                                      <p:stCondLst>
                                        <p:cond delay="1600"/>
                                      </p:stCondLst>
                                      <p:childTnLst>
                                        <p:set>
                                          <p:cBhvr>
                                            <p:cTn id="24" dur="1" fill="hold">
                                              <p:stCondLst>
                                                <p:cond delay="0"/>
                                              </p:stCondLst>
                                            </p:cTn>
                                            <p:tgtEl>
                                              <p:spTgt spid="123"/>
                                            </p:tgtEl>
                                            <p:attrNameLst>
                                              <p:attrName>style.visibility</p:attrName>
                                            </p:attrNameLst>
                                          </p:cBhvr>
                                          <p:to>
                                            <p:strVal val="visible"/>
                                          </p:to>
                                        </p:set>
                                        <p:anim calcmode="lin" valueType="num" p14:bounceEnd="60000">
                                          <p:cBhvr additive="base">
                                            <p:cTn id="25" dur="500" fill="hold"/>
                                            <p:tgtEl>
                                              <p:spTgt spid="123"/>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12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22"/>
                                            </p:tgtEl>
                                            <p:attrNameLst>
                                              <p:attrName>style.visibility</p:attrName>
                                            </p:attrNameLst>
                                          </p:cBhvr>
                                          <p:to>
                                            <p:strVal val="visible"/>
                                          </p:to>
                                        </p:set>
                                        <p:anim calcmode="lin" valueType="num">
                                          <p:cBhvr>
                                            <p:cTn id="29" dur="500" fill="hold"/>
                                            <p:tgtEl>
                                              <p:spTgt spid="122"/>
                                            </p:tgtEl>
                                            <p:attrNameLst>
                                              <p:attrName>ppt_w</p:attrName>
                                            </p:attrNameLst>
                                          </p:cBhvr>
                                          <p:tavLst>
                                            <p:tav tm="0">
                                              <p:val>
                                                <p:strVal val="#ppt_w*0.70"/>
                                              </p:val>
                                            </p:tav>
                                            <p:tav tm="100000">
                                              <p:val>
                                                <p:strVal val="#ppt_w"/>
                                              </p:val>
                                            </p:tav>
                                          </p:tavLst>
                                        </p:anim>
                                        <p:anim calcmode="lin" valueType="num">
                                          <p:cBhvr>
                                            <p:cTn id="30" dur="500" fill="hold"/>
                                            <p:tgtEl>
                                              <p:spTgt spid="122"/>
                                            </p:tgtEl>
                                            <p:attrNameLst>
                                              <p:attrName>ppt_h</p:attrName>
                                            </p:attrNameLst>
                                          </p:cBhvr>
                                          <p:tavLst>
                                            <p:tav tm="0">
                                              <p:val>
                                                <p:strVal val="#ppt_h"/>
                                              </p:val>
                                            </p:tav>
                                            <p:tav tm="100000">
                                              <p:val>
                                                <p:strVal val="#ppt_h"/>
                                              </p:val>
                                            </p:tav>
                                          </p:tavLst>
                                        </p:anim>
                                        <p:animEffect transition="in" filter="fade">
                                          <p:cBhvr>
                                            <p:cTn id="31" dur="500"/>
                                            <p:tgtEl>
                                              <p:spTgt spid="122"/>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14"/>
                                            </p:tgtEl>
                                            <p:attrNameLst>
                                              <p:attrName>style.visibility</p:attrName>
                                            </p:attrNameLst>
                                          </p:cBhvr>
                                          <p:to>
                                            <p:strVal val="visible"/>
                                          </p:to>
                                        </p:set>
                                        <p:animEffect transition="in" filter="wipe(right)">
                                          <p:cBhvr>
                                            <p:cTn id="34" dur="500"/>
                                            <p:tgtEl>
                                              <p:spTgt spid="114"/>
                                            </p:tgtEl>
                                          </p:cBhvr>
                                        </p:animEffect>
                                      </p:childTnLst>
                                    </p:cTn>
                                  </p:par>
                                  <p:par>
                                    <p:cTn id="35" presetID="2" presetClass="entr" presetSubtype="8" fill="hold" grpId="0" nodeType="withEffect" p14:presetBounceEnd="60000">
                                      <p:stCondLst>
                                        <p:cond delay="1600"/>
                                      </p:stCondLst>
                                      <p:childTnLst>
                                        <p:set>
                                          <p:cBhvr>
                                            <p:cTn id="36" dur="1" fill="hold">
                                              <p:stCondLst>
                                                <p:cond delay="0"/>
                                              </p:stCondLst>
                                            </p:cTn>
                                            <p:tgtEl>
                                              <p:spTgt spid="117"/>
                                            </p:tgtEl>
                                            <p:attrNameLst>
                                              <p:attrName>style.visibility</p:attrName>
                                            </p:attrNameLst>
                                          </p:cBhvr>
                                          <p:to>
                                            <p:strVal val="visible"/>
                                          </p:to>
                                        </p:set>
                                        <p:anim calcmode="lin" valueType="num" p14:bounceEnd="60000">
                                          <p:cBhvr additive="base">
                                            <p:cTn id="37" dur="500" fill="hold"/>
                                            <p:tgtEl>
                                              <p:spTgt spid="117"/>
                                            </p:tgtEl>
                                            <p:attrNameLst>
                                              <p:attrName>ppt_x</p:attrName>
                                            </p:attrNameLst>
                                          </p:cBhvr>
                                          <p:tavLst>
                                            <p:tav tm="0">
                                              <p:val>
                                                <p:strVal val="0-#ppt_w/2"/>
                                              </p:val>
                                            </p:tav>
                                            <p:tav tm="100000">
                                              <p:val>
                                                <p:strVal val="#ppt_x"/>
                                              </p:val>
                                            </p:tav>
                                          </p:tavLst>
                                        </p:anim>
                                        <p:anim calcmode="lin" valueType="num" p14:bounceEnd="60000">
                                          <p:cBhvr additive="base">
                                            <p:cTn id="38" dur="500" fill="hold"/>
                                            <p:tgtEl>
                                              <p:spTgt spid="117"/>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16"/>
                                            </p:tgtEl>
                                            <p:attrNameLst>
                                              <p:attrName>style.visibility</p:attrName>
                                            </p:attrNameLst>
                                          </p:cBhvr>
                                          <p:to>
                                            <p:strVal val="visible"/>
                                          </p:to>
                                        </p:set>
                                        <p:anim calcmode="lin" valueType="num">
                                          <p:cBhvr>
                                            <p:cTn id="41" dur="500" fill="hold"/>
                                            <p:tgtEl>
                                              <p:spTgt spid="116"/>
                                            </p:tgtEl>
                                            <p:attrNameLst>
                                              <p:attrName>ppt_w</p:attrName>
                                            </p:attrNameLst>
                                          </p:cBhvr>
                                          <p:tavLst>
                                            <p:tav tm="0">
                                              <p:val>
                                                <p:strVal val="#ppt_w*0.70"/>
                                              </p:val>
                                            </p:tav>
                                            <p:tav tm="100000">
                                              <p:val>
                                                <p:strVal val="#ppt_w"/>
                                              </p:val>
                                            </p:tav>
                                          </p:tavLst>
                                        </p:anim>
                                        <p:anim calcmode="lin" valueType="num">
                                          <p:cBhvr>
                                            <p:cTn id="42" dur="500" fill="hold"/>
                                            <p:tgtEl>
                                              <p:spTgt spid="116"/>
                                            </p:tgtEl>
                                            <p:attrNameLst>
                                              <p:attrName>ppt_h</p:attrName>
                                            </p:attrNameLst>
                                          </p:cBhvr>
                                          <p:tavLst>
                                            <p:tav tm="0">
                                              <p:val>
                                                <p:strVal val="#ppt_h"/>
                                              </p:val>
                                            </p:tav>
                                            <p:tav tm="100000">
                                              <p:val>
                                                <p:strVal val="#ppt_h"/>
                                              </p:val>
                                            </p:tav>
                                          </p:tavLst>
                                        </p:anim>
                                        <p:animEffect transition="in" filter="fade">
                                          <p:cBhvr>
                                            <p:cTn id="43" dur="500"/>
                                            <p:tgtEl>
                                              <p:spTgt spid="116"/>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18"/>
                                            </p:tgtEl>
                                            <p:attrNameLst>
                                              <p:attrName>style.visibility</p:attrName>
                                            </p:attrNameLst>
                                          </p:cBhvr>
                                          <p:to>
                                            <p:strVal val="visible"/>
                                          </p:to>
                                        </p:set>
                                        <p:animEffect transition="in" filter="wipe(right)">
                                          <p:cBhvr>
                                            <p:cTn id="46" dur="500"/>
                                            <p:tgtEl>
                                              <p:spTgt spid="118"/>
                                            </p:tgtEl>
                                          </p:cBhvr>
                                        </p:animEffect>
                                      </p:childTnLst>
                                    </p:cTn>
                                  </p:par>
                                  <p:par>
                                    <p:cTn id="47" presetID="2" presetClass="entr" presetSubtype="8" fill="hold" grpId="0" nodeType="withEffect" p14:presetBounceEnd="60000">
                                      <p:stCondLst>
                                        <p:cond delay="1600"/>
                                      </p:stCondLst>
                                      <p:childTnLst>
                                        <p:set>
                                          <p:cBhvr>
                                            <p:cTn id="48" dur="1" fill="hold">
                                              <p:stCondLst>
                                                <p:cond delay="0"/>
                                              </p:stCondLst>
                                            </p:cTn>
                                            <p:tgtEl>
                                              <p:spTgt spid="120"/>
                                            </p:tgtEl>
                                            <p:attrNameLst>
                                              <p:attrName>style.visibility</p:attrName>
                                            </p:attrNameLst>
                                          </p:cBhvr>
                                          <p:to>
                                            <p:strVal val="visible"/>
                                          </p:to>
                                        </p:set>
                                        <p:anim calcmode="lin" valueType="num" p14:bounceEnd="60000">
                                          <p:cBhvr additive="base">
                                            <p:cTn id="49" dur="500" fill="hold"/>
                                            <p:tgtEl>
                                              <p:spTgt spid="120"/>
                                            </p:tgtEl>
                                            <p:attrNameLst>
                                              <p:attrName>ppt_x</p:attrName>
                                            </p:attrNameLst>
                                          </p:cBhvr>
                                          <p:tavLst>
                                            <p:tav tm="0">
                                              <p:val>
                                                <p:strVal val="0-#ppt_w/2"/>
                                              </p:val>
                                            </p:tav>
                                            <p:tav tm="100000">
                                              <p:val>
                                                <p:strVal val="#ppt_x"/>
                                              </p:val>
                                            </p:tav>
                                          </p:tavLst>
                                        </p:anim>
                                        <p:anim calcmode="lin" valueType="num" p14:bounceEnd="60000">
                                          <p:cBhvr additive="base">
                                            <p:cTn id="50" dur="500" fill="hold"/>
                                            <p:tgtEl>
                                              <p:spTgt spid="120"/>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19"/>
                                            </p:tgtEl>
                                            <p:attrNameLst>
                                              <p:attrName>style.visibility</p:attrName>
                                            </p:attrNameLst>
                                          </p:cBhvr>
                                          <p:to>
                                            <p:strVal val="visible"/>
                                          </p:to>
                                        </p:set>
                                        <p:anim calcmode="lin" valueType="num">
                                          <p:cBhvr>
                                            <p:cTn id="53" dur="500" fill="hold"/>
                                            <p:tgtEl>
                                              <p:spTgt spid="119"/>
                                            </p:tgtEl>
                                            <p:attrNameLst>
                                              <p:attrName>ppt_w</p:attrName>
                                            </p:attrNameLst>
                                          </p:cBhvr>
                                          <p:tavLst>
                                            <p:tav tm="0">
                                              <p:val>
                                                <p:strVal val="#ppt_w*0.70"/>
                                              </p:val>
                                            </p:tav>
                                            <p:tav tm="100000">
                                              <p:val>
                                                <p:strVal val="#ppt_w"/>
                                              </p:val>
                                            </p:tav>
                                          </p:tavLst>
                                        </p:anim>
                                        <p:anim calcmode="lin" valueType="num">
                                          <p:cBhvr>
                                            <p:cTn id="54" dur="500" fill="hold"/>
                                            <p:tgtEl>
                                              <p:spTgt spid="119"/>
                                            </p:tgtEl>
                                            <p:attrNameLst>
                                              <p:attrName>ppt_h</p:attrName>
                                            </p:attrNameLst>
                                          </p:cBhvr>
                                          <p:tavLst>
                                            <p:tav tm="0">
                                              <p:val>
                                                <p:strVal val="#ppt_h"/>
                                              </p:val>
                                            </p:tav>
                                            <p:tav tm="100000">
                                              <p:val>
                                                <p:strVal val="#ppt_h"/>
                                              </p:val>
                                            </p:tav>
                                          </p:tavLst>
                                        </p:anim>
                                        <p:animEffect transition="in" filter="fade">
                                          <p:cBhvr>
                                            <p:cTn id="5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6" grpId="0"/>
          <p:bldP spid="117" grpId="0" animBg="1"/>
          <p:bldP spid="118" grpId="0" animBg="1"/>
          <p:bldP spid="119" grpId="0"/>
          <p:bldP spid="120" grpId="0" animBg="1"/>
          <p:bldP spid="121" grpId="0" animBg="1"/>
          <p:bldP spid="122" grpId="0"/>
          <p:bldP spid="12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21"/>
                                            </p:tgtEl>
                                            <p:attrNameLst>
                                              <p:attrName>style.visibility</p:attrName>
                                            </p:attrNameLst>
                                          </p:cBhvr>
                                          <p:to>
                                            <p:strVal val="visible"/>
                                          </p:to>
                                        </p:set>
                                        <p:animEffect transition="in" filter="wipe(left)">
                                          <p:cBhvr>
                                            <p:cTn id="22" dur="500"/>
                                            <p:tgtEl>
                                              <p:spTgt spid="121"/>
                                            </p:tgtEl>
                                          </p:cBhvr>
                                        </p:animEffect>
                                      </p:childTnLst>
                                    </p:cTn>
                                  </p:par>
                                  <p:par>
                                    <p:cTn id="23" presetID="2" presetClass="entr" presetSubtype="2" fill="hold" grpId="0" nodeType="withEffect">
                                      <p:stCondLst>
                                        <p:cond delay="1600"/>
                                      </p:stCondLst>
                                      <p:childTnLst>
                                        <p:set>
                                          <p:cBhvr>
                                            <p:cTn id="24" dur="1" fill="hold">
                                              <p:stCondLst>
                                                <p:cond delay="0"/>
                                              </p:stCondLst>
                                            </p:cTn>
                                            <p:tgtEl>
                                              <p:spTgt spid="123"/>
                                            </p:tgtEl>
                                            <p:attrNameLst>
                                              <p:attrName>style.visibility</p:attrName>
                                            </p:attrNameLst>
                                          </p:cBhvr>
                                          <p:to>
                                            <p:strVal val="visible"/>
                                          </p:to>
                                        </p:set>
                                        <p:anim calcmode="lin" valueType="num">
                                          <p:cBhvr additive="base">
                                            <p:cTn id="25" dur="500" fill="hold"/>
                                            <p:tgtEl>
                                              <p:spTgt spid="123"/>
                                            </p:tgtEl>
                                            <p:attrNameLst>
                                              <p:attrName>ppt_x</p:attrName>
                                            </p:attrNameLst>
                                          </p:cBhvr>
                                          <p:tavLst>
                                            <p:tav tm="0">
                                              <p:val>
                                                <p:strVal val="1+#ppt_w/2"/>
                                              </p:val>
                                            </p:tav>
                                            <p:tav tm="100000">
                                              <p:val>
                                                <p:strVal val="#ppt_x"/>
                                              </p:val>
                                            </p:tav>
                                          </p:tavLst>
                                        </p:anim>
                                        <p:anim calcmode="lin" valueType="num">
                                          <p:cBhvr additive="base">
                                            <p:cTn id="26" dur="500" fill="hold"/>
                                            <p:tgtEl>
                                              <p:spTgt spid="12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22"/>
                                            </p:tgtEl>
                                            <p:attrNameLst>
                                              <p:attrName>style.visibility</p:attrName>
                                            </p:attrNameLst>
                                          </p:cBhvr>
                                          <p:to>
                                            <p:strVal val="visible"/>
                                          </p:to>
                                        </p:set>
                                        <p:anim calcmode="lin" valueType="num">
                                          <p:cBhvr>
                                            <p:cTn id="29" dur="500" fill="hold"/>
                                            <p:tgtEl>
                                              <p:spTgt spid="122"/>
                                            </p:tgtEl>
                                            <p:attrNameLst>
                                              <p:attrName>ppt_w</p:attrName>
                                            </p:attrNameLst>
                                          </p:cBhvr>
                                          <p:tavLst>
                                            <p:tav tm="0">
                                              <p:val>
                                                <p:strVal val="#ppt_w*0.70"/>
                                              </p:val>
                                            </p:tav>
                                            <p:tav tm="100000">
                                              <p:val>
                                                <p:strVal val="#ppt_w"/>
                                              </p:val>
                                            </p:tav>
                                          </p:tavLst>
                                        </p:anim>
                                        <p:anim calcmode="lin" valueType="num">
                                          <p:cBhvr>
                                            <p:cTn id="30" dur="500" fill="hold"/>
                                            <p:tgtEl>
                                              <p:spTgt spid="122"/>
                                            </p:tgtEl>
                                            <p:attrNameLst>
                                              <p:attrName>ppt_h</p:attrName>
                                            </p:attrNameLst>
                                          </p:cBhvr>
                                          <p:tavLst>
                                            <p:tav tm="0">
                                              <p:val>
                                                <p:strVal val="#ppt_h"/>
                                              </p:val>
                                            </p:tav>
                                            <p:tav tm="100000">
                                              <p:val>
                                                <p:strVal val="#ppt_h"/>
                                              </p:val>
                                            </p:tav>
                                          </p:tavLst>
                                        </p:anim>
                                        <p:animEffect transition="in" filter="fade">
                                          <p:cBhvr>
                                            <p:cTn id="31" dur="500"/>
                                            <p:tgtEl>
                                              <p:spTgt spid="122"/>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14"/>
                                            </p:tgtEl>
                                            <p:attrNameLst>
                                              <p:attrName>style.visibility</p:attrName>
                                            </p:attrNameLst>
                                          </p:cBhvr>
                                          <p:to>
                                            <p:strVal val="visible"/>
                                          </p:to>
                                        </p:set>
                                        <p:animEffect transition="in" filter="wipe(right)">
                                          <p:cBhvr>
                                            <p:cTn id="34" dur="500"/>
                                            <p:tgtEl>
                                              <p:spTgt spid="114"/>
                                            </p:tgtEl>
                                          </p:cBhvr>
                                        </p:animEffect>
                                      </p:childTnLst>
                                    </p:cTn>
                                  </p:par>
                                  <p:par>
                                    <p:cTn id="35" presetID="2" presetClass="entr" presetSubtype="8" fill="hold" grpId="0" nodeType="withEffect">
                                      <p:stCondLst>
                                        <p:cond delay="1600"/>
                                      </p:stCondLst>
                                      <p:childTnLst>
                                        <p:set>
                                          <p:cBhvr>
                                            <p:cTn id="36" dur="1" fill="hold">
                                              <p:stCondLst>
                                                <p:cond delay="0"/>
                                              </p:stCondLst>
                                            </p:cTn>
                                            <p:tgtEl>
                                              <p:spTgt spid="117"/>
                                            </p:tgtEl>
                                            <p:attrNameLst>
                                              <p:attrName>style.visibility</p:attrName>
                                            </p:attrNameLst>
                                          </p:cBhvr>
                                          <p:to>
                                            <p:strVal val="visible"/>
                                          </p:to>
                                        </p:set>
                                        <p:anim calcmode="lin" valueType="num">
                                          <p:cBhvr additive="base">
                                            <p:cTn id="37" dur="500" fill="hold"/>
                                            <p:tgtEl>
                                              <p:spTgt spid="117"/>
                                            </p:tgtEl>
                                            <p:attrNameLst>
                                              <p:attrName>ppt_x</p:attrName>
                                            </p:attrNameLst>
                                          </p:cBhvr>
                                          <p:tavLst>
                                            <p:tav tm="0">
                                              <p:val>
                                                <p:strVal val="0-#ppt_w/2"/>
                                              </p:val>
                                            </p:tav>
                                            <p:tav tm="100000">
                                              <p:val>
                                                <p:strVal val="#ppt_x"/>
                                              </p:val>
                                            </p:tav>
                                          </p:tavLst>
                                        </p:anim>
                                        <p:anim calcmode="lin" valueType="num">
                                          <p:cBhvr additive="base">
                                            <p:cTn id="38" dur="500" fill="hold"/>
                                            <p:tgtEl>
                                              <p:spTgt spid="117"/>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16"/>
                                            </p:tgtEl>
                                            <p:attrNameLst>
                                              <p:attrName>style.visibility</p:attrName>
                                            </p:attrNameLst>
                                          </p:cBhvr>
                                          <p:to>
                                            <p:strVal val="visible"/>
                                          </p:to>
                                        </p:set>
                                        <p:anim calcmode="lin" valueType="num">
                                          <p:cBhvr>
                                            <p:cTn id="41" dur="500" fill="hold"/>
                                            <p:tgtEl>
                                              <p:spTgt spid="116"/>
                                            </p:tgtEl>
                                            <p:attrNameLst>
                                              <p:attrName>ppt_w</p:attrName>
                                            </p:attrNameLst>
                                          </p:cBhvr>
                                          <p:tavLst>
                                            <p:tav tm="0">
                                              <p:val>
                                                <p:strVal val="#ppt_w*0.70"/>
                                              </p:val>
                                            </p:tav>
                                            <p:tav tm="100000">
                                              <p:val>
                                                <p:strVal val="#ppt_w"/>
                                              </p:val>
                                            </p:tav>
                                          </p:tavLst>
                                        </p:anim>
                                        <p:anim calcmode="lin" valueType="num">
                                          <p:cBhvr>
                                            <p:cTn id="42" dur="500" fill="hold"/>
                                            <p:tgtEl>
                                              <p:spTgt spid="116"/>
                                            </p:tgtEl>
                                            <p:attrNameLst>
                                              <p:attrName>ppt_h</p:attrName>
                                            </p:attrNameLst>
                                          </p:cBhvr>
                                          <p:tavLst>
                                            <p:tav tm="0">
                                              <p:val>
                                                <p:strVal val="#ppt_h"/>
                                              </p:val>
                                            </p:tav>
                                            <p:tav tm="100000">
                                              <p:val>
                                                <p:strVal val="#ppt_h"/>
                                              </p:val>
                                            </p:tav>
                                          </p:tavLst>
                                        </p:anim>
                                        <p:animEffect transition="in" filter="fade">
                                          <p:cBhvr>
                                            <p:cTn id="43" dur="500"/>
                                            <p:tgtEl>
                                              <p:spTgt spid="116"/>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18"/>
                                            </p:tgtEl>
                                            <p:attrNameLst>
                                              <p:attrName>style.visibility</p:attrName>
                                            </p:attrNameLst>
                                          </p:cBhvr>
                                          <p:to>
                                            <p:strVal val="visible"/>
                                          </p:to>
                                        </p:set>
                                        <p:animEffect transition="in" filter="wipe(right)">
                                          <p:cBhvr>
                                            <p:cTn id="46" dur="500"/>
                                            <p:tgtEl>
                                              <p:spTgt spid="118"/>
                                            </p:tgtEl>
                                          </p:cBhvr>
                                        </p:animEffect>
                                      </p:childTnLst>
                                    </p:cTn>
                                  </p:par>
                                  <p:par>
                                    <p:cTn id="47" presetID="2" presetClass="entr" presetSubtype="8" fill="hold" grpId="0" nodeType="withEffect">
                                      <p:stCondLst>
                                        <p:cond delay="1600"/>
                                      </p:stCondLst>
                                      <p:childTnLst>
                                        <p:set>
                                          <p:cBhvr>
                                            <p:cTn id="48" dur="1" fill="hold">
                                              <p:stCondLst>
                                                <p:cond delay="0"/>
                                              </p:stCondLst>
                                            </p:cTn>
                                            <p:tgtEl>
                                              <p:spTgt spid="120"/>
                                            </p:tgtEl>
                                            <p:attrNameLst>
                                              <p:attrName>style.visibility</p:attrName>
                                            </p:attrNameLst>
                                          </p:cBhvr>
                                          <p:to>
                                            <p:strVal val="visible"/>
                                          </p:to>
                                        </p:set>
                                        <p:anim calcmode="lin" valueType="num">
                                          <p:cBhvr additive="base">
                                            <p:cTn id="49" dur="500" fill="hold"/>
                                            <p:tgtEl>
                                              <p:spTgt spid="120"/>
                                            </p:tgtEl>
                                            <p:attrNameLst>
                                              <p:attrName>ppt_x</p:attrName>
                                            </p:attrNameLst>
                                          </p:cBhvr>
                                          <p:tavLst>
                                            <p:tav tm="0">
                                              <p:val>
                                                <p:strVal val="0-#ppt_w/2"/>
                                              </p:val>
                                            </p:tav>
                                            <p:tav tm="100000">
                                              <p:val>
                                                <p:strVal val="#ppt_x"/>
                                              </p:val>
                                            </p:tav>
                                          </p:tavLst>
                                        </p:anim>
                                        <p:anim calcmode="lin" valueType="num">
                                          <p:cBhvr additive="base">
                                            <p:cTn id="50" dur="500" fill="hold"/>
                                            <p:tgtEl>
                                              <p:spTgt spid="120"/>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19"/>
                                            </p:tgtEl>
                                            <p:attrNameLst>
                                              <p:attrName>style.visibility</p:attrName>
                                            </p:attrNameLst>
                                          </p:cBhvr>
                                          <p:to>
                                            <p:strVal val="visible"/>
                                          </p:to>
                                        </p:set>
                                        <p:anim calcmode="lin" valueType="num">
                                          <p:cBhvr>
                                            <p:cTn id="53" dur="500" fill="hold"/>
                                            <p:tgtEl>
                                              <p:spTgt spid="119"/>
                                            </p:tgtEl>
                                            <p:attrNameLst>
                                              <p:attrName>ppt_w</p:attrName>
                                            </p:attrNameLst>
                                          </p:cBhvr>
                                          <p:tavLst>
                                            <p:tav tm="0">
                                              <p:val>
                                                <p:strVal val="#ppt_w*0.70"/>
                                              </p:val>
                                            </p:tav>
                                            <p:tav tm="100000">
                                              <p:val>
                                                <p:strVal val="#ppt_w"/>
                                              </p:val>
                                            </p:tav>
                                          </p:tavLst>
                                        </p:anim>
                                        <p:anim calcmode="lin" valueType="num">
                                          <p:cBhvr>
                                            <p:cTn id="54" dur="500" fill="hold"/>
                                            <p:tgtEl>
                                              <p:spTgt spid="119"/>
                                            </p:tgtEl>
                                            <p:attrNameLst>
                                              <p:attrName>ppt_h</p:attrName>
                                            </p:attrNameLst>
                                          </p:cBhvr>
                                          <p:tavLst>
                                            <p:tav tm="0">
                                              <p:val>
                                                <p:strVal val="#ppt_h"/>
                                              </p:val>
                                            </p:tav>
                                            <p:tav tm="100000">
                                              <p:val>
                                                <p:strVal val="#ppt_h"/>
                                              </p:val>
                                            </p:tav>
                                          </p:tavLst>
                                        </p:anim>
                                        <p:animEffect transition="in" filter="fade">
                                          <p:cBhvr>
                                            <p:cTn id="5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6" grpId="0"/>
          <p:bldP spid="117" grpId="0" animBg="1"/>
          <p:bldP spid="118" grpId="0" animBg="1"/>
          <p:bldP spid="119" grpId="0"/>
          <p:bldP spid="120" grpId="0" animBg="1"/>
          <p:bldP spid="121" grpId="0" animBg="1"/>
          <p:bldP spid="122" grpId="0"/>
          <p:bldP spid="123"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43"/>
          <p:cNvSpPr/>
          <p:nvPr/>
        </p:nvSpPr>
        <p:spPr bwMode="auto">
          <a:xfrm>
            <a:off x="1281113" y="2976563"/>
            <a:ext cx="3246437" cy="1465262"/>
          </a:xfrm>
          <a:custGeom>
            <a:avLst/>
            <a:gdLst>
              <a:gd name="T0" fmla="*/ 1050 w 1301"/>
              <a:gd name="T1" fmla="*/ 0 h 585"/>
              <a:gd name="T2" fmla="*/ 0 w 1301"/>
              <a:gd name="T3" fmla="*/ 0 h 585"/>
              <a:gd name="T4" fmla="*/ 0 w 1301"/>
              <a:gd name="T5" fmla="*/ 585 h 585"/>
              <a:gd name="T6" fmla="*/ 1301 w 1301"/>
              <a:gd name="T7" fmla="*/ 585 h 585"/>
              <a:gd name="T8" fmla="*/ 1301 w 1301"/>
              <a:gd name="T9" fmla="*/ 252 h 585"/>
              <a:gd name="T10" fmla="*/ 105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1050" y="0"/>
                </a:moveTo>
                <a:cubicBezTo>
                  <a:pt x="0" y="0"/>
                  <a:pt x="0" y="0"/>
                  <a:pt x="0" y="0"/>
                </a:cubicBezTo>
                <a:cubicBezTo>
                  <a:pt x="0" y="585"/>
                  <a:pt x="0" y="585"/>
                  <a:pt x="0" y="585"/>
                </a:cubicBezTo>
                <a:cubicBezTo>
                  <a:pt x="1301" y="585"/>
                  <a:pt x="1301" y="585"/>
                  <a:pt x="1301" y="585"/>
                </a:cubicBezTo>
                <a:cubicBezTo>
                  <a:pt x="1301" y="252"/>
                  <a:pt x="1301" y="252"/>
                  <a:pt x="1301" y="252"/>
                </a:cubicBezTo>
                <a:cubicBezTo>
                  <a:pt x="1166" y="243"/>
                  <a:pt x="1058" y="135"/>
                  <a:pt x="1050"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3" name="Freeform 44"/>
          <p:cNvSpPr/>
          <p:nvPr/>
        </p:nvSpPr>
        <p:spPr bwMode="auto">
          <a:xfrm>
            <a:off x="4614863" y="2976563"/>
            <a:ext cx="3246437" cy="1465262"/>
          </a:xfrm>
          <a:custGeom>
            <a:avLst/>
            <a:gdLst>
              <a:gd name="T0" fmla="*/ 251 w 1301"/>
              <a:gd name="T1" fmla="*/ 0 h 585"/>
              <a:gd name="T2" fmla="*/ 0 w 1301"/>
              <a:gd name="T3" fmla="*/ 252 h 585"/>
              <a:gd name="T4" fmla="*/ 0 w 1301"/>
              <a:gd name="T5" fmla="*/ 585 h 585"/>
              <a:gd name="T6" fmla="*/ 1301 w 1301"/>
              <a:gd name="T7" fmla="*/ 585 h 585"/>
              <a:gd name="T8" fmla="*/ 1301 w 1301"/>
              <a:gd name="T9" fmla="*/ 0 h 585"/>
              <a:gd name="T10" fmla="*/ 251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251" y="0"/>
                </a:moveTo>
                <a:cubicBezTo>
                  <a:pt x="243" y="135"/>
                  <a:pt x="135" y="243"/>
                  <a:pt x="0" y="252"/>
                </a:cubicBezTo>
                <a:cubicBezTo>
                  <a:pt x="0" y="585"/>
                  <a:pt x="0" y="585"/>
                  <a:pt x="0" y="585"/>
                </a:cubicBezTo>
                <a:cubicBezTo>
                  <a:pt x="1301" y="585"/>
                  <a:pt x="1301" y="585"/>
                  <a:pt x="1301" y="585"/>
                </a:cubicBezTo>
                <a:cubicBezTo>
                  <a:pt x="1301" y="0"/>
                  <a:pt x="1301" y="0"/>
                  <a:pt x="1301" y="0"/>
                </a:cubicBezTo>
                <a:lnTo>
                  <a:pt x="251"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4" name="Freeform 45"/>
          <p:cNvSpPr/>
          <p:nvPr/>
        </p:nvSpPr>
        <p:spPr bwMode="auto">
          <a:xfrm>
            <a:off x="1281113" y="1428750"/>
            <a:ext cx="3246437" cy="1465263"/>
          </a:xfrm>
          <a:custGeom>
            <a:avLst/>
            <a:gdLst>
              <a:gd name="T0" fmla="*/ 1301 w 1301"/>
              <a:gd name="T1" fmla="*/ 333 h 585"/>
              <a:gd name="T2" fmla="*/ 1301 w 1301"/>
              <a:gd name="T3" fmla="*/ 0 h 585"/>
              <a:gd name="T4" fmla="*/ 0 w 1301"/>
              <a:gd name="T5" fmla="*/ 0 h 585"/>
              <a:gd name="T6" fmla="*/ 0 w 1301"/>
              <a:gd name="T7" fmla="*/ 585 h 585"/>
              <a:gd name="T8" fmla="*/ 1050 w 1301"/>
              <a:gd name="T9" fmla="*/ 585 h 585"/>
              <a:gd name="T10" fmla="*/ 1301 w 1301"/>
              <a:gd name="T11" fmla="*/ 333 h 585"/>
            </a:gdLst>
            <a:ahLst/>
            <a:cxnLst>
              <a:cxn ang="0">
                <a:pos x="T0" y="T1"/>
              </a:cxn>
              <a:cxn ang="0">
                <a:pos x="T2" y="T3"/>
              </a:cxn>
              <a:cxn ang="0">
                <a:pos x="T4" y="T5"/>
              </a:cxn>
              <a:cxn ang="0">
                <a:pos x="T6" y="T7"/>
              </a:cxn>
              <a:cxn ang="0">
                <a:pos x="T8" y="T9"/>
              </a:cxn>
              <a:cxn ang="0">
                <a:pos x="T10" y="T11"/>
              </a:cxn>
            </a:cxnLst>
            <a:rect l="0" t="0" r="r" b="b"/>
            <a:pathLst>
              <a:path w="1301" h="585">
                <a:moveTo>
                  <a:pt x="1301" y="333"/>
                </a:moveTo>
                <a:cubicBezTo>
                  <a:pt x="1301" y="0"/>
                  <a:pt x="1301" y="0"/>
                  <a:pt x="1301" y="0"/>
                </a:cubicBezTo>
                <a:cubicBezTo>
                  <a:pt x="0" y="0"/>
                  <a:pt x="0" y="0"/>
                  <a:pt x="0" y="0"/>
                </a:cubicBezTo>
                <a:cubicBezTo>
                  <a:pt x="0" y="585"/>
                  <a:pt x="0" y="585"/>
                  <a:pt x="0" y="585"/>
                </a:cubicBezTo>
                <a:cubicBezTo>
                  <a:pt x="1050" y="585"/>
                  <a:pt x="1050" y="585"/>
                  <a:pt x="1050" y="585"/>
                </a:cubicBezTo>
                <a:cubicBezTo>
                  <a:pt x="1058" y="450"/>
                  <a:pt x="1166" y="341"/>
                  <a:pt x="1301" y="333"/>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5" name="Freeform 46"/>
          <p:cNvSpPr/>
          <p:nvPr/>
        </p:nvSpPr>
        <p:spPr bwMode="auto">
          <a:xfrm>
            <a:off x="4614863" y="1428750"/>
            <a:ext cx="3246437" cy="1465263"/>
          </a:xfrm>
          <a:custGeom>
            <a:avLst/>
            <a:gdLst>
              <a:gd name="T0" fmla="*/ 0 w 1301"/>
              <a:gd name="T1" fmla="*/ 0 h 585"/>
              <a:gd name="T2" fmla="*/ 0 w 1301"/>
              <a:gd name="T3" fmla="*/ 333 h 585"/>
              <a:gd name="T4" fmla="*/ 251 w 1301"/>
              <a:gd name="T5" fmla="*/ 585 h 585"/>
              <a:gd name="T6" fmla="*/ 1301 w 1301"/>
              <a:gd name="T7" fmla="*/ 585 h 585"/>
              <a:gd name="T8" fmla="*/ 1301 w 1301"/>
              <a:gd name="T9" fmla="*/ 0 h 585"/>
              <a:gd name="T10" fmla="*/ 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0" y="0"/>
                </a:moveTo>
                <a:cubicBezTo>
                  <a:pt x="0" y="333"/>
                  <a:pt x="0" y="333"/>
                  <a:pt x="0" y="333"/>
                </a:cubicBezTo>
                <a:cubicBezTo>
                  <a:pt x="135" y="341"/>
                  <a:pt x="243" y="450"/>
                  <a:pt x="251" y="585"/>
                </a:cubicBezTo>
                <a:cubicBezTo>
                  <a:pt x="1301" y="585"/>
                  <a:pt x="1301" y="585"/>
                  <a:pt x="1301" y="585"/>
                </a:cubicBezTo>
                <a:cubicBezTo>
                  <a:pt x="1301" y="0"/>
                  <a:pt x="1301" y="0"/>
                  <a:pt x="1301" y="0"/>
                </a:cubicBezTo>
                <a:lnTo>
                  <a:pt x="0"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15" name="Rectangle 34"/>
          <p:cNvSpPr>
            <a:spLocks noChangeArrowheads="1"/>
          </p:cNvSpPr>
          <p:nvPr/>
        </p:nvSpPr>
        <p:spPr bwMode="auto">
          <a:xfrm>
            <a:off x="1281113" y="1428750"/>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4" name="Rectangle 35"/>
          <p:cNvSpPr>
            <a:spLocks noChangeArrowheads="1"/>
          </p:cNvSpPr>
          <p:nvPr/>
        </p:nvSpPr>
        <p:spPr bwMode="auto">
          <a:xfrm>
            <a:off x="2424113" y="1485900"/>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dirty="0">
              <a:solidFill>
                <a:schemeClr val="bg1"/>
              </a:solidFill>
            </a:endParaRPr>
          </a:p>
        </p:txBody>
      </p:sp>
      <p:sp>
        <p:nvSpPr>
          <p:cNvPr id="125" name="Rectangle 36"/>
          <p:cNvSpPr>
            <a:spLocks noChangeArrowheads="1"/>
          </p:cNvSpPr>
          <p:nvPr/>
        </p:nvSpPr>
        <p:spPr bwMode="auto">
          <a:xfrm>
            <a:off x="4614863" y="1428750"/>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6" name="Rectangle 37"/>
          <p:cNvSpPr>
            <a:spLocks noChangeArrowheads="1"/>
          </p:cNvSpPr>
          <p:nvPr/>
        </p:nvSpPr>
        <p:spPr bwMode="auto">
          <a:xfrm>
            <a:off x="5817022" y="1485900"/>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127" name="Rectangle 38"/>
          <p:cNvSpPr>
            <a:spLocks noChangeArrowheads="1"/>
          </p:cNvSpPr>
          <p:nvPr/>
        </p:nvSpPr>
        <p:spPr bwMode="auto">
          <a:xfrm>
            <a:off x="1281113" y="4181475"/>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8" name="Rectangle 39"/>
          <p:cNvSpPr>
            <a:spLocks noChangeArrowheads="1"/>
          </p:cNvSpPr>
          <p:nvPr/>
        </p:nvSpPr>
        <p:spPr bwMode="auto">
          <a:xfrm>
            <a:off x="2483272" y="4238625"/>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129" name="Rectangle 40"/>
          <p:cNvSpPr>
            <a:spLocks noChangeArrowheads="1"/>
          </p:cNvSpPr>
          <p:nvPr/>
        </p:nvSpPr>
        <p:spPr bwMode="auto">
          <a:xfrm>
            <a:off x="4614863" y="4181475"/>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0" name="Rectangle 41"/>
          <p:cNvSpPr>
            <a:spLocks noChangeArrowheads="1"/>
          </p:cNvSpPr>
          <p:nvPr/>
        </p:nvSpPr>
        <p:spPr bwMode="auto">
          <a:xfrm>
            <a:off x="5817022" y="4238625"/>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131" name="Oval 42"/>
          <p:cNvSpPr>
            <a:spLocks noChangeArrowheads="1"/>
          </p:cNvSpPr>
          <p:nvPr/>
        </p:nvSpPr>
        <p:spPr bwMode="auto">
          <a:xfrm>
            <a:off x="3968750" y="2330450"/>
            <a:ext cx="1204913" cy="1209675"/>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6" name="Text Box 47"/>
          <p:cNvSpPr txBox="1">
            <a:spLocks noChangeArrowheads="1"/>
          </p:cNvSpPr>
          <p:nvPr/>
        </p:nvSpPr>
        <p:spPr bwMode="auto">
          <a:xfrm>
            <a:off x="4116502" y="30030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chemeClr val="bg1"/>
                </a:solidFill>
                <a:ea typeface="微软雅黑" pitchFamily="34" charset="-122"/>
              </a:rPr>
              <a:t>成果形式</a:t>
            </a:r>
          </a:p>
        </p:txBody>
      </p:sp>
      <p:sp>
        <p:nvSpPr>
          <p:cNvPr id="137" name="Rectangle 48"/>
          <p:cNvSpPr>
            <a:spLocks noChangeArrowheads="1"/>
          </p:cNvSpPr>
          <p:nvPr/>
        </p:nvSpPr>
        <p:spPr bwMode="auto">
          <a:xfrm>
            <a:off x="1403350" y="1782763"/>
            <a:ext cx="2565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138" name="Rectangle 49"/>
          <p:cNvSpPr>
            <a:spLocks noChangeArrowheads="1"/>
          </p:cNvSpPr>
          <p:nvPr/>
        </p:nvSpPr>
        <p:spPr bwMode="auto">
          <a:xfrm>
            <a:off x="1403350" y="3106738"/>
            <a:ext cx="2592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139" name="Rectangle 50"/>
          <p:cNvSpPr>
            <a:spLocks noChangeArrowheads="1"/>
          </p:cNvSpPr>
          <p:nvPr/>
        </p:nvSpPr>
        <p:spPr bwMode="auto">
          <a:xfrm>
            <a:off x="5213350" y="1782763"/>
            <a:ext cx="2592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140" name="Rectangle 51"/>
          <p:cNvSpPr>
            <a:spLocks noChangeArrowheads="1"/>
          </p:cNvSpPr>
          <p:nvPr/>
        </p:nvSpPr>
        <p:spPr bwMode="auto">
          <a:xfrm>
            <a:off x="5213350" y="3106738"/>
            <a:ext cx="2592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grpSp>
        <p:nvGrpSpPr>
          <p:cNvPr id="141" name="组合 140"/>
          <p:cNvGrpSpPr/>
          <p:nvPr/>
        </p:nvGrpSpPr>
        <p:grpSpPr>
          <a:xfrm>
            <a:off x="4417423" y="2520909"/>
            <a:ext cx="307566" cy="455654"/>
            <a:chOff x="4062413" y="2374900"/>
            <a:chExt cx="814388" cy="1206501"/>
          </a:xfrm>
          <a:solidFill>
            <a:schemeClr val="bg1"/>
          </a:solidFill>
        </p:grpSpPr>
        <p:sp>
          <p:nvSpPr>
            <p:cNvPr id="142"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3"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4"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5"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6"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7"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8"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9"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50"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41" name="圆角矩形 4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2" name="圆角矩形 4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3" name="圆角矩形 4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4" name="圆角矩形 4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5" name="圆角矩形 4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6" name="矩形 45"/>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成果形式</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p:cTn id="7" dur="500" fill="hold"/>
                                        <p:tgtEl>
                                          <p:spTgt spid="131"/>
                                        </p:tgtEl>
                                        <p:attrNameLst>
                                          <p:attrName>ppt_w</p:attrName>
                                        </p:attrNameLst>
                                      </p:cBhvr>
                                      <p:tavLst>
                                        <p:tav tm="0">
                                          <p:val>
                                            <p:fltVal val="0"/>
                                          </p:val>
                                        </p:tav>
                                        <p:tav tm="100000">
                                          <p:val>
                                            <p:strVal val="#ppt_w"/>
                                          </p:val>
                                        </p:tav>
                                      </p:tavLst>
                                    </p:anim>
                                    <p:anim calcmode="lin" valueType="num">
                                      <p:cBhvr>
                                        <p:cTn id="8" dur="500" fill="hold"/>
                                        <p:tgtEl>
                                          <p:spTgt spid="13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100"/>
                                  </p:stCondLst>
                                  <p:childTnLst>
                                    <p:set>
                                      <p:cBhvr>
                                        <p:cTn id="10" dur="1" fill="hold">
                                          <p:stCondLst>
                                            <p:cond delay="0"/>
                                          </p:stCondLst>
                                        </p:cTn>
                                        <p:tgtEl>
                                          <p:spTgt spid="136"/>
                                        </p:tgtEl>
                                        <p:attrNameLst>
                                          <p:attrName>style.visibility</p:attrName>
                                        </p:attrNameLst>
                                      </p:cBhvr>
                                      <p:to>
                                        <p:strVal val="visible"/>
                                      </p:to>
                                    </p:set>
                                    <p:anim calcmode="lin" valueType="num">
                                      <p:cBhvr>
                                        <p:cTn id="11" dur="500" fill="hold"/>
                                        <p:tgtEl>
                                          <p:spTgt spid="136"/>
                                        </p:tgtEl>
                                        <p:attrNameLst>
                                          <p:attrName>ppt_w</p:attrName>
                                        </p:attrNameLst>
                                      </p:cBhvr>
                                      <p:tavLst>
                                        <p:tav tm="0">
                                          <p:val>
                                            <p:fltVal val="0"/>
                                          </p:val>
                                        </p:tav>
                                        <p:tav tm="100000">
                                          <p:val>
                                            <p:strVal val="#ppt_w"/>
                                          </p:val>
                                        </p:tav>
                                      </p:tavLst>
                                    </p:anim>
                                    <p:anim calcmode="lin" valueType="num">
                                      <p:cBhvr>
                                        <p:cTn id="12" dur="500" fill="hold"/>
                                        <p:tgtEl>
                                          <p:spTgt spid="136"/>
                                        </p:tgtEl>
                                        <p:attrNameLst>
                                          <p:attrName>ppt_h</p:attrName>
                                        </p:attrNameLst>
                                      </p:cBhvr>
                                      <p:tavLst>
                                        <p:tav tm="0">
                                          <p:val>
                                            <p:fltVal val="0"/>
                                          </p:val>
                                        </p:tav>
                                        <p:tav tm="100000">
                                          <p:val>
                                            <p:strVal val="#ppt_h"/>
                                          </p:val>
                                        </p:tav>
                                      </p:tavLst>
                                    </p:anim>
                                  </p:childTnLst>
                                </p:cTn>
                              </p:par>
                              <p:par>
                                <p:cTn id="13" presetID="53" presetClass="entr" presetSubtype="16" fill="hold" nodeType="withEffect">
                                  <p:stCondLst>
                                    <p:cond delay="100"/>
                                  </p:stCondLst>
                                  <p:childTnLst>
                                    <p:set>
                                      <p:cBhvr>
                                        <p:cTn id="14" dur="1" fill="hold">
                                          <p:stCondLst>
                                            <p:cond delay="0"/>
                                          </p:stCondLst>
                                        </p:cTn>
                                        <p:tgtEl>
                                          <p:spTgt spid="141"/>
                                        </p:tgtEl>
                                        <p:attrNameLst>
                                          <p:attrName>style.visibility</p:attrName>
                                        </p:attrNameLst>
                                      </p:cBhvr>
                                      <p:to>
                                        <p:strVal val="visible"/>
                                      </p:to>
                                    </p:set>
                                    <p:anim calcmode="lin" valueType="num">
                                      <p:cBhvr>
                                        <p:cTn id="15" dur="300" fill="hold"/>
                                        <p:tgtEl>
                                          <p:spTgt spid="141"/>
                                        </p:tgtEl>
                                        <p:attrNameLst>
                                          <p:attrName>ppt_w</p:attrName>
                                        </p:attrNameLst>
                                      </p:cBhvr>
                                      <p:tavLst>
                                        <p:tav tm="0">
                                          <p:val>
                                            <p:fltVal val="0"/>
                                          </p:val>
                                        </p:tav>
                                        <p:tav tm="100000">
                                          <p:val>
                                            <p:strVal val="#ppt_w"/>
                                          </p:val>
                                        </p:tav>
                                      </p:tavLst>
                                    </p:anim>
                                    <p:anim calcmode="lin" valueType="num">
                                      <p:cBhvr>
                                        <p:cTn id="16" dur="300" fill="hold"/>
                                        <p:tgtEl>
                                          <p:spTgt spid="141"/>
                                        </p:tgtEl>
                                        <p:attrNameLst>
                                          <p:attrName>ppt_h</p:attrName>
                                        </p:attrNameLst>
                                      </p:cBhvr>
                                      <p:tavLst>
                                        <p:tav tm="0">
                                          <p:val>
                                            <p:fltVal val="0"/>
                                          </p:val>
                                        </p:tav>
                                        <p:tav tm="100000">
                                          <p:val>
                                            <p:strVal val="#ppt_h"/>
                                          </p:val>
                                        </p:tav>
                                      </p:tavLst>
                                    </p:anim>
                                    <p:animEffect transition="in" filter="fade">
                                      <p:cBhvr>
                                        <p:cTn id="17" dur="300"/>
                                        <p:tgtEl>
                                          <p:spTgt spid="141"/>
                                        </p:tgtEl>
                                      </p:cBhvr>
                                    </p:animEffect>
                                  </p:childTnLst>
                                </p:cTn>
                              </p:par>
                              <p:par>
                                <p:cTn id="18" presetID="6" presetClass="emph" presetSubtype="0" autoRev="1" fill="hold" nodeType="withEffect">
                                  <p:stCondLst>
                                    <p:cond delay="400"/>
                                  </p:stCondLst>
                                  <p:childTnLst>
                                    <p:animScale>
                                      <p:cBhvr>
                                        <p:cTn id="19" dur="150" fill="hold"/>
                                        <p:tgtEl>
                                          <p:spTgt spid="141"/>
                                        </p:tgtEl>
                                      </p:cBhvr>
                                      <p:by x="110000" y="110000"/>
                                    </p:animScale>
                                  </p:childTnLst>
                                </p:cTn>
                              </p:par>
                              <p:par>
                                <p:cTn id="20" presetID="12" presetClass="entr" presetSubtype="8" fill="hold" grpId="0" nodeType="withEffect">
                                  <p:stCondLst>
                                    <p:cond delay="600"/>
                                  </p:stCondLst>
                                  <p:childTnLst>
                                    <p:set>
                                      <p:cBhvr>
                                        <p:cTn id="21" dur="1" fill="hold">
                                          <p:stCondLst>
                                            <p:cond delay="0"/>
                                          </p:stCondLst>
                                        </p:cTn>
                                        <p:tgtEl>
                                          <p:spTgt spid="125"/>
                                        </p:tgtEl>
                                        <p:attrNameLst>
                                          <p:attrName>style.visibility</p:attrName>
                                        </p:attrNameLst>
                                      </p:cBhvr>
                                      <p:to>
                                        <p:strVal val="visible"/>
                                      </p:to>
                                    </p:set>
                                    <p:animEffect transition="in" filter="slide(fromLeft)">
                                      <p:cBhvr>
                                        <p:cTn id="22" dur="500"/>
                                        <p:tgtEl>
                                          <p:spTgt spid="125"/>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126"/>
                                        </p:tgtEl>
                                        <p:attrNameLst>
                                          <p:attrName>style.visibility</p:attrName>
                                        </p:attrNameLst>
                                      </p:cBhvr>
                                      <p:to>
                                        <p:strVal val="visible"/>
                                      </p:to>
                                    </p:set>
                                    <p:animEffect transition="in" filter="slide(fromLeft)">
                                      <p:cBhvr>
                                        <p:cTn id="25" dur="500"/>
                                        <p:tgtEl>
                                          <p:spTgt spid="126"/>
                                        </p:tgtEl>
                                      </p:cBhvr>
                                    </p:animEffect>
                                  </p:childTnLst>
                                </p:cTn>
                              </p:par>
                              <p:par>
                                <p:cTn id="26" presetID="12" presetClass="entr" presetSubtype="8" fill="hold" grpId="0" nodeType="withEffect">
                                  <p:stCondLst>
                                    <p:cond delay="600"/>
                                  </p:stCondLst>
                                  <p:childTnLst>
                                    <p:set>
                                      <p:cBhvr>
                                        <p:cTn id="27" dur="1" fill="hold">
                                          <p:stCondLst>
                                            <p:cond delay="0"/>
                                          </p:stCondLst>
                                        </p:cTn>
                                        <p:tgtEl>
                                          <p:spTgt spid="135"/>
                                        </p:tgtEl>
                                        <p:attrNameLst>
                                          <p:attrName>style.visibility</p:attrName>
                                        </p:attrNameLst>
                                      </p:cBhvr>
                                      <p:to>
                                        <p:strVal val="visible"/>
                                      </p:to>
                                    </p:set>
                                    <p:animEffect transition="in" filter="slide(fromLeft)">
                                      <p:cBhvr>
                                        <p:cTn id="28" dur="500"/>
                                        <p:tgtEl>
                                          <p:spTgt spid="135"/>
                                        </p:tgtEl>
                                      </p:cBhvr>
                                    </p:animEffect>
                                  </p:childTnLst>
                                </p:cTn>
                              </p:par>
                              <p:par>
                                <p:cTn id="29" presetID="12" presetClass="entr" presetSubtype="8" fill="hold" grpId="0" nodeType="withEffect">
                                  <p:stCondLst>
                                    <p:cond delay="600"/>
                                  </p:stCondLst>
                                  <p:childTnLst>
                                    <p:set>
                                      <p:cBhvr>
                                        <p:cTn id="30" dur="1" fill="hold">
                                          <p:stCondLst>
                                            <p:cond delay="0"/>
                                          </p:stCondLst>
                                        </p:cTn>
                                        <p:tgtEl>
                                          <p:spTgt spid="139"/>
                                        </p:tgtEl>
                                        <p:attrNameLst>
                                          <p:attrName>style.visibility</p:attrName>
                                        </p:attrNameLst>
                                      </p:cBhvr>
                                      <p:to>
                                        <p:strVal val="visible"/>
                                      </p:to>
                                    </p:set>
                                    <p:animEffect transition="in" filter="slide(fromLeft)">
                                      <p:cBhvr>
                                        <p:cTn id="31" dur="500"/>
                                        <p:tgtEl>
                                          <p:spTgt spid="139"/>
                                        </p:tgtEl>
                                      </p:cBhvr>
                                    </p:animEffect>
                                  </p:childTnLst>
                                </p:cTn>
                              </p:par>
                              <p:par>
                                <p:cTn id="32" presetID="12" presetClass="entr" presetSubtype="2" fill="hold" grpId="0" nodeType="withEffect">
                                  <p:stCondLst>
                                    <p:cond delay="600"/>
                                  </p:stCondLst>
                                  <p:childTnLst>
                                    <p:set>
                                      <p:cBhvr>
                                        <p:cTn id="33" dur="1" fill="hold">
                                          <p:stCondLst>
                                            <p:cond delay="0"/>
                                          </p:stCondLst>
                                        </p:cTn>
                                        <p:tgtEl>
                                          <p:spTgt spid="115"/>
                                        </p:tgtEl>
                                        <p:attrNameLst>
                                          <p:attrName>style.visibility</p:attrName>
                                        </p:attrNameLst>
                                      </p:cBhvr>
                                      <p:to>
                                        <p:strVal val="visible"/>
                                      </p:to>
                                    </p:set>
                                    <p:animEffect transition="in" filter="slide(fromRight)">
                                      <p:cBhvr>
                                        <p:cTn id="34" dur="500"/>
                                        <p:tgtEl>
                                          <p:spTgt spid="115"/>
                                        </p:tgtEl>
                                      </p:cBhvr>
                                    </p:animEffect>
                                  </p:childTnLst>
                                </p:cTn>
                              </p:par>
                              <p:par>
                                <p:cTn id="35" presetID="12" presetClass="entr" presetSubtype="2" fill="hold" grpId="0" nodeType="withEffect">
                                  <p:stCondLst>
                                    <p:cond delay="600"/>
                                  </p:stCondLst>
                                  <p:childTnLst>
                                    <p:set>
                                      <p:cBhvr>
                                        <p:cTn id="36" dur="1" fill="hold">
                                          <p:stCondLst>
                                            <p:cond delay="0"/>
                                          </p:stCondLst>
                                        </p:cTn>
                                        <p:tgtEl>
                                          <p:spTgt spid="124"/>
                                        </p:tgtEl>
                                        <p:attrNameLst>
                                          <p:attrName>style.visibility</p:attrName>
                                        </p:attrNameLst>
                                      </p:cBhvr>
                                      <p:to>
                                        <p:strVal val="visible"/>
                                      </p:to>
                                    </p:set>
                                    <p:animEffect transition="in" filter="slide(fromRight)">
                                      <p:cBhvr>
                                        <p:cTn id="37" dur="500"/>
                                        <p:tgtEl>
                                          <p:spTgt spid="124"/>
                                        </p:tgtEl>
                                      </p:cBhvr>
                                    </p:animEffect>
                                  </p:childTnLst>
                                </p:cTn>
                              </p:par>
                              <p:par>
                                <p:cTn id="38" presetID="12" presetClass="entr" presetSubtype="2" fill="hold" grpId="0" nodeType="withEffect">
                                  <p:stCondLst>
                                    <p:cond delay="600"/>
                                  </p:stCondLst>
                                  <p:childTnLst>
                                    <p:set>
                                      <p:cBhvr>
                                        <p:cTn id="39" dur="1" fill="hold">
                                          <p:stCondLst>
                                            <p:cond delay="0"/>
                                          </p:stCondLst>
                                        </p:cTn>
                                        <p:tgtEl>
                                          <p:spTgt spid="134"/>
                                        </p:tgtEl>
                                        <p:attrNameLst>
                                          <p:attrName>style.visibility</p:attrName>
                                        </p:attrNameLst>
                                      </p:cBhvr>
                                      <p:to>
                                        <p:strVal val="visible"/>
                                      </p:to>
                                    </p:set>
                                    <p:animEffect transition="in" filter="slide(fromRight)">
                                      <p:cBhvr>
                                        <p:cTn id="40" dur="500"/>
                                        <p:tgtEl>
                                          <p:spTgt spid="134"/>
                                        </p:tgtEl>
                                      </p:cBhvr>
                                    </p:animEffect>
                                  </p:childTnLst>
                                </p:cTn>
                              </p:par>
                              <p:par>
                                <p:cTn id="41" presetID="12" presetClass="entr" presetSubtype="2" fill="hold" grpId="0" nodeType="withEffect">
                                  <p:stCondLst>
                                    <p:cond delay="600"/>
                                  </p:stCondLst>
                                  <p:childTnLst>
                                    <p:set>
                                      <p:cBhvr>
                                        <p:cTn id="42" dur="1" fill="hold">
                                          <p:stCondLst>
                                            <p:cond delay="0"/>
                                          </p:stCondLst>
                                        </p:cTn>
                                        <p:tgtEl>
                                          <p:spTgt spid="137"/>
                                        </p:tgtEl>
                                        <p:attrNameLst>
                                          <p:attrName>style.visibility</p:attrName>
                                        </p:attrNameLst>
                                      </p:cBhvr>
                                      <p:to>
                                        <p:strVal val="visible"/>
                                      </p:to>
                                    </p:set>
                                    <p:animEffect transition="in" filter="slide(fromRight)">
                                      <p:cBhvr>
                                        <p:cTn id="43" dur="500"/>
                                        <p:tgtEl>
                                          <p:spTgt spid="137"/>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129"/>
                                        </p:tgtEl>
                                        <p:attrNameLst>
                                          <p:attrName>style.visibility</p:attrName>
                                        </p:attrNameLst>
                                      </p:cBhvr>
                                      <p:to>
                                        <p:strVal val="visible"/>
                                      </p:to>
                                    </p:set>
                                    <p:animEffect transition="in" filter="slide(fromLeft)">
                                      <p:cBhvr>
                                        <p:cTn id="46" dur="500"/>
                                        <p:tgtEl>
                                          <p:spTgt spid="129"/>
                                        </p:tgtEl>
                                      </p:cBhvr>
                                    </p:animEffect>
                                  </p:childTnLst>
                                </p:cTn>
                              </p:par>
                              <p:par>
                                <p:cTn id="47" presetID="12" presetClass="entr" presetSubtype="8" fill="hold" grpId="0" nodeType="withEffect">
                                  <p:stCondLst>
                                    <p:cond delay="600"/>
                                  </p:stCondLst>
                                  <p:childTnLst>
                                    <p:set>
                                      <p:cBhvr>
                                        <p:cTn id="48" dur="1" fill="hold">
                                          <p:stCondLst>
                                            <p:cond delay="0"/>
                                          </p:stCondLst>
                                        </p:cTn>
                                        <p:tgtEl>
                                          <p:spTgt spid="130"/>
                                        </p:tgtEl>
                                        <p:attrNameLst>
                                          <p:attrName>style.visibility</p:attrName>
                                        </p:attrNameLst>
                                      </p:cBhvr>
                                      <p:to>
                                        <p:strVal val="visible"/>
                                      </p:to>
                                    </p:set>
                                    <p:animEffect transition="in" filter="slide(fromLeft)">
                                      <p:cBhvr>
                                        <p:cTn id="49" dur="500"/>
                                        <p:tgtEl>
                                          <p:spTgt spid="130"/>
                                        </p:tgtEl>
                                      </p:cBhvr>
                                    </p:animEffect>
                                  </p:childTnLst>
                                </p:cTn>
                              </p:par>
                              <p:par>
                                <p:cTn id="50" presetID="12" presetClass="entr" presetSubtype="8" fill="hold" grpId="0" nodeType="withEffect">
                                  <p:stCondLst>
                                    <p:cond delay="600"/>
                                  </p:stCondLst>
                                  <p:childTnLst>
                                    <p:set>
                                      <p:cBhvr>
                                        <p:cTn id="51" dur="1" fill="hold">
                                          <p:stCondLst>
                                            <p:cond delay="0"/>
                                          </p:stCondLst>
                                        </p:cTn>
                                        <p:tgtEl>
                                          <p:spTgt spid="133"/>
                                        </p:tgtEl>
                                        <p:attrNameLst>
                                          <p:attrName>style.visibility</p:attrName>
                                        </p:attrNameLst>
                                      </p:cBhvr>
                                      <p:to>
                                        <p:strVal val="visible"/>
                                      </p:to>
                                    </p:set>
                                    <p:animEffect transition="in" filter="slide(fromLeft)">
                                      <p:cBhvr>
                                        <p:cTn id="52" dur="500"/>
                                        <p:tgtEl>
                                          <p:spTgt spid="133"/>
                                        </p:tgtEl>
                                      </p:cBhvr>
                                    </p:animEffect>
                                  </p:childTnLst>
                                </p:cTn>
                              </p:par>
                              <p:par>
                                <p:cTn id="53" presetID="12" presetClass="entr" presetSubtype="8" fill="hold" grpId="0" nodeType="withEffect">
                                  <p:stCondLst>
                                    <p:cond delay="600"/>
                                  </p:stCondLst>
                                  <p:childTnLst>
                                    <p:set>
                                      <p:cBhvr>
                                        <p:cTn id="54" dur="1" fill="hold">
                                          <p:stCondLst>
                                            <p:cond delay="0"/>
                                          </p:stCondLst>
                                        </p:cTn>
                                        <p:tgtEl>
                                          <p:spTgt spid="140"/>
                                        </p:tgtEl>
                                        <p:attrNameLst>
                                          <p:attrName>style.visibility</p:attrName>
                                        </p:attrNameLst>
                                      </p:cBhvr>
                                      <p:to>
                                        <p:strVal val="visible"/>
                                      </p:to>
                                    </p:set>
                                    <p:animEffect transition="in" filter="slide(fromLeft)">
                                      <p:cBhvr>
                                        <p:cTn id="55" dur="500"/>
                                        <p:tgtEl>
                                          <p:spTgt spid="140"/>
                                        </p:tgtEl>
                                      </p:cBhvr>
                                    </p:animEffect>
                                  </p:childTnLst>
                                </p:cTn>
                              </p:par>
                              <p:par>
                                <p:cTn id="56" presetID="12" presetClass="entr" presetSubtype="2" fill="hold" grpId="0" nodeType="withEffect">
                                  <p:stCondLst>
                                    <p:cond delay="600"/>
                                  </p:stCondLst>
                                  <p:childTnLst>
                                    <p:set>
                                      <p:cBhvr>
                                        <p:cTn id="57" dur="1" fill="hold">
                                          <p:stCondLst>
                                            <p:cond delay="0"/>
                                          </p:stCondLst>
                                        </p:cTn>
                                        <p:tgtEl>
                                          <p:spTgt spid="127"/>
                                        </p:tgtEl>
                                        <p:attrNameLst>
                                          <p:attrName>style.visibility</p:attrName>
                                        </p:attrNameLst>
                                      </p:cBhvr>
                                      <p:to>
                                        <p:strVal val="visible"/>
                                      </p:to>
                                    </p:set>
                                    <p:animEffect transition="in" filter="slide(fromRight)">
                                      <p:cBhvr>
                                        <p:cTn id="58" dur="500"/>
                                        <p:tgtEl>
                                          <p:spTgt spid="127"/>
                                        </p:tgtEl>
                                      </p:cBhvr>
                                    </p:animEffect>
                                  </p:childTnLst>
                                </p:cTn>
                              </p:par>
                              <p:par>
                                <p:cTn id="59" presetID="12" presetClass="entr" presetSubtype="2" fill="hold" grpId="0" nodeType="withEffect">
                                  <p:stCondLst>
                                    <p:cond delay="600"/>
                                  </p:stCondLst>
                                  <p:childTnLst>
                                    <p:set>
                                      <p:cBhvr>
                                        <p:cTn id="60" dur="1" fill="hold">
                                          <p:stCondLst>
                                            <p:cond delay="0"/>
                                          </p:stCondLst>
                                        </p:cTn>
                                        <p:tgtEl>
                                          <p:spTgt spid="128"/>
                                        </p:tgtEl>
                                        <p:attrNameLst>
                                          <p:attrName>style.visibility</p:attrName>
                                        </p:attrNameLst>
                                      </p:cBhvr>
                                      <p:to>
                                        <p:strVal val="visible"/>
                                      </p:to>
                                    </p:set>
                                    <p:animEffect transition="in" filter="slide(fromRight)">
                                      <p:cBhvr>
                                        <p:cTn id="61" dur="500"/>
                                        <p:tgtEl>
                                          <p:spTgt spid="128"/>
                                        </p:tgtEl>
                                      </p:cBhvr>
                                    </p:animEffect>
                                  </p:childTnLst>
                                </p:cTn>
                              </p:par>
                              <p:par>
                                <p:cTn id="62" presetID="12" presetClass="entr" presetSubtype="2" fill="hold" grpId="0" nodeType="withEffect">
                                  <p:stCondLst>
                                    <p:cond delay="600"/>
                                  </p:stCondLst>
                                  <p:childTnLst>
                                    <p:set>
                                      <p:cBhvr>
                                        <p:cTn id="63" dur="1" fill="hold">
                                          <p:stCondLst>
                                            <p:cond delay="0"/>
                                          </p:stCondLst>
                                        </p:cTn>
                                        <p:tgtEl>
                                          <p:spTgt spid="132"/>
                                        </p:tgtEl>
                                        <p:attrNameLst>
                                          <p:attrName>style.visibility</p:attrName>
                                        </p:attrNameLst>
                                      </p:cBhvr>
                                      <p:to>
                                        <p:strVal val="visible"/>
                                      </p:to>
                                    </p:set>
                                    <p:animEffect transition="in" filter="slide(fromRight)">
                                      <p:cBhvr>
                                        <p:cTn id="64" dur="500"/>
                                        <p:tgtEl>
                                          <p:spTgt spid="132"/>
                                        </p:tgtEl>
                                      </p:cBhvr>
                                    </p:animEffect>
                                  </p:childTnLst>
                                </p:cTn>
                              </p:par>
                              <p:par>
                                <p:cTn id="65" presetID="12" presetClass="entr" presetSubtype="2" fill="hold" grpId="0" nodeType="withEffect">
                                  <p:stCondLst>
                                    <p:cond delay="600"/>
                                  </p:stCondLst>
                                  <p:childTnLst>
                                    <p:set>
                                      <p:cBhvr>
                                        <p:cTn id="66" dur="1" fill="hold">
                                          <p:stCondLst>
                                            <p:cond delay="0"/>
                                          </p:stCondLst>
                                        </p:cTn>
                                        <p:tgtEl>
                                          <p:spTgt spid="138"/>
                                        </p:tgtEl>
                                        <p:attrNameLst>
                                          <p:attrName>style.visibility</p:attrName>
                                        </p:attrNameLst>
                                      </p:cBhvr>
                                      <p:to>
                                        <p:strVal val="visible"/>
                                      </p:to>
                                    </p:set>
                                    <p:animEffect transition="in" filter="slide(fromRight)">
                                      <p:cBhvr>
                                        <p:cTn id="6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15" grpId="0" animBg="1"/>
      <p:bldP spid="124" grpId="0"/>
      <p:bldP spid="125" grpId="0" animBg="1"/>
      <p:bldP spid="126" grpId="0"/>
      <p:bldP spid="127" grpId="0" animBg="1"/>
      <p:bldP spid="128" grpId="0"/>
      <p:bldP spid="129" grpId="0" animBg="1"/>
      <p:bldP spid="130" grpId="0"/>
      <p:bldP spid="131" grpId="0" animBg="1"/>
      <p:bldP spid="136" grpId="0"/>
      <p:bldP spid="137" grpId="0"/>
      <p:bldP spid="138" grpId="0"/>
      <p:bldP spid="139" grpId="0"/>
      <p:bldP spid="1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1381126" y="2872778"/>
            <a:ext cx="1577432" cy="1579341"/>
          </a:xfrm>
          <a:custGeom>
            <a:avLst/>
            <a:gdLst>
              <a:gd name="T0" fmla="*/ 0 w 373"/>
              <a:gd name="T1" fmla="*/ 342 h 373"/>
              <a:gd name="T2" fmla="*/ 31 w 373"/>
              <a:gd name="T3" fmla="*/ 373 h 373"/>
              <a:gd name="T4" fmla="*/ 373 w 373"/>
              <a:gd name="T5" fmla="*/ 373 h 373"/>
              <a:gd name="T6" fmla="*/ 373 w 373"/>
              <a:gd name="T7" fmla="*/ 0 h 373"/>
              <a:gd name="T8" fmla="*/ 0 w 373"/>
              <a:gd name="T9" fmla="*/ 0 h 373"/>
              <a:gd name="T10" fmla="*/ 0 w 373"/>
              <a:gd name="T11" fmla="*/ 342 h 373"/>
            </a:gdLst>
            <a:ahLst/>
            <a:cxnLst>
              <a:cxn ang="0">
                <a:pos x="T0" y="T1"/>
              </a:cxn>
              <a:cxn ang="0">
                <a:pos x="T2" y="T3"/>
              </a:cxn>
              <a:cxn ang="0">
                <a:pos x="T4" y="T5"/>
              </a:cxn>
              <a:cxn ang="0">
                <a:pos x="T6" y="T7"/>
              </a:cxn>
              <a:cxn ang="0">
                <a:pos x="T8" y="T9"/>
              </a:cxn>
              <a:cxn ang="0">
                <a:pos x="T10" y="T11"/>
              </a:cxn>
            </a:cxnLst>
            <a:rect l="0" t="0" r="r" b="b"/>
            <a:pathLst>
              <a:path w="373" h="373">
                <a:moveTo>
                  <a:pt x="0" y="342"/>
                </a:moveTo>
                <a:cubicBezTo>
                  <a:pt x="0" y="359"/>
                  <a:pt x="14" y="373"/>
                  <a:pt x="31" y="373"/>
                </a:cubicBezTo>
                <a:cubicBezTo>
                  <a:pt x="373" y="373"/>
                  <a:pt x="373" y="373"/>
                  <a:pt x="373" y="373"/>
                </a:cubicBezTo>
                <a:cubicBezTo>
                  <a:pt x="373" y="0"/>
                  <a:pt x="373" y="0"/>
                  <a:pt x="373" y="0"/>
                </a:cubicBezTo>
                <a:cubicBezTo>
                  <a:pt x="0" y="0"/>
                  <a:pt x="0" y="0"/>
                  <a:pt x="0" y="0"/>
                </a:cubicBezTo>
                <a:lnTo>
                  <a:pt x="0" y="342"/>
                </a:ln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4" name="Rectangle 9"/>
          <p:cNvSpPr>
            <a:spLocks noChangeArrowheads="1"/>
          </p:cNvSpPr>
          <p:nvPr/>
        </p:nvSpPr>
        <p:spPr bwMode="auto">
          <a:xfrm>
            <a:off x="4608560" y="2872778"/>
            <a:ext cx="1577432" cy="1579341"/>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3" name="Rectangle 8"/>
          <p:cNvSpPr>
            <a:spLocks noChangeArrowheads="1"/>
          </p:cNvSpPr>
          <p:nvPr/>
        </p:nvSpPr>
        <p:spPr bwMode="auto">
          <a:xfrm>
            <a:off x="2992933" y="1262881"/>
            <a:ext cx="1577432" cy="1579342"/>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4" name="Rectangle 48"/>
          <p:cNvSpPr>
            <a:spLocks noChangeArrowheads="1"/>
          </p:cNvSpPr>
          <p:nvPr/>
        </p:nvSpPr>
        <p:spPr bwMode="auto">
          <a:xfrm>
            <a:off x="3061569" y="1951459"/>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58" name="Rectangle 48"/>
          <p:cNvSpPr>
            <a:spLocks noChangeArrowheads="1"/>
          </p:cNvSpPr>
          <p:nvPr/>
        </p:nvSpPr>
        <p:spPr bwMode="auto">
          <a:xfrm>
            <a:off x="1453210" y="3535635"/>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60" name="Rectangle 48"/>
          <p:cNvSpPr>
            <a:spLocks noChangeArrowheads="1"/>
          </p:cNvSpPr>
          <p:nvPr/>
        </p:nvSpPr>
        <p:spPr bwMode="auto">
          <a:xfrm>
            <a:off x="4677196" y="3535635"/>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62" name="圆角矩形 61"/>
          <p:cNvSpPr/>
          <p:nvPr/>
        </p:nvSpPr>
        <p:spPr>
          <a:xfrm>
            <a:off x="1722639" y="3175595"/>
            <a:ext cx="955046"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应用领域一</a:t>
            </a:r>
          </a:p>
        </p:txBody>
      </p:sp>
      <p:sp>
        <p:nvSpPr>
          <p:cNvPr id="63" name="圆角矩形 62"/>
          <p:cNvSpPr/>
          <p:nvPr/>
        </p:nvSpPr>
        <p:spPr>
          <a:xfrm>
            <a:off x="3304126" y="1519411"/>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应用领域二</a:t>
            </a:r>
          </a:p>
        </p:txBody>
      </p:sp>
      <p:sp>
        <p:nvSpPr>
          <p:cNvPr id="64" name="圆角矩形 63"/>
          <p:cNvSpPr/>
          <p:nvPr/>
        </p:nvSpPr>
        <p:spPr>
          <a:xfrm>
            <a:off x="4919753" y="3175595"/>
            <a:ext cx="955046"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应用领域三</a:t>
            </a:r>
          </a:p>
        </p:txBody>
      </p:sp>
      <p:sp>
        <p:nvSpPr>
          <p:cNvPr id="20" name="Freeform 5"/>
          <p:cNvSpPr/>
          <p:nvPr/>
        </p:nvSpPr>
        <p:spPr bwMode="auto">
          <a:xfrm>
            <a:off x="6220368" y="1262881"/>
            <a:ext cx="1577432" cy="1579342"/>
          </a:xfrm>
          <a:custGeom>
            <a:avLst/>
            <a:gdLst>
              <a:gd name="T0" fmla="*/ 373 w 373"/>
              <a:gd name="T1" fmla="*/ 31 h 373"/>
              <a:gd name="T2" fmla="*/ 342 w 373"/>
              <a:gd name="T3" fmla="*/ 0 h 373"/>
              <a:gd name="T4" fmla="*/ 0 w 373"/>
              <a:gd name="T5" fmla="*/ 0 h 373"/>
              <a:gd name="T6" fmla="*/ 0 w 373"/>
              <a:gd name="T7" fmla="*/ 373 h 373"/>
              <a:gd name="T8" fmla="*/ 373 w 373"/>
              <a:gd name="T9" fmla="*/ 373 h 373"/>
              <a:gd name="T10" fmla="*/ 373 w 373"/>
              <a:gd name="T11" fmla="*/ 31 h 373"/>
            </a:gdLst>
            <a:ahLst/>
            <a:cxnLst>
              <a:cxn ang="0">
                <a:pos x="T0" y="T1"/>
              </a:cxn>
              <a:cxn ang="0">
                <a:pos x="T2" y="T3"/>
              </a:cxn>
              <a:cxn ang="0">
                <a:pos x="T4" y="T5"/>
              </a:cxn>
              <a:cxn ang="0">
                <a:pos x="T6" y="T7"/>
              </a:cxn>
              <a:cxn ang="0">
                <a:pos x="T8" y="T9"/>
              </a:cxn>
              <a:cxn ang="0">
                <a:pos x="T10" y="T11"/>
              </a:cxn>
            </a:cxnLst>
            <a:rect l="0" t="0" r="r" b="b"/>
            <a:pathLst>
              <a:path w="373" h="373">
                <a:moveTo>
                  <a:pt x="373" y="31"/>
                </a:moveTo>
                <a:cubicBezTo>
                  <a:pt x="373" y="14"/>
                  <a:pt x="359" y="0"/>
                  <a:pt x="342" y="0"/>
                </a:cubicBezTo>
                <a:cubicBezTo>
                  <a:pt x="0" y="0"/>
                  <a:pt x="0" y="0"/>
                  <a:pt x="0" y="0"/>
                </a:cubicBezTo>
                <a:cubicBezTo>
                  <a:pt x="0" y="373"/>
                  <a:pt x="0" y="373"/>
                  <a:pt x="0" y="373"/>
                </a:cubicBezTo>
                <a:cubicBezTo>
                  <a:pt x="373" y="373"/>
                  <a:pt x="373" y="373"/>
                  <a:pt x="373" y="373"/>
                </a:cubicBezTo>
                <a:lnTo>
                  <a:pt x="373" y="31"/>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2" name="Rectangle 7" descr="160621-20121008052951-1"/>
          <p:cNvSpPr>
            <a:spLocks noChangeArrowheads="1"/>
          </p:cNvSpPr>
          <p:nvPr/>
        </p:nvSpPr>
        <p:spPr bwMode="auto">
          <a:xfrm>
            <a:off x="4608560" y="1262881"/>
            <a:ext cx="1577432" cy="1579342"/>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txBody>
          <a:bodyPr/>
          <a:lstStyle/>
          <a:p>
            <a:endParaRPr lang="zh-CN" altLang="en-US"/>
          </a:p>
        </p:txBody>
      </p:sp>
      <p:sp>
        <p:nvSpPr>
          <p:cNvPr id="25" name="Rectangle 10" descr="001e90bc453a118d6b4237"/>
          <p:cNvSpPr>
            <a:spLocks noChangeArrowheads="1"/>
          </p:cNvSpPr>
          <p:nvPr/>
        </p:nvSpPr>
        <p:spPr bwMode="auto">
          <a:xfrm>
            <a:off x="2992933" y="2872778"/>
            <a:ext cx="1577432" cy="1579341"/>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txBody>
          <a:bodyPr/>
          <a:lstStyle/>
          <a:p>
            <a:endParaRPr lang="zh-CN" altLang="en-US"/>
          </a:p>
        </p:txBody>
      </p:sp>
      <p:sp>
        <p:nvSpPr>
          <p:cNvPr id="30" name="Freeform 15" descr="160621-20121008053041-4"/>
          <p:cNvSpPr/>
          <p:nvPr/>
        </p:nvSpPr>
        <p:spPr bwMode="auto">
          <a:xfrm>
            <a:off x="1381126" y="1262881"/>
            <a:ext cx="1577432" cy="1579342"/>
          </a:xfrm>
          <a:custGeom>
            <a:avLst/>
            <a:gdLst>
              <a:gd name="T0" fmla="*/ 31 w 373"/>
              <a:gd name="T1" fmla="*/ 0 h 373"/>
              <a:gd name="T2" fmla="*/ 0 w 373"/>
              <a:gd name="T3" fmla="*/ 31 h 373"/>
              <a:gd name="T4" fmla="*/ 0 w 373"/>
              <a:gd name="T5" fmla="*/ 373 h 373"/>
              <a:gd name="T6" fmla="*/ 373 w 373"/>
              <a:gd name="T7" fmla="*/ 373 h 373"/>
              <a:gd name="T8" fmla="*/ 373 w 373"/>
              <a:gd name="T9" fmla="*/ 0 h 373"/>
              <a:gd name="T10" fmla="*/ 31 w 373"/>
              <a:gd name="T11" fmla="*/ 0 h 373"/>
            </a:gdLst>
            <a:ahLst/>
            <a:cxnLst>
              <a:cxn ang="0">
                <a:pos x="T0" y="T1"/>
              </a:cxn>
              <a:cxn ang="0">
                <a:pos x="T2" y="T3"/>
              </a:cxn>
              <a:cxn ang="0">
                <a:pos x="T4" y="T5"/>
              </a:cxn>
              <a:cxn ang="0">
                <a:pos x="T6" y="T7"/>
              </a:cxn>
              <a:cxn ang="0">
                <a:pos x="T8" y="T9"/>
              </a:cxn>
              <a:cxn ang="0">
                <a:pos x="T10" y="T11"/>
              </a:cxn>
            </a:cxnLst>
            <a:rect l="0" t="0" r="r" b="b"/>
            <a:pathLst>
              <a:path w="373" h="373">
                <a:moveTo>
                  <a:pt x="31" y="0"/>
                </a:moveTo>
                <a:cubicBezTo>
                  <a:pt x="14" y="0"/>
                  <a:pt x="0" y="14"/>
                  <a:pt x="0" y="31"/>
                </a:cubicBezTo>
                <a:cubicBezTo>
                  <a:pt x="0" y="373"/>
                  <a:pt x="0" y="373"/>
                  <a:pt x="0" y="373"/>
                </a:cubicBezTo>
                <a:cubicBezTo>
                  <a:pt x="373" y="373"/>
                  <a:pt x="373" y="373"/>
                  <a:pt x="373" y="373"/>
                </a:cubicBezTo>
                <a:cubicBezTo>
                  <a:pt x="373" y="0"/>
                  <a:pt x="373" y="0"/>
                  <a:pt x="373" y="0"/>
                </a:cubicBezTo>
                <a:lnTo>
                  <a:pt x="31" y="0"/>
                </a:ln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a:noFill/>
          </a:ln>
        </p:spPr>
        <p:txBody>
          <a:bodyPr/>
          <a:lstStyle/>
          <a:p>
            <a:endParaRPr lang="zh-CN" altLang="en-US"/>
          </a:p>
        </p:txBody>
      </p:sp>
      <p:sp>
        <p:nvSpPr>
          <p:cNvPr id="31" name="Freeform 16" descr="160621-20121008053104-6"/>
          <p:cNvSpPr/>
          <p:nvPr/>
        </p:nvSpPr>
        <p:spPr bwMode="auto">
          <a:xfrm>
            <a:off x="6220368" y="2872778"/>
            <a:ext cx="1577432" cy="1579341"/>
          </a:xfrm>
          <a:custGeom>
            <a:avLst/>
            <a:gdLst>
              <a:gd name="T0" fmla="*/ 342 w 373"/>
              <a:gd name="T1" fmla="*/ 373 h 373"/>
              <a:gd name="T2" fmla="*/ 373 w 373"/>
              <a:gd name="T3" fmla="*/ 342 h 373"/>
              <a:gd name="T4" fmla="*/ 373 w 373"/>
              <a:gd name="T5" fmla="*/ 0 h 373"/>
              <a:gd name="T6" fmla="*/ 0 w 373"/>
              <a:gd name="T7" fmla="*/ 0 h 373"/>
              <a:gd name="T8" fmla="*/ 0 w 373"/>
              <a:gd name="T9" fmla="*/ 373 h 373"/>
              <a:gd name="T10" fmla="*/ 342 w 373"/>
              <a:gd name="T11" fmla="*/ 373 h 373"/>
            </a:gdLst>
            <a:ahLst/>
            <a:cxnLst>
              <a:cxn ang="0">
                <a:pos x="T0" y="T1"/>
              </a:cxn>
              <a:cxn ang="0">
                <a:pos x="T2" y="T3"/>
              </a:cxn>
              <a:cxn ang="0">
                <a:pos x="T4" y="T5"/>
              </a:cxn>
              <a:cxn ang="0">
                <a:pos x="T6" y="T7"/>
              </a:cxn>
              <a:cxn ang="0">
                <a:pos x="T8" y="T9"/>
              </a:cxn>
              <a:cxn ang="0">
                <a:pos x="T10" y="T11"/>
              </a:cxn>
            </a:cxnLst>
            <a:rect l="0" t="0" r="r" b="b"/>
            <a:pathLst>
              <a:path w="373" h="373">
                <a:moveTo>
                  <a:pt x="342" y="373"/>
                </a:moveTo>
                <a:cubicBezTo>
                  <a:pt x="359" y="373"/>
                  <a:pt x="373" y="359"/>
                  <a:pt x="373" y="342"/>
                </a:cubicBezTo>
                <a:cubicBezTo>
                  <a:pt x="373" y="0"/>
                  <a:pt x="373" y="0"/>
                  <a:pt x="373" y="0"/>
                </a:cubicBezTo>
                <a:cubicBezTo>
                  <a:pt x="0" y="0"/>
                  <a:pt x="0" y="0"/>
                  <a:pt x="0" y="0"/>
                </a:cubicBezTo>
                <a:cubicBezTo>
                  <a:pt x="0" y="373"/>
                  <a:pt x="0" y="373"/>
                  <a:pt x="0" y="373"/>
                </a:cubicBezTo>
                <a:lnTo>
                  <a:pt x="342" y="373"/>
                </a:lnTo>
                <a:close/>
              </a:path>
            </a:pathLst>
          </a:custGeom>
          <a:blipFill dpi="0" rotWithShape="1">
            <a:blip r:embed="rId6" cstate="screen">
              <a:extLst>
                <a:ext uri="{28A0092B-C50C-407E-A947-70E740481C1C}">
                  <a14:useLocalDpi xmlns:a14="http://schemas.microsoft.com/office/drawing/2010/main"/>
                </a:ext>
              </a:extLst>
            </a:blip>
            <a:srcRect/>
            <a:stretch>
              <a:fillRect/>
            </a:stretch>
          </a:blipFill>
          <a:ln>
            <a:noFill/>
          </a:ln>
        </p:spPr>
        <p:txBody>
          <a:bodyPr/>
          <a:lstStyle/>
          <a:p>
            <a:endParaRPr lang="zh-CN" altLang="en-US"/>
          </a:p>
        </p:txBody>
      </p:sp>
      <p:sp>
        <p:nvSpPr>
          <p:cNvPr id="56" name="Rectangle 48"/>
          <p:cNvSpPr>
            <a:spLocks noChangeArrowheads="1"/>
          </p:cNvSpPr>
          <p:nvPr/>
        </p:nvSpPr>
        <p:spPr bwMode="auto">
          <a:xfrm>
            <a:off x="6282406" y="1951459"/>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65" name="圆角矩形 64"/>
          <p:cNvSpPr/>
          <p:nvPr/>
        </p:nvSpPr>
        <p:spPr>
          <a:xfrm>
            <a:off x="6523376" y="1519411"/>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应用领域四</a:t>
            </a:r>
          </a:p>
        </p:txBody>
      </p:sp>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应用前景</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anim calcmode="lin" valueType="num">
                                      <p:cBhvr>
                                        <p:cTn id="8" dur="500" fill="hold"/>
                                        <p:tgtEl>
                                          <p:spTgt spid="62"/>
                                        </p:tgtEl>
                                        <p:attrNameLst>
                                          <p:attrName>ppt_x</p:attrName>
                                        </p:attrNameLst>
                                      </p:cBhvr>
                                      <p:tavLst>
                                        <p:tav tm="0">
                                          <p:val>
                                            <p:strVal val="#ppt_x"/>
                                          </p:val>
                                        </p:tav>
                                        <p:tav tm="100000">
                                          <p:val>
                                            <p:strVal val="#ppt_x"/>
                                          </p:val>
                                        </p:tav>
                                      </p:tavLst>
                                    </p:anim>
                                    <p:anim calcmode="lin" valueType="num">
                                      <p:cBhvr>
                                        <p:cTn id="9" dur="5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50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anim calcmode="lin" valueType="num">
                                      <p:cBhvr>
                                        <p:cTn id="18" dur="500" fill="hold"/>
                                        <p:tgtEl>
                                          <p:spTgt spid="63"/>
                                        </p:tgtEl>
                                        <p:attrNameLst>
                                          <p:attrName>ppt_x</p:attrName>
                                        </p:attrNameLst>
                                      </p:cBhvr>
                                      <p:tavLst>
                                        <p:tav tm="0">
                                          <p:val>
                                            <p:strVal val="#ppt_x"/>
                                          </p:val>
                                        </p:tav>
                                        <p:tav tm="100000">
                                          <p:val>
                                            <p:strVal val="#ppt_x"/>
                                          </p:val>
                                        </p:tav>
                                      </p:tavLst>
                                    </p:anim>
                                    <p:anim calcmode="lin" valueType="num">
                                      <p:cBhvr>
                                        <p:cTn id="19" dur="5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anim calcmode="lin" valueType="num">
                                      <p:cBhvr>
                                        <p:cTn id="23" dur="500" fill="hold"/>
                                        <p:tgtEl>
                                          <p:spTgt spid="54"/>
                                        </p:tgtEl>
                                        <p:attrNameLst>
                                          <p:attrName>ppt_x</p:attrName>
                                        </p:attrNameLst>
                                      </p:cBhvr>
                                      <p:tavLst>
                                        <p:tav tm="0">
                                          <p:val>
                                            <p:strVal val="#ppt_x"/>
                                          </p:val>
                                        </p:tav>
                                        <p:tav tm="100000">
                                          <p:val>
                                            <p:strVal val="#ppt_x"/>
                                          </p:val>
                                        </p:tav>
                                      </p:tavLst>
                                    </p:anim>
                                    <p:anim calcmode="lin" valueType="num">
                                      <p:cBhvr>
                                        <p:cTn id="24" dur="500" fill="hold"/>
                                        <p:tgtEl>
                                          <p:spTgt spid="5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anim calcmode="lin" valueType="num">
                                      <p:cBhvr>
                                        <p:cTn id="28" dur="500" fill="hold"/>
                                        <p:tgtEl>
                                          <p:spTgt spid="64"/>
                                        </p:tgtEl>
                                        <p:attrNameLst>
                                          <p:attrName>ppt_x</p:attrName>
                                        </p:attrNameLst>
                                      </p:cBhvr>
                                      <p:tavLst>
                                        <p:tav tm="0">
                                          <p:val>
                                            <p:strVal val="#ppt_x"/>
                                          </p:val>
                                        </p:tav>
                                        <p:tav tm="100000">
                                          <p:val>
                                            <p:strVal val="#ppt_x"/>
                                          </p:val>
                                        </p:tav>
                                      </p:tavLst>
                                    </p:anim>
                                    <p:anim calcmode="lin" valueType="num">
                                      <p:cBhvr>
                                        <p:cTn id="29" dur="5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0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anim calcmode="lin" valueType="num">
                                      <p:cBhvr>
                                        <p:cTn id="33" dur="500" fill="hold"/>
                                        <p:tgtEl>
                                          <p:spTgt spid="60"/>
                                        </p:tgtEl>
                                        <p:attrNameLst>
                                          <p:attrName>ppt_x</p:attrName>
                                        </p:attrNameLst>
                                      </p:cBhvr>
                                      <p:tavLst>
                                        <p:tav tm="0">
                                          <p:val>
                                            <p:strVal val="#ppt_x"/>
                                          </p:val>
                                        </p:tav>
                                        <p:tav tm="100000">
                                          <p:val>
                                            <p:strVal val="#ppt_x"/>
                                          </p:val>
                                        </p:tav>
                                      </p:tavLst>
                                    </p:anim>
                                    <p:anim calcmode="lin" valueType="num">
                                      <p:cBhvr>
                                        <p:cTn id="34" dur="500" fill="hold"/>
                                        <p:tgtEl>
                                          <p:spTgt spid="60"/>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90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anim calcmode="lin" valueType="num">
                                      <p:cBhvr>
                                        <p:cTn id="38" dur="500" fill="hold"/>
                                        <p:tgtEl>
                                          <p:spTgt spid="65"/>
                                        </p:tgtEl>
                                        <p:attrNameLst>
                                          <p:attrName>ppt_x</p:attrName>
                                        </p:attrNameLst>
                                      </p:cBhvr>
                                      <p:tavLst>
                                        <p:tav tm="0">
                                          <p:val>
                                            <p:strVal val="#ppt_x"/>
                                          </p:val>
                                        </p:tav>
                                        <p:tav tm="100000">
                                          <p:val>
                                            <p:strVal val="#ppt_x"/>
                                          </p:val>
                                        </p:tav>
                                      </p:tavLst>
                                    </p:anim>
                                    <p:anim calcmode="lin" valueType="num">
                                      <p:cBhvr>
                                        <p:cTn id="39" dur="500" fill="hold"/>
                                        <p:tgtEl>
                                          <p:spTgt spid="6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90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anim calcmode="lin" valueType="num">
                                      <p:cBhvr>
                                        <p:cTn id="43" dur="500" fill="hold"/>
                                        <p:tgtEl>
                                          <p:spTgt spid="56"/>
                                        </p:tgtEl>
                                        <p:attrNameLst>
                                          <p:attrName>ppt_x</p:attrName>
                                        </p:attrNameLst>
                                      </p:cBhvr>
                                      <p:tavLst>
                                        <p:tav tm="0">
                                          <p:val>
                                            <p:strVal val="#ppt_x"/>
                                          </p:val>
                                        </p:tav>
                                        <p:tav tm="100000">
                                          <p:val>
                                            <p:strVal val="#ppt_x"/>
                                          </p:val>
                                        </p:tav>
                                      </p:tavLst>
                                    </p:anim>
                                    <p:anim calcmode="lin" valueType="num">
                                      <p:cBhvr>
                                        <p:cTn id="44" dur="500" fill="hold"/>
                                        <p:tgtEl>
                                          <p:spTgt spid="56"/>
                                        </p:tgtEl>
                                        <p:attrNameLst>
                                          <p:attrName>ppt_y</p:attrName>
                                        </p:attrNameLst>
                                      </p:cBhvr>
                                      <p:tavLst>
                                        <p:tav tm="0">
                                          <p:val>
                                            <p:strVal val="#ppt_y+.1"/>
                                          </p:val>
                                        </p:tav>
                                        <p:tav tm="100000">
                                          <p:val>
                                            <p:strVal val="#ppt_y"/>
                                          </p:val>
                                        </p:tav>
                                      </p:tavLst>
                                    </p:anim>
                                  </p:childTnLst>
                                </p:cTn>
                              </p:par>
                              <p:par>
                                <p:cTn id="45" presetID="53" presetClass="entr" presetSubtype="16"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Effect transition="in" filter="fade">
                                      <p:cBhvr>
                                        <p:cTn id="74" dur="500"/>
                                        <p:tgtEl>
                                          <p:spTgt spid="24"/>
                                        </p:tgtEl>
                                      </p:cBhvr>
                                    </p:animEffect>
                                  </p:childTnLst>
                                </p:cTn>
                              </p:par>
                              <p:par>
                                <p:cTn id="75" presetID="53" presetClass="entr" presetSubtype="16" fill="hold" grpId="0" nodeType="withEffect">
                                  <p:stCondLst>
                                    <p:cond delay="70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grpId="0" nodeType="withEffect">
                                  <p:stCondLst>
                                    <p:cond delay="600"/>
                                  </p:stCondLst>
                                  <p:childTnLst>
                                    <p:set>
                                      <p:cBhvr>
                                        <p:cTn id="81" dur="1" fill="hold">
                                          <p:stCondLst>
                                            <p:cond delay="0"/>
                                          </p:stCondLst>
                                        </p:cTn>
                                        <p:tgtEl>
                                          <p:spTgt spid="31"/>
                                        </p:tgtEl>
                                        <p:attrNameLst>
                                          <p:attrName>style.visibility</p:attrName>
                                        </p:attrNameLst>
                                      </p:cBhvr>
                                      <p:to>
                                        <p:strVal val="visible"/>
                                      </p:to>
                                    </p:set>
                                    <p:anim calcmode="lin" valueType="num">
                                      <p:cBhvr>
                                        <p:cTn id="82" dur="500" fill="hold"/>
                                        <p:tgtEl>
                                          <p:spTgt spid="31"/>
                                        </p:tgtEl>
                                        <p:attrNameLst>
                                          <p:attrName>ppt_w</p:attrName>
                                        </p:attrNameLst>
                                      </p:cBhvr>
                                      <p:tavLst>
                                        <p:tav tm="0">
                                          <p:val>
                                            <p:fltVal val="0"/>
                                          </p:val>
                                        </p:tav>
                                        <p:tav tm="100000">
                                          <p:val>
                                            <p:strVal val="#ppt_w"/>
                                          </p:val>
                                        </p:tav>
                                      </p:tavLst>
                                    </p:anim>
                                    <p:anim calcmode="lin" valueType="num">
                                      <p:cBhvr>
                                        <p:cTn id="83" dur="500" fill="hold"/>
                                        <p:tgtEl>
                                          <p:spTgt spid="31"/>
                                        </p:tgtEl>
                                        <p:attrNameLst>
                                          <p:attrName>ppt_h</p:attrName>
                                        </p:attrNameLst>
                                      </p:cBhvr>
                                      <p:tavLst>
                                        <p:tav tm="0">
                                          <p:val>
                                            <p:fltVal val="0"/>
                                          </p:val>
                                        </p:tav>
                                        <p:tav tm="100000">
                                          <p:val>
                                            <p:strVal val="#ppt_h"/>
                                          </p:val>
                                        </p:tav>
                                      </p:tavLst>
                                    </p:anim>
                                    <p:animEffect transition="in" filter="fade">
                                      <p:cBhvr>
                                        <p:cTn id="8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3" grpId="0" animBg="1"/>
      <p:bldP spid="54" grpId="0"/>
      <p:bldP spid="58" grpId="0"/>
      <p:bldP spid="60" grpId="0"/>
      <p:bldP spid="62" grpId="0" animBg="1"/>
      <p:bldP spid="63" grpId="0" animBg="1"/>
      <p:bldP spid="64" grpId="0" animBg="1"/>
      <p:bldP spid="20" grpId="0" animBg="1"/>
      <p:bldP spid="22" grpId="0" animBg="1"/>
      <p:bldP spid="25" grpId="0" animBg="1"/>
      <p:bldP spid="30" grpId="0" animBg="1"/>
      <p:bldP spid="31" grpId="0" animBg="1"/>
      <p:bldP spid="56" grpId="0"/>
      <p:bldP spid="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noEditPoints="1"/>
          </p:cNvSpPr>
          <p:nvPr/>
        </p:nvSpPr>
        <p:spPr bwMode="auto">
          <a:xfrm>
            <a:off x="0" y="1743541"/>
            <a:ext cx="5207639" cy="3398372"/>
          </a:xfrm>
          <a:custGeom>
            <a:avLst/>
            <a:gdLst>
              <a:gd name="T0" fmla="*/ 822 w 3039"/>
              <a:gd name="T1" fmla="*/ 1167 h 1983"/>
              <a:gd name="T2" fmla="*/ 822 w 3039"/>
              <a:gd name="T3" fmla="*/ 1281 h 1983"/>
              <a:gd name="T4" fmla="*/ 2274 w 3039"/>
              <a:gd name="T5" fmla="*/ 1225 h 1983"/>
              <a:gd name="T6" fmla="*/ 822 w 3039"/>
              <a:gd name="T7" fmla="*/ 1036 h 1983"/>
              <a:gd name="T8" fmla="*/ 1375 w 3039"/>
              <a:gd name="T9" fmla="*/ 1036 h 1983"/>
              <a:gd name="T10" fmla="*/ 1432 w 3039"/>
              <a:gd name="T11" fmla="*/ 485 h 1983"/>
              <a:gd name="T12" fmla="*/ 822 w 3039"/>
              <a:gd name="T13" fmla="*/ 429 h 1983"/>
              <a:gd name="T14" fmla="*/ 764 w 3039"/>
              <a:gd name="T15" fmla="*/ 977 h 1983"/>
              <a:gd name="T16" fmla="*/ 880 w 3039"/>
              <a:gd name="T17" fmla="*/ 542 h 1983"/>
              <a:gd name="T18" fmla="*/ 1318 w 3039"/>
              <a:gd name="T19" fmla="*/ 542 h 1983"/>
              <a:gd name="T20" fmla="*/ 880 w 3039"/>
              <a:gd name="T21" fmla="*/ 920 h 1983"/>
              <a:gd name="T22" fmla="*/ 373 w 3039"/>
              <a:gd name="T23" fmla="*/ 1708 h 1983"/>
              <a:gd name="T24" fmla="*/ 2666 w 3039"/>
              <a:gd name="T25" fmla="*/ 1708 h 1983"/>
              <a:gd name="T26" fmla="*/ 2761 w 3039"/>
              <a:gd name="T27" fmla="*/ 96 h 1983"/>
              <a:gd name="T28" fmla="*/ 373 w 3039"/>
              <a:gd name="T29" fmla="*/ 0 h 1983"/>
              <a:gd name="T30" fmla="*/ 278 w 3039"/>
              <a:gd name="T31" fmla="*/ 1613 h 1983"/>
              <a:gd name="T32" fmla="*/ 468 w 3039"/>
              <a:gd name="T33" fmla="*/ 192 h 1983"/>
              <a:gd name="T34" fmla="*/ 2571 w 3039"/>
              <a:gd name="T35" fmla="*/ 192 h 1983"/>
              <a:gd name="T36" fmla="*/ 468 w 3039"/>
              <a:gd name="T37" fmla="*/ 1518 h 1983"/>
              <a:gd name="T38" fmla="*/ 2218 w 3039"/>
              <a:gd name="T39" fmla="*/ 675 h 1983"/>
              <a:gd name="T40" fmla="*/ 1558 w 3039"/>
              <a:gd name="T41" fmla="*/ 675 h 1983"/>
              <a:gd name="T42" fmla="*/ 1558 w 3039"/>
              <a:gd name="T43" fmla="*/ 789 h 1983"/>
              <a:gd name="T44" fmla="*/ 2274 w 3039"/>
              <a:gd name="T45" fmla="*/ 731 h 1983"/>
              <a:gd name="T46" fmla="*/ 2218 w 3039"/>
              <a:gd name="T47" fmla="*/ 920 h 1983"/>
              <a:gd name="T48" fmla="*/ 1558 w 3039"/>
              <a:gd name="T49" fmla="*/ 920 h 1983"/>
              <a:gd name="T50" fmla="*/ 1558 w 3039"/>
              <a:gd name="T51" fmla="*/ 1036 h 1983"/>
              <a:gd name="T52" fmla="*/ 2274 w 3039"/>
              <a:gd name="T53" fmla="*/ 977 h 1983"/>
              <a:gd name="T54" fmla="*/ 2218 w 3039"/>
              <a:gd name="T55" fmla="*/ 429 h 1983"/>
              <a:gd name="T56" fmla="*/ 1558 w 3039"/>
              <a:gd name="T57" fmla="*/ 429 h 1983"/>
              <a:gd name="T58" fmla="*/ 1558 w 3039"/>
              <a:gd name="T59" fmla="*/ 542 h 1983"/>
              <a:gd name="T60" fmla="*/ 2274 w 3039"/>
              <a:gd name="T61" fmla="*/ 485 h 1983"/>
              <a:gd name="T62" fmla="*/ 2944 w 3039"/>
              <a:gd name="T63" fmla="*/ 1791 h 1983"/>
              <a:gd name="T64" fmla="*/ 95 w 3039"/>
              <a:gd name="T65" fmla="*/ 1791 h 1983"/>
              <a:gd name="T66" fmla="*/ 95 w 3039"/>
              <a:gd name="T67" fmla="*/ 1983 h 1983"/>
              <a:gd name="T68" fmla="*/ 3039 w 3039"/>
              <a:gd name="T69" fmla="*/ 1887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9" h="1983">
                <a:moveTo>
                  <a:pt x="2218" y="1167"/>
                </a:moveTo>
                <a:cubicBezTo>
                  <a:pt x="822" y="1167"/>
                  <a:pt x="822" y="1167"/>
                  <a:pt x="822" y="1167"/>
                </a:cubicBezTo>
                <a:cubicBezTo>
                  <a:pt x="790" y="1167"/>
                  <a:pt x="764" y="1192"/>
                  <a:pt x="764" y="1225"/>
                </a:cubicBezTo>
                <a:cubicBezTo>
                  <a:pt x="764" y="1256"/>
                  <a:pt x="790" y="1281"/>
                  <a:pt x="822" y="1281"/>
                </a:cubicBezTo>
                <a:cubicBezTo>
                  <a:pt x="2218" y="1281"/>
                  <a:pt x="2218" y="1281"/>
                  <a:pt x="2218" y="1281"/>
                </a:cubicBezTo>
                <a:cubicBezTo>
                  <a:pt x="2249" y="1281"/>
                  <a:pt x="2274" y="1256"/>
                  <a:pt x="2274" y="1225"/>
                </a:cubicBezTo>
                <a:cubicBezTo>
                  <a:pt x="2274" y="1192"/>
                  <a:pt x="2249" y="1167"/>
                  <a:pt x="2218" y="1167"/>
                </a:cubicBezTo>
                <a:close/>
                <a:moveTo>
                  <a:pt x="822" y="1036"/>
                </a:moveTo>
                <a:cubicBezTo>
                  <a:pt x="822" y="1036"/>
                  <a:pt x="822" y="1036"/>
                  <a:pt x="822" y="1036"/>
                </a:cubicBezTo>
                <a:cubicBezTo>
                  <a:pt x="1375" y="1036"/>
                  <a:pt x="1375" y="1036"/>
                  <a:pt x="1375" y="1036"/>
                </a:cubicBezTo>
                <a:cubicBezTo>
                  <a:pt x="1408" y="1036"/>
                  <a:pt x="1432" y="1009"/>
                  <a:pt x="1432" y="977"/>
                </a:cubicBezTo>
                <a:cubicBezTo>
                  <a:pt x="1432" y="485"/>
                  <a:pt x="1432" y="485"/>
                  <a:pt x="1432" y="485"/>
                </a:cubicBezTo>
                <a:cubicBezTo>
                  <a:pt x="1432" y="454"/>
                  <a:pt x="1408" y="429"/>
                  <a:pt x="1375" y="429"/>
                </a:cubicBezTo>
                <a:cubicBezTo>
                  <a:pt x="822" y="429"/>
                  <a:pt x="822" y="429"/>
                  <a:pt x="822" y="429"/>
                </a:cubicBezTo>
                <a:cubicBezTo>
                  <a:pt x="790" y="429"/>
                  <a:pt x="764" y="454"/>
                  <a:pt x="764" y="485"/>
                </a:cubicBezTo>
                <a:cubicBezTo>
                  <a:pt x="764" y="977"/>
                  <a:pt x="764" y="977"/>
                  <a:pt x="764" y="977"/>
                </a:cubicBezTo>
                <a:cubicBezTo>
                  <a:pt x="764" y="1009"/>
                  <a:pt x="790" y="1036"/>
                  <a:pt x="822" y="1036"/>
                </a:cubicBezTo>
                <a:close/>
                <a:moveTo>
                  <a:pt x="880" y="542"/>
                </a:moveTo>
                <a:cubicBezTo>
                  <a:pt x="880" y="542"/>
                  <a:pt x="880" y="542"/>
                  <a:pt x="880" y="542"/>
                </a:cubicBezTo>
                <a:cubicBezTo>
                  <a:pt x="1318" y="542"/>
                  <a:pt x="1318" y="542"/>
                  <a:pt x="1318" y="542"/>
                </a:cubicBezTo>
                <a:cubicBezTo>
                  <a:pt x="1318" y="920"/>
                  <a:pt x="1318" y="920"/>
                  <a:pt x="1318" y="920"/>
                </a:cubicBezTo>
                <a:cubicBezTo>
                  <a:pt x="880" y="920"/>
                  <a:pt x="880" y="920"/>
                  <a:pt x="880" y="920"/>
                </a:cubicBezTo>
                <a:cubicBezTo>
                  <a:pt x="880" y="542"/>
                  <a:pt x="880" y="542"/>
                  <a:pt x="880" y="542"/>
                </a:cubicBezTo>
                <a:close/>
                <a:moveTo>
                  <a:pt x="373" y="1708"/>
                </a:moveTo>
                <a:cubicBezTo>
                  <a:pt x="373" y="1708"/>
                  <a:pt x="373" y="1708"/>
                  <a:pt x="373" y="1708"/>
                </a:cubicBezTo>
                <a:cubicBezTo>
                  <a:pt x="2666" y="1708"/>
                  <a:pt x="2666" y="1708"/>
                  <a:pt x="2666" y="1708"/>
                </a:cubicBezTo>
                <a:cubicBezTo>
                  <a:pt x="2720" y="1708"/>
                  <a:pt x="2761" y="1666"/>
                  <a:pt x="2761" y="1613"/>
                </a:cubicBezTo>
                <a:cubicBezTo>
                  <a:pt x="2761" y="96"/>
                  <a:pt x="2761" y="96"/>
                  <a:pt x="2761" y="96"/>
                </a:cubicBezTo>
                <a:cubicBezTo>
                  <a:pt x="2761" y="43"/>
                  <a:pt x="2720" y="0"/>
                  <a:pt x="2666" y="0"/>
                </a:cubicBezTo>
                <a:cubicBezTo>
                  <a:pt x="373" y="0"/>
                  <a:pt x="373" y="0"/>
                  <a:pt x="373" y="0"/>
                </a:cubicBezTo>
                <a:cubicBezTo>
                  <a:pt x="320" y="0"/>
                  <a:pt x="278" y="43"/>
                  <a:pt x="278" y="96"/>
                </a:cubicBezTo>
                <a:cubicBezTo>
                  <a:pt x="278" y="1613"/>
                  <a:pt x="278" y="1613"/>
                  <a:pt x="278" y="1613"/>
                </a:cubicBezTo>
                <a:cubicBezTo>
                  <a:pt x="278" y="1666"/>
                  <a:pt x="320" y="1708"/>
                  <a:pt x="373" y="1708"/>
                </a:cubicBezTo>
                <a:close/>
                <a:moveTo>
                  <a:pt x="468" y="192"/>
                </a:moveTo>
                <a:cubicBezTo>
                  <a:pt x="468" y="192"/>
                  <a:pt x="468" y="192"/>
                  <a:pt x="468" y="192"/>
                </a:cubicBezTo>
                <a:cubicBezTo>
                  <a:pt x="2571" y="192"/>
                  <a:pt x="2571" y="192"/>
                  <a:pt x="2571" y="192"/>
                </a:cubicBezTo>
                <a:cubicBezTo>
                  <a:pt x="2571" y="1518"/>
                  <a:pt x="2571" y="1518"/>
                  <a:pt x="2571" y="1518"/>
                </a:cubicBezTo>
                <a:cubicBezTo>
                  <a:pt x="468" y="1518"/>
                  <a:pt x="468" y="1518"/>
                  <a:pt x="468" y="1518"/>
                </a:cubicBezTo>
                <a:cubicBezTo>
                  <a:pt x="468" y="192"/>
                  <a:pt x="468" y="192"/>
                  <a:pt x="468" y="192"/>
                </a:cubicBezTo>
                <a:close/>
                <a:moveTo>
                  <a:pt x="2218" y="675"/>
                </a:moveTo>
                <a:cubicBezTo>
                  <a:pt x="2218" y="675"/>
                  <a:pt x="2218" y="675"/>
                  <a:pt x="2218" y="675"/>
                </a:cubicBezTo>
                <a:cubicBezTo>
                  <a:pt x="1558" y="675"/>
                  <a:pt x="1558" y="675"/>
                  <a:pt x="1558" y="675"/>
                </a:cubicBezTo>
                <a:cubicBezTo>
                  <a:pt x="1526" y="675"/>
                  <a:pt x="1501" y="700"/>
                  <a:pt x="1501" y="731"/>
                </a:cubicBezTo>
                <a:cubicBezTo>
                  <a:pt x="1501" y="763"/>
                  <a:pt x="1526" y="789"/>
                  <a:pt x="1558" y="789"/>
                </a:cubicBezTo>
                <a:cubicBezTo>
                  <a:pt x="2218" y="789"/>
                  <a:pt x="2218" y="789"/>
                  <a:pt x="2218" y="789"/>
                </a:cubicBezTo>
                <a:cubicBezTo>
                  <a:pt x="2249" y="789"/>
                  <a:pt x="2274" y="763"/>
                  <a:pt x="2274" y="731"/>
                </a:cubicBezTo>
                <a:cubicBezTo>
                  <a:pt x="2274" y="700"/>
                  <a:pt x="2249" y="675"/>
                  <a:pt x="2218" y="675"/>
                </a:cubicBezTo>
                <a:close/>
                <a:moveTo>
                  <a:pt x="2218" y="920"/>
                </a:moveTo>
                <a:cubicBezTo>
                  <a:pt x="2218" y="920"/>
                  <a:pt x="2218" y="920"/>
                  <a:pt x="2218" y="920"/>
                </a:cubicBezTo>
                <a:cubicBezTo>
                  <a:pt x="1558" y="920"/>
                  <a:pt x="1558" y="920"/>
                  <a:pt x="1558" y="920"/>
                </a:cubicBezTo>
                <a:cubicBezTo>
                  <a:pt x="1526" y="920"/>
                  <a:pt x="1501" y="947"/>
                  <a:pt x="1501" y="977"/>
                </a:cubicBezTo>
                <a:cubicBezTo>
                  <a:pt x="1501" y="1009"/>
                  <a:pt x="1526" y="1036"/>
                  <a:pt x="1558" y="1036"/>
                </a:cubicBezTo>
                <a:cubicBezTo>
                  <a:pt x="2218" y="1036"/>
                  <a:pt x="2218" y="1036"/>
                  <a:pt x="2218" y="1036"/>
                </a:cubicBezTo>
                <a:cubicBezTo>
                  <a:pt x="2249" y="1036"/>
                  <a:pt x="2274" y="1009"/>
                  <a:pt x="2274" y="977"/>
                </a:cubicBezTo>
                <a:cubicBezTo>
                  <a:pt x="2274" y="947"/>
                  <a:pt x="2249" y="920"/>
                  <a:pt x="2218" y="920"/>
                </a:cubicBezTo>
                <a:close/>
                <a:moveTo>
                  <a:pt x="2218" y="429"/>
                </a:moveTo>
                <a:cubicBezTo>
                  <a:pt x="2218" y="429"/>
                  <a:pt x="2218" y="429"/>
                  <a:pt x="2218" y="429"/>
                </a:cubicBezTo>
                <a:cubicBezTo>
                  <a:pt x="1558" y="429"/>
                  <a:pt x="1558" y="429"/>
                  <a:pt x="1558" y="429"/>
                </a:cubicBezTo>
                <a:cubicBezTo>
                  <a:pt x="1526" y="429"/>
                  <a:pt x="1501" y="454"/>
                  <a:pt x="1501" y="485"/>
                </a:cubicBezTo>
                <a:cubicBezTo>
                  <a:pt x="1501" y="517"/>
                  <a:pt x="1526" y="542"/>
                  <a:pt x="1558" y="542"/>
                </a:cubicBezTo>
                <a:cubicBezTo>
                  <a:pt x="2218" y="542"/>
                  <a:pt x="2218" y="542"/>
                  <a:pt x="2218" y="542"/>
                </a:cubicBezTo>
                <a:cubicBezTo>
                  <a:pt x="2249" y="542"/>
                  <a:pt x="2274" y="517"/>
                  <a:pt x="2274" y="485"/>
                </a:cubicBezTo>
                <a:cubicBezTo>
                  <a:pt x="2274" y="454"/>
                  <a:pt x="2249" y="429"/>
                  <a:pt x="2218" y="429"/>
                </a:cubicBezTo>
                <a:close/>
                <a:moveTo>
                  <a:pt x="2944" y="1791"/>
                </a:moveTo>
                <a:cubicBezTo>
                  <a:pt x="2944" y="1791"/>
                  <a:pt x="2944" y="1791"/>
                  <a:pt x="2944" y="1791"/>
                </a:cubicBezTo>
                <a:cubicBezTo>
                  <a:pt x="95" y="1791"/>
                  <a:pt x="95" y="1791"/>
                  <a:pt x="95" y="1791"/>
                </a:cubicBezTo>
                <a:cubicBezTo>
                  <a:pt x="42" y="1791"/>
                  <a:pt x="0" y="1835"/>
                  <a:pt x="0" y="1887"/>
                </a:cubicBezTo>
                <a:cubicBezTo>
                  <a:pt x="0" y="1940"/>
                  <a:pt x="42" y="1983"/>
                  <a:pt x="95" y="1983"/>
                </a:cubicBezTo>
                <a:cubicBezTo>
                  <a:pt x="2944" y="1983"/>
                  <a:pt x="2944" y="1983"/>
                  <a:pt x="2944" y="1983"/>
                </a:cubicBezTo>
                <a:cubicBezTo>
                  <a:pt x="2996" y="1983"/>
                  <a:pt x="3039" y="1940"/>
                  <a:pt x="3039" y="1887"/>
                </a:cubicBezTo>
                <a:cubicBezTo>
                  <a:pt x="3039" y="1835"/>
                  <a:pt x="2996" y="1791"/>
                  <a:pt x="2944" y="1791"/>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 name="矩形 2"/>
          <p:cNvSpPr/>
          <p:nvPr/>
        </p:nvSpPr>
        <p:spPr>
          <a:xfrm>
            <a:off x="2562061" y="1881356"/>
            <a:ext cx="1241045"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0 5</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124015"/>
            <a:ext cx="998991" cy="89229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问题评估</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相关对策</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研究总结</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成绩与思考</a:t>
            </a: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FIVE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2232660" y="1094164"/>
            <a:ext cx="6227772" cy="3528392"/>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pic>
        <p:nvPicPr>
          <p:cNvPr id="2051" name="Picture 3" descr="E:\稻壳模板\ppt\2016.2\创意灯泡毕业论文答辩模板\247.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1814244"/>
            <a:ext cx="3048000" cy="34226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6"/>
          <p:cNvSpPr>
            <a:spLocks noChangeArrowheads="1"/>
          </p:cNvSpPr>
          <p:nvPr/>
        </p:nvSpPr>
        <p:spPr bwMode="auto">
          <a:xfrm>
            <a:off x="3131840" y="1616928"/>
            <a:ext cx="48965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24" name="圆角矩形 23"/>
          <p:cNvSpPr/>
          <p:nvPr/>
        </p:nvSpPr>
        <p:spPr>
          <a:xfrm>
            <a:off x="3131840" y="127302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问题一</a:t>
            </a:r>
          </a:p>
        </p:txBody>
      </p:sp>
      <p:sp>
        <p:nvSpPr>
          <p:cNvPr id="27" name="Rectangle 66"/>
          <p:cNvSpPr>
            <a:spLocks noChangeArrowheads="1"/>
          </p:cNvSpPr>
          <p:nvPr/>
        </p:nvSpPr>
        <p:spPr bwMode="auto">
          <a:xfrm>
            <a:off x="3131840" y="2737068"/>
            <a:ext cx="48965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28" name="圆角矩形 27"/>
          <p:cNvSpPr/>
          <p:nvPr/>
        </p:nvSpPr>
        <p:spPr>
          <a:xfrm>
            <a:off x="3131840" y="239316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问题二</a:t>
            </a:r>
          </a:p>
        </p:txBody>
      </p:sp>
      <p:sp>
        <p:nvSpPr>
          <p:cNvPr id="29" name="Rectangle 66"/>
          <p:cNvSpPr>
            <a:spLocks noChangeArrowheads="1"/>
          </p:cNvSpPr>
          <p:nvPr/>
        </p:nvSpPr>
        <p:spPr bwMode="auto">
          <a:xfrm>
            <a:off x="3131840" y="3872448"/>
            <a:ext cx="48965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30" name="圆角矩形 29"/>
          <p:cNvSpPr/>
          <p:nvPr/>
        </p:nvSpPr>
        <p:spPr>
          <a:xfrm>
            <a:off x="3131840" y="352854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问题三</a:t>
            </a:r>
          </a:p>
        </p:txBody>
      </p:sp>
      <p:sp>
        <p:nvSpPr>
          <p:cNvPr id="15" name="圆角矩形 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6" name="圆角矩形 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7" name="圆角矩形 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8" name="圆角矩形 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9" name="圆角矩形 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0" name="矩形 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问题评估</a:t>
            </a:r>
          </a:p>
        </p:txBody>
      </p:sp>
      <p:sp>
        <p:nvSpPr>
          <p:cNvPr id="25" name="矩形 24"/>
          <p:cNvSpPr/>
          <p:nvPr/>
        </p:nvSpPr>
        <p:spPr>
          <a:xfrm>
            <a:off x="6509923" y="43648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14:presetBounceEnd="60000">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14:bounceEnd="60000">
                                          <p:cBhvr additive="base">
                                            <p:cTn id="17" dur="5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14:bounceEnd="60000">
                                          <p:cBhvr additive="base">
                                            <p:cTn id="21" dur="5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14:bounceEnd="60000">
                                          <p:cBhvr additive="base">
                                            <p:cTn id="25" dur="5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7" grpId="0"/>
          <p:bldP spid="28" grpId="0" animBg="1"/>
          <p:bldP spid="29" grpId="0"/>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7" grpId="0"/>
          <p:bldP spid="28" grpId="0" animBg="1"/>
          <p:bldP spid="29" grpId="0"/>
          <p:bldP spid="30"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74"/>
          <p:cNvSpPr/>
          <p:nvPr/>
        </p:nvSpPr>
        <p:spPr bwMode="auto">
          <a:xfrm>
            <a:off x="6882154" y="2714625"/>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 name="Freeform 175"/>
          <p:cNvSpPr/>
          <p:nvPr/>
        </p:nvSpPr>
        <p:spPr bwMode="auto">
          <a:xfrm>
            <a:off x="5658018" y="2630963"/>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 name="Oval 176"/>
          <p:cNvSpPr>
            <a:spLocks noChangeArrowheads="1"/>
          </p:cNvSpPr>
          <p:nvPr/>
        </p:nvSpPr>
        <p:spPr bwMode="auto">
          <a:xfrm>
            <a:off x="6736575" y="2727060"/>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 name="Freeform 177"/>
          <p:cNvSpPr/>
          <p:nvPr/>
        </p:nvSpPr>
        <p:spPr bwMode="auto">
          <a:xfrm>
            <a:off x="4505890" y="2630963"/>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Oval 178"/>
          <p:cNvSpPr>
            <a:spLocks noChangeArrowheads="1"/>
          </p:cNvSpPr>
          <p:nvPr/>
        </p:nvSpPr>
        <p:spPr bwMode="auto">
          <a:xfrm>
            <a:off x="5587839" y="272706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7" name="Freeform 179"/>
          <p:cNvSpPr/>
          <p:nvPr/>
        </p:nvSpPr>
        <p:spPr bwMode="auto">
          <a:xfrm>
            <a:off x="3353762" y="2630963"/>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8" name="Oval 180"/>
          <p:cNvSpPr>
            <a:spLocks noChangeArrowheads="1"/>
          </p:cNvSpPr>
          <p:nvPr/>
        </p:nvSpPr>
        <p:spPr bwMode="auto">
          <a:xfrm>
            <a:off x="4433450" y="272706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9" name="Freeform 181"/>
          <p:cNvSpPr/>
          <p:nvPr/>
        </p:nvSpPr>
        <p:spPr bwMode="auto">
          <a:xfrm>
            <a:off x="2201634" y="2630963"/>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0" name="Oval 182"/>
          <p:cNvSpPr>
            <a:spLocks noChangeArrowheads="1"/>
          </p:cNvSpPr>
          <p:nvPr/>
        </p:nvSpPr>
        <p:spPr bwMode="auto">
          <a:xfrm>
            <a:off x="3281322" y="2727060"/>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7" name="矩形 36"/>
          <p:cNvSpPr/>
          <p:nvPr/>
        </p:nvSpPr>
        <p:spPr>
          <a:xfrm>
            <a:off x="4401334" y="273074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02</a:t>
            </a:r>
            <a:endParaRPr lang="zh-CN" altLang="zh-CN" sz="1400" dirty="0">
              <a:solidFill>
                <a:srgbClr val="03CCCE"/>
              </a:solidFill>
              <a:latin typeface="Impact" pitchFamily="34" charset="0"/>
              <a:ea typeface="微软雅黑" pitchFamily="34" charset="-122"/>
            </a:endParaRPr>
          </a:p>
        </p:txBody>
      </p:sp>
      <p:sp>
        <p:nvSpPr>
          <p:cNvPr id="38" name="矩形 37"/>
          <p:cNvSpPr/>
          <p:nvPr/>
        </p:nvSpPr>
        <p:spPr>
          <a:xfrm>
            <a:off x="5553318" y="2730743"/>
            <a:ext cx="375424"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03</a:t>
            </a:r>
            <a:endParaRPr lang="zh-CN" altLang="zh-CN" sz="1400" dirty="0">
              <a:solidFill>
                <a:srgbClr val="03CCCE"/>
              </a:solidFill>
              <a:latin typeface="Impact" pitchFamily="34" charset="0"/>
              <a:ea typeface="微软雅黑" pitchFamily="34" charset="-122"/>
            </a:endParaRPr>
          </a:p>
        </p:txBody>
      </p:sp>
      <p:sp>
        <p:nvSpPr>
          <p:cNvPr id="39" name="矩形 38"/>
          <p:cNvSpPr/>
          <p:nvPr/>
        </p:nvSpPr>
        <p:spPr>
          <a:xfrm>
            <a:off x="6705024" y="273074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04</a:t>
            </a:r>
            <a:endParaRPr lang="zh-CN" altLang="zh-CN" sz="1400" dirty="0">
              <a:solidFill>
                <a:srgbClr val="03CCCE"/>
              </a:solidFill>
              <a:latin typeface="Impact" pitchFamily="34" charset="0"/>
              <a:ea typeface="微软雅黑" pitchFamily="34" charset="-122"/>
            </a:endParaRPr>
          </a:p>
        </p:txBody>
      </p:sp>
      <p:sp>
        <p:nvSpPr>
          <p:cNvPr id="36" name="矩形 35"/>
          <p:cNvSpPr/>
          <p:nvPr/>
        </p:nvSpPr>
        <p:spPr>
          <a:xfrm>
            <a:off x="3261321" y="2730743"/>
            <a:ext cx="349776" cy="307777"/>
          </a:xfrm>
          <a:prstGeom prst="rect">
            <a:avLst/>
          </a:prstGeom>
        </p:spPr>
        <p:txBody>
          <a:bodyPr wrap="none">
            <a:spAutoFit/>
          </a:bodyPr>
          <a:lstStyle/>
          <a:p>
            <a:pPr lvl="0" algn="ctr" fontAlgn="base">
              <a:spcBef>
                <a:spcPct val="0"/>
              </a:spcBef>
              <a:spcAft>
                <a:spcPct val="0"/>
              </a:spcAft>
            </a:pPr>
            <a:r>
              <a:rPr lang="en-US" altLang="zh-CN" sz="1400" dirty="0">
                <a:solidFill>
                  <a:srgbClr val="03CCCE"/>
                </a:solidFill>
                <a:latin typeface="Impact" pitchFamily="34" charset="0"/>
                <a:ea typeface="微软雅黑" pitchFamily="34" charset="-122"/>
              </a:rPr>
              <a:t>01</a:t>
            </a:r>
            <a:endParaRPr lang="zh-CN" altLang="zh-CN" sz="1400" dirty="0">
              <a:solidFill>
                <a:srgbClr val="03CCCE"/>
              </a:solidFill>
              <a:latin typeface="Impact" pitchFamily="34" charset="0"/>
              <a:ea typeface="微软雅黑" pitchFamily="34" charset="-122"/>
            </a:endParaRPr>
          </a:p>
        </p:txBody>
      </p:sp>
      <p:sp>
        <p:nvSpPr>
          <p:cNvPr id="21" name="圆角矩形 20"/>
          <p:cNvSpPr/>
          <p:nvPr/>
        </p:nvSpPr>
        <p:spPr>
          <a:xfrm>
            <a:off x="4315038" y="3380574"/>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25" name="Rectangle 66"/>
          <p:cNvSpPr>
            <a:spLocks noChangeArrowheads="1"/>
          </p:cNvSpPr>
          <p:nvPr/>
        </p:nvSpPr>
        <p:spPr bwMode="auto">
          <a:xfrm>
            <a:off x="4322598" y="3765475"/>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26" name="圆角矩形 25"/>
          <p:cNvSpPr/>
          <p:nvPr/>
        </p:nvSpPr>
        <p:spPr>
          <a:xfrm>
            <a:off x="6619294" y="3380574"/>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31" name="Rectangle 66"/>
          <p:cNvSpPr>
            <a:spLocks noChangeArrowheads="1"/>
          </p:cNvSpPr>
          <p:nvPr/>
        </p:nvSpPr>
        <p:spPr bwMode="auto">
          <a:xfrm>
            <a:off x="6626854" y="3765475"/>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32" name="圆角矩形 31"/>
          <p:cNvSpPr/>
          <p:nvPr/>
        </p:nvSpPr>
        <p:spPr>
          <a:xfrm>
            <a:off x="3157622" y="1581430"/>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33" name="Rectangle 66"/>
          <p:cNvSpPr>
            <a:spLocks noChangeArrowheads="1"/>
          </p:cNvSpPr>
          <p:nvPr/>
        </p:nvSpPr>
        <p:spPr bwMode="auto">
          <a:xfrm>
            <a:off x="3165182" y="1966331"/>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34" name="圆角矩形 33"/>
          <p:cNvSpPr/>
          <p:nvPr/>
        </p:nvSpPr>
        <p:spPr>
          <a:xfrm>
            <a:off x="5467166" y="1581430"/>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35" name="Rectangle 66"/>
          <p:cNvSpPr>
            <a:spLocks noChangeArrowheads="1"/>
          </p:cNvSpPr>
          <p:nvPr/>
        </p:nvSpPr>
        <p:spPr bwMode="auto">
          <a:xfrm>
            <a:off x="5474726" y="1966331"/>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grpSp>
        <p:nvGrpSpPr>
          <p:cNvPr id="2205" name="组合 2204"/>
          <p:cNvGrpSpPr/>
          <p:nvPr/>
        </p:nvGrpSpPr>
        <p:grpSpPr>
          <a:xfrm>
            <a:off x="-831920" y="2451182"/>
            <a:ext cx="3496251" cy="873273"/>
            <a:chOff x="-1335088" y="3200400"/>
            <a:chExt cx="5268913" cy="1316038"/>
          </a:xfrm>
          <a:effectLst>
            <a:outerShdw blurRad="63500" dist="38100" dir="2700000" algn="tl" rotWithShape="0">
              <a:prstClr val="black">
                <a:alpha val="19000"/>
              </a:prstClr>
            </a:outerShdw>
          </a:effectLst>
        </p:grpSpPr>
        <p:sp>
          <p:nvSpPr>
            <p:cNvPr id="127" name="Freeform 113"/>
            <p:cNvSpPr/>
            <p:nvPr/>
          </p:nvSpPr>
          <p:spPr bwMode="auto">
            <a:xfrm>
              <a:off x="1889125" y="3433763"/>
              <a:ext cx="434975" cy="887413"/>
            </a:xfrm>
            <a:custGeom>
              <a:avLst/>
              <a:gdLst>
                <a:gd name="T0" fmla="*/ 36 w 116"/>
                <a:gd name="T1" fmla="*/ 121 h 237"/>
                <a:gd name="T2" fmla="*/ 38 w 116"/>
                <a:gd name="T3" fmla="*/ 94 h 237"/>
                <a:gd name="T4" fmla="*/ 17 w 116"/>
                <a:gd name="T5" fmla="*/ 38 h 237"/>
                <a:gd name="T6" fmla="*/ 33 w 116"/>
                <a:gd name="T7" fmla="*/ 0 h 237"/>
                <a:gd name="T8" fmla="*/ 83 w 116"/>
                <a:gd name="T9" fmla="*/ 0 h 237"/>
                <a:gd name="T10" fmla="*/ 108 w 116"/>
                <a:gd name="T11" fmla="*/ 61 h 237"/>
                <a:gd name="T12" fmla="*/ 102 w 116"/>
                <a:gd name="T13" fmla="*/ 122 h 237"/>
                <a:gd name="T14" fmla="*/ 62 w 116"/>
                <a:gd name="T15" fmla="*/ 217 h 237"/>
                <a:gd name="T16" fmla="*/ 32 w 116"/>
                <a:gd name="T17" fmla="*/ 235 h 237"/>
                <a:gd name="T18" fmla="*/ 31 w 116"/>
                <a:gd name="T19" fmla="*/ 234 h 237"/>
                <a:gd name="T20" fmla="*/ 9 w 116"/>
                <a:gd name="T21" fmla="*/ 183 h 237"/>
                <a:gd name="T22" fmla="*/ 36 w 116"/>
                <a:gd name="T2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37">
                  <a:moveTo>
                    <a:pt x="36" y="121"/>
                  </a:moveTo>
                  <a:cubicBezTo>
                    <a:pt x="39" y="112"/>
                    <a:pt x="41" y="103"/>
                    <a:pt x="38" y="94"/>
                  </a:cubicBezTo>
                  <a:cubicBezTo>
                    <a:pt x="17" y="38"/>
                    <a:pt x="17" y="38"/>
                    <a:pt x="17" y="38"/>
                  </a:cubicBezTo>
                  <a:cubicBezTo>
                    <a:pt x="33" y="0"/>
                    <a:pt x="33" y="0"/>
                    <a:pt x="33" y="0"/>
                  </a:cubicBezTo>
                  <a:cubicBezTo>
                    <a:pt x="83" y="0"/>
                    <a:pt x="83" y="0"/>
                    <a:pt x="83" y="0"/>
                  </a:cubicBezTo>
                  <a:cubicBezTo>
                    <a:pt x="108" y="61"/>
                    <a:pt x="108" y="61"/>
                    <a:pt x="108" y="61"/>
                  </a:cubicBezTo>
                  <a:cubicBezTo>
                    <a:pt x="116" y="78"/>
                    <a:pt x="110" y="104"/>
                    <a:pt x="102" y="122"/>
                  </a:cubicBezTo>
                  <a:cubicBezTo>
                    <a:pt x="62" y="217"/>
                    <a:pt x="62" y="217"/>
                    <a:pt x="62" y="217"/>
                  </a:cubicBezTo>
                  <a:cubicBezTo>
                    <a:pt x="57" y="230"/>
                    <a:pt x="44" y="237"/>
                    <a:pt x="32" y="235"/>
                  </a:cubicBezTo>
                  <a:cubicBezTo>
                    <a:pt x="31" y="234"/>
                    <a:pt x="31" y="234"/>
                    <a:pt x="31" y="234"/>
                  </a:cubicBezTo>
                  <a:cubicBezTo>
                    <a:pt x="10" y="230"/>
                    <a:pt x="0" y="205"/>
                    <a:pt x="9" y="183"/>
                  </a:cubicBezTo>
                  <a:lnTo>
                    <a:pt x="36" y="121"/>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2" name="Freeform 114"/>
            <p:cNvSpPr/>
            <p:nvPr/>
          </p:nvSpPr>
          <p:spPr bwMode="auto">
            <a:xfrm>
              <a:off x="1911350" y="3497263"/>
              <a:ext cx="184150" cy="812800"/>
            </a:xfrm>
            <a:custGeom>
              <a:avLst/>
              <a:gdLst>
                <a:gd name="T0" fmla="*/ 20 w 49"/>
                <a:gd name="T1" fmla="*/ 0 h 217"/>
                <a:gd name="T2" fmla="*/ 47 w 49"/>
                <a:gd name="T3" fmla="*/ 71 h 217"/>
                <a:gd name="T4" fmla="*/ 44 w 49"/>
                <a:gd name="T5" fmla="*/ 106 h 217"/>
                <a:gd name="T6" fmla="*/ 14 w 49"/>
                <a:gd name="T7" fmla="*/ 175 h 217"/>
                <a:gd name="T8" fmla="*/ 22 w 49"/>
                <a:gd name="T9" fmla="*/ 217 h 217"/>
                <a:gd name="T10" fmla="*/ 0 w 49"/>
                <a:gd name="T11" fmla="*/ 190 h 217"/>
                <a:gd name="T12" fmla="*/ 0 w 49"/>
                <a:gd name="T13" fmla="*/ 186 h 217"/>
                <a:gd name="T14" fmla="*/ 0 w 49"/>
                <a:gd name="T15" fmla="*/ 186 h 217"/>
                <a:gd name="T16" fmla="*/ 0 w 49"/>
                <a:gd name="T17" fmla="*/ 182 h 217"/>
                <a:gd name="T18" fmla="*/ 0 w 49"/>
                <a:gd name="T19" fmla="*/ 182 h 217"/>
                <a:gd name="T20" fmla="*/ 0 w 49"/>
                <a:gd name="T21" fmla="*/ 178 h 217"/>
                <a:gd name="T22" fmla="*/ 0 w 49"/>
                <a:gd name="T23" fmla="*/ 178 h 217"/>
                <a:gd name="T24" fmla="*/ 1 w 49"/>
                <a:gd name="T25" fmla="*/ 174 h 217"/>
                <a:gd name="T26" fmla="*/ 1 w 49"/>
                <a:gd name="T27" fmla="*/ 174 h 217"/>
                <a:gd name="T28" fmla="*/ 2 w 49"/>
                <a:gd name="T29" fmla="*/ 170 h 217"/>
                <a:gd name="T30" fmla="*/ 2 w 49"/>
                <a:gd name="T31" fmla="*/ 170 h 217"/>
                <a:gd name="T32" fmla="*/ 3 w 49"/>
                <a:gd name="T33" fmla="*/ 166 h 217"/>
                <a:gd name="T34" fmla="*/ 30 w 49"/>
                <a:gd name="T35" fmla="*/ 104 h 217"/>
                <a:gd name="T36" fmla="*/ 31 w 49"/>
                <a:gd name="T37" fmla="*/ 100 h 217"/>
                <a:gd name="T38" fmla="*/ 33 w 49"/>
                <a:gd name="T39" fmla="*/ 90 h 217"/>
                <a:gd name="T40" fmla="*/ 32 w 49"/>
                <a:gd name="T41" fmla="*/ 77 h 217"/>
                <a:gd name="T42" fmla="*/ 11 w 49"/>
                <a:gd name="T43" fmla="*/ 21 h 217"/>
                <a:gd name="T44" fmla="*/ 20 w 49"/>
                <a:gd name="T4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217">
                  <a:moveTo>
                    <a:pt x="20" y="0"/>
                  </a:moveTo>
                  <a:cubicBezTo>
                    <a:pt x="29" y="19"/>
                    <a:pt x="42" y="51"/>
                    <a:pt x="47" y="71"/>
                  </a:cubicBezTo>
                  <a:cubicBezTo>
                    <a:pt x="49" y="82"/>
                    <a:pt x="48" y="95"/>
                    <a:pt x="44" y="106"/>
                  </a:cubicBezTo>
                  <a:cubicBezTo>
                    <a:pt x="36" y="124"/>
                    <a:pt x="23" y="154"/>
                    <a:pt x="14" y="175"/>
                  </a:cubicBezTo>
                  <a:cubicBezTo>
                    <a:pt x="4" y="198"/>
                    <a:pt x="14" y="212"/>
                    <a:pt x="22" y="217"/>
                  </a:cubicBezTo>
                  <a:cubicBezTo>
                    <a:pt x="10" y="213"/>
                    <a:pt x="2" y="203"/>
                    <a:pt x="0" y="190"/>
                  </a:cubicBezTo>
                  <a:cubicBezTo>
                    <a:pt x="0" y="189"/>
                    <a:pt x="0" y="188"/>
                    <a:pt x="0" y="186"/>
                  </a:cubicBezTo>
                  <a:cubicBezTo>
                    <a:pt x="0" y="186"/>
                    <a:pt x="0" y="186"/>
                    <a:pt x="0" y="186"/>
                  </a:cubicBezTo>
                  <a:cubicBezTo>
                    <a:pt x="0" y="185"/>
                    <a:pt x="0" y="184"/>
                    <a:pt x="0" y="182"/>
                  </a:cubicBezTo>
                  <a:cubicBezTo>
                    <a:pt x="0" y="182"/>
                    <a:pt x="0" y="182"/>
                    <a:pt x="0" y="182"/>
                  </a:cubicBezTo>
                  <a:cubicBezTo>
                    <a:pt x="0" y="181"/>
                    <a:pt x="0" y="180"/>
                    <a:pt x="0" y="178"/>
                  </a:cubicBezTo>
                  <a:cubicBezTo>
                    <a:pt x="0" y="178"/>
                    <a:pt x="0" y="178"/>
                    <a:pt x="0" y="178"/>
                  </a:cubicBezTo>
                  <a:cubicBezTo>
                    <a:pt x="0" y="177"/>
                    <a:pt x="0" y="176"/>
                    <a:pt x="1" y="174"/>
                  </a:cubicBezTo>
                  <a:cubicBezTo>
                    <a:pt x="1" y="174"/>
                    <a:pt x="1" y="174"/>
                    <a:pt x="1" y="174"/>
                  </a:cubicBezTo>
                  <a:cubicBezTo>
                    <a:pt x="1" y="173"/>
                    <a:pt x="1" y="172"/>
                    <a:pt x="2" y="170"/>
                  </a:cubicBezTo>
                  <a:cubicBezTo>
                    <a:pt x="2" y="170"/>
                    <a:pt x="2" y="170"/>
                    <a:pt x="2" y="170"/>
                  </a:cubicBezTo>
                  <a:cubicBezTo>
                    <a:pt x="2" y="169"/>
                    <a:pt x="3" y="167"/>
                    <a:pt x="3" y="166"/>
                  </a:cubicBezTo>
                  <a:cubicBezTo>
                    <a:pt x="30" y="104"/>
                    <a:pt x="30" y="104"/>
                    <a:pt x="30" y="104"/>
                  </a:cubicBezTo>
                  <a:cubicBezTo>
                    <a:pt x="30" y="103"/>
                    <a:pt x="31" y="102"/>
                    <a:pt x="31" y="100"/>
                  </a:cubicBezTo>
                  <a:cubicBezTo>
                    <a:pt x="32" y="97"/>
                    <a:pt x="33" y="94"/>
                    <a:pt x="33" y="90"/>
                  </a:cubicBezTo>
                  <a:cubicBezTo>
                    <a:pt x="34" y="86"/>
                    <a:pt x="34" y="81"/>
                    <a:pt x="32" y="77"/>
                  </a:cubicBezTo>
                  <a:cubicBezTo>
                    <a:pt x="11" y="21"/>
                    <a:pt x="11" y="21"/>
                    <a:pt x="11" y="21"/>
                  </a:cubicBezTo>
                  <a:lnTo>
                    <a:pt x="20"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3" name="Freeform 115"/>
            <p:cNvSpPr/>
            <p:nvPr/>
          </p:nvSpPr>
          <p:spPr bwMode="auto">
            <a:xfrm>
              <a:off x="2024062" y="3298825"/>
              <a:ext cx="390525" cy="1112838"/>
            </a:xfrm>
            <a:custGeom>
              <a:avLst/>
              <a:gdLst>
                <a:gd name="T0" fmla="*/ 28 w 104"/>
                <a:gd name="T1" fmla="*/ 0 h 297"/>
                <a:gd name="T2" fmla="*/ 94 w 104"/>
                <a:gd name="T3" fmla="*/ 113 h 297"/>
                <a:gd name="T4" fmla="*/ 97 w 104"/>
                <a:gd name="T5" fmla="*/ 175 h 297"/>
                <a:gd name="T6" fmla="*/ 70 w 104"/>
                <a:gd name="T7" fmla="*/ 274 h 297"/>
                <a:gd name="T8" fmla="*/ 42 w 104"/>
                <a:gd name="T9" fmla="*/ 296 h 297"/>
                <a:gd name="T10" fmla="*/ 41 w 104"/>
                <a:gd name="T11" fmla="*/ 296 h 297"/>
                <a:gd name="T12" fmla="*/ 13 w 104"/>
                <a:gd name="T13" fmla="*/ 248 h 297"/>
                <a:gd name="T14" fmla="*/ 30 w 104"/>
                <a:gd name="T15" fmla="*/ 183 h 297"/>
                <a:gd name="T16" fmla="*/ 29 w 104"/>
                <a:gd name="T17" fmla="*/ 156 h 297"/>
                <a:gd name="T18" fmla="*/ 0 w 104"/>
                <a:gd name="T19" fmla="*/ 104 h 297"/>
                <a:gd name="T20" fmla="*/ 28 w 104"/>
                <a:gd name="T2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297">
                  <a:moveTo>
                    <a:pt x="28" y="0"/>
                  </a:moveTo>
                  <a:cubicBezTo>
                    <a:pt x="94" y="113"/>
                    <a:pt x="94" y="113"/>
                    <a:pt x="94" y="113"/>
                  </a:cubicBezTo>
                  <a:cubicBezTo>
                    <a:pt x="104" y="129"/>
                    <a:pt x="102" y="155"/>
                    <a:pt x="97" y="175"/>
                  </a:cubicBezTo>
                  <a:cubicBezTo>
                    <a:pt x="70" y="274"/>
                    <a:pt x="70" y="274"/>
                    <a:pt x="70" y="274"/>
                  </a:cubicBezTo>
                  <a:cubicBezTo>
                    <a:pt x="66" y="287"/>
                    <a:pt x="55" y="297"/>
                    <a:pt x="42" y="296"/>
                  </a:cubicBezTo>
                  <a:cubicBezTo>
                    <a:pt x="41" y="296"/>
                    <a:pt x="41" y="296"/>
                    <a:pt x="41" y="296"/>
                  </a:cubicBezTo>
                  <a:cubicBezTo>
                    <a:pt x="20" y="294"/>
                    <a:pt x="6" y="271"/>
                    <a:pt x="13" y="248"/>
                  </a:cubicBezTo>
                  <a:cubicBezTo>
                    <a:pt x="30" y="183"/>
                    <a:pt x="30" y="183"/>
                    <a:pt x="30" y="183"/>
                  </a:cubicBezTo>
                  <a:cubicBezTo>
                    <a:pt x="33" y="174"/>
                    <a:pt x="33" y="164"/>
                    <a:pt x="29" y="156"/>
                  </a:cubicBezTo>
                  <a:cubicBezTo>
                    <a:pt x="0" y="104"/>
                    <a:pt x="0" y="104"/>
                    <a:pt x="0" y="104"/>
                  </a:cubicBezTo>
                  <a:lnTo>
                    <a:pt x="2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4" name="Freeform 116"/>
            <p:cNvSpPr/>
            <p:nvPr/>
          </p:nvSpPr>
          <p:spPr bwMode="auto">
            <a:xfrm>
              <a:off x="2024062" y="3602038"/>
              <a:ext cx="180975" cy="801688"/>
            </a:xfrm>
            <a:custGeom>
              <a:avLst/>
              <a:gdLst>
                <a:gd name="T0" fmla="*/ 6 w 48"/>
                <a:gd name="T1" fmla="*/ 0 h 214"/>
                <a:gd name="T2" fmla="*/ 42 w 48"/>
                <a:gd name="T3" fmla="*/ 67 h 214"/>
                <a:gd name="T4" fmla="*/ 44 w 48"/>
                <a:gd name="T5" fmla="*/ 101 h 214"/>
                <a:gd name="T6" fmla="*/ 25 w 48"/>
                <a:gd name="T7" fmla="*/ 174 h 214"/>
                <a:gd name="T8" fmla="*/ 39 w 48"/>
                <a:gd name="T9" fmla="*/ 214 h 214"/>
                <a:gd name="T10" fmla="*/ 13 w 48"/>
                <a:gd name="T11" fmla="*/ 191 h 214"/>
                <a:gd name="T12" fmla="*/ 12 w 48"/>
                <a:gd name="T13" fmla="*/ 187 h 214"/>
                <a:gd name="T14" fmla="*/ 12 w 48"/>
                <a:gd name="T15" fmla="*/ 187 h 214"/>
                <a:gd name="T16" fmla="*/ 11 w 48"/>
                <a:gd name="T17" fmla="*/ 184 h 214"/>
                <a:gd name="T18" fmla="*/ 11 w 48"/>
                <a:gd name="T19" fmla="*/ 183 h 214"/>
                <a:gd name="T20" fmla="*/ 11 w 48"/>
                <a:gd name="T21" fmla="*/ 180 h 214"/>
                <a:gd name="T22" fmla="*/ 11 w 48"/>
                <a:gd name="T23" fmla="*/ 179 h 214"/>
                <a:gd name="T24" fmla="*/ 11 w 48"/>
                <a:gd name="T25" fmla="*/ 175 h 214"/>
                <a:gd name="T26" fmla="*/ 11 w 48"/>
                <a:gd name="T27" fmla="*/ 175 h 214"/>
                <a:gd name="T28" fmla="*/ 12 w 48"/>
                <a:gd name="T29" fmla="*/ 171 h 214"/>
                <a:gd name="T30" fmla="*/ 12 w 48"/>
                <a:gd name="T31" fmla="*/ 171 h 214"/>
                <a:gd name="T32" fmla="*/ 13 w 48"/>
                <a:gd name="T33" fmla="*/ 167 h 214"/>
                <a:gd name="T34" fmla="*/ 30 w 48"/>
                <a:gd name="T35" fmla="*/ 102 h 214"/>
                <a:gd name="T36" fmla="*/ 31 w 48"/>
                <a:gd name="T37" fmla="*/ 98 h 214"/>
                <a:gd name="T38" fmla="*/ 32 w 48"/>
                <a:gd name="T39" fmla="*/ 88 h 214"/>
                <a:gd name="T40" fmla="*/ 29 w 48"/>
                <a:gd name="T41" fmla="*/ 75 h 214"/>
                <a:gd name="T42" fmla="*/ 0 w 48"/>
                <a:gd name="T43" fmla="*/ 23 h 214"/>
                <a:gd name="T44" fmla="*/ 6 w 48"/>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14">
                  <a:moveTo>
                    <a:pt x="6" y="0"/>
                  </a:moveTo>
                  <a:cubicBezTo>
                    <a:pt x="18" y="18"/>
                    <a:pt x="35" y="48"/>
                    <a:pt x="42" y="67"/>
                  </a:cubicBezTo>
                  <a:cubicBezTo>
                    <a:pt x="47" y="78"/>
                    <a:pt x="48" y="90"/>
                    <a:pt x="44" y="101"/>
                  </a:cubicBezTo>
                  <a:cubicBezTo>
                    <a:pt x="39" y="121"/>
                    <a:pt x="31" y="153"/>
                    <a:pt x="25" y="174"/>
                  </a:cubicBezTo>
                  <a:cubicBezTo>
                    <a:pt x="18" y="199"/>
                    <a:pt x="30" y="210"/>
                    <a:pt x="39" y="214"/>
                  </a:cubicBezTo>
                  <a:cubicBezTo>
                    <a:pt x="26" y="212"/>
                    <a:pt x="17" y="203"/>
                    <a:pt x="13" y="191"/>
                  </a:cubicBezTo>
                  <a:cubicBezTo>
                    <a:pt x="13" y="190"/>
                    <a:pt x="12" y="189"/>
                    <a:pt x="12" y="187"/>
                  </a:cubicBezTo>
                  <a:cubicBezTo>
                    <a:pt x="12" y="187"/>
                    <a:pt x="12" y="187"/>
                    <a:pt x="12" y="187"/>
                  </a:cubicBezTo>
                  <a:cubicBezTo>
                    <a:pt x="12" y="186"/>
                    <a:pt x="12" y="185"/>
                    <a:pt x="11" y="184"/>
                  </a:cubicBezTo>
                  <a:cubicBezTo>
                    <a:pt x="11" y="183"/>
                    <a:pt x="11" y="183"/>
                    <a:pt x="11" y="183"/>
                  </a:cubicBezTo>
                  <a:cubicBezTo>
                    <a:pt x="11" y="182"/>
                    <a:pt x="11" y="181"/>
                    <a:pt x="11" y="180"/>
                  </a:cubicBezTo>
                  <a:cubicBezTo>
                    <a:pt x="11" y="179"/>
                    <a:pt x="11" y="179"/>
                    <a:pt x="11" y="179"/>
                  </a:cubicBezTo>
                  <a:cubicBezTo>
                    <a:pt x="11" y="178"/>
                    <a:pt x="11" y="177"/>
                    <a:pt x="11" y="175"/>
                  </a:cubicBezTo>
                  <a:cubicBezTo>
                    <a:pt x="11" y="175"/>
                    <a:pt x="11" y="175"/>
                    <a:pt x="11" y="175"/>
                  </a:cubicBezTo>
                  <a:cubicBezTo>
                    <a:pt x="11" y="174"/>
                    <a:pt x="12" y="173"/>
                    <a:pt x="12" y="171"/>
                  </a:cubicBezTo>
                  <a:cubicBezTo>
                    <a:pt x="12" y="171"/>
                    <a:pt x="12" y="171"/>
                    <a:pt x="12" y="171"/>
                  </a:cubicBezTo>
                  <a:cubicBezTo>
                    <a:pt x="12" y="170"/>
                    <a:pt x="12" y="168"/>
                    <a:pt x="13" y="167"/>
                  </a:cubicBezTo>
                  <a:cubicBezTo>
                    <a:pt x="30" y="102"/>
                    <a:pt x="30" y="102"/>
                    <a:pt x="30" y="102"/>
                  </a:cubicBezTo>
                  <a:cubicBezTo>
                    <a:pt x="31" y="100"/>
                    <a:pt x="31" y="99"/>
                    <a:pt x="31" y="98"/>
                  </a:cubicBezTo>
                  <a:cubicBezTo>
                    <a:pt x="32" y="95"/>
                    <a:pt x="32" y="91"/>
                    <a:pt x="32" y="88"/>
                  </a:cubicBezTo>
                  <a:cubicBezTo>
                    <a:pt x="32" y="83"/>
                    <a:pt x="31" y="79"/>
                    <a:pt x="29" y="75"/>
                  </a:cubicBezTo>
                  <a:cubicBezTo>
                    <a:pt x="0" y="23"/>
                    <a:pt x="0" y="23"/>
                    <a:pt x="0" y="23"/>
                  </a:cubicBezTo>
                  <a:lnTo>
                    <a:pt x="6"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5" name="Freeform 117"/>
            <p:cNvSpPr/>
            <p:nvPr/>
          </p:nvSpPr>
          <p:spPr bwMode="auto">
            <a:xfrm>
              <a:off x="2197100" y="3305175"/>
              <a:ext cx="393700" cy="1098550"/>
            </a:xfrm>
            <a:custGeom>
              <a:avLst/>
              <a:gdLst>
                <a:gd name="T0" fmla="*/ 18 w 105"/>
                <a:gd name="T1" fmla="*/ 0 h 293"/>
                <a:gd name="T2" fmla="*/ 94 w 105"/>
                <a:gd name="T3" fmla="*/ 107 h 293"/>
                <a:gd name="T4" fmla="*/ 102 w 105"/>
                <a:gd name="T5" fmla="*/ 168 h 293"/>
                <a:gd name="T6" fmla="*/ 84 w 105"/>
                <a:gd name="T7" fmla="*/ 269 h 293"/>
                <a:gd name="T8" fmla="*/ 58 w 105"/>
                <a:gd name="T9" fmla="*/ 293 h 293"/>
                <a:gd name="T10" fmla="*/ 57 w 105"/>
                <a:gd name="T11" fmla="*/ 293 h 293"/>
                <a:gd name="T12" fmla="*/ 24 w 105"/>
                <a:gd name="T13" fmla="*/ 248 h 293"/>
                <a:gd name="T14" fmla="*/ 36 w 105"/>
                <a:gd name="T15" fmla="*/ 181 h 293"/>
                <a:gd name="T16" fmla="*/ 33 w 105"/>
                <a:gd name="T17" fmla="*/ 154 h 293"/>
                <a:gd name="T18" fmla="*/ 0 w 105"/>
                <a:gd name="T19" fmla="*/ 105 h 293"/>
                <a:gd name="T20" fmla="*/ 18 w 105"/>
                <a:gd name="T2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93">
                  <a:moveTo>
                    <a:pt x="18" y="0"/>
                  </a:moveTo>
                  <a:cubicBezTo>
                    <a:pt x="94" y="107"/>
                    <a:pt x="94" y="107"/>
                    <a:pt x="94" y="107"/>
                  </a:cubicBezTo>
                  <a:cubicBezTo>
                    <a:pt x="105" y="122"/>
                    <a:pt x="105" y="148"/>
                    <a:pt x="102" y="168"/>
                  </a:cubicBezTo>
                  <a:cubicBezTo>
                    <a:pt x="84" y="269"/>
                    <a:pt x="84" y="269"/>
                    <a:pt x="84" y="269"/>
                  </a:cubicBezTo>
                  <a:cubicBezTo>
                    <a:pt x="81" y="282"/>
                    <a:pt x="70" y="293"/>
                    <a:pt x="58" y="293"/>
                  </a:cubicBezTo>
                  <a:cubicBezTo>
                    <a:pt x="57" y="293"/>
                    <a:pt x="57" y="293"/>
                    <a:pt x="57" y="293"/>
                  </a:cubicBezTo>
                  <a:cubicBezTo>
                    <a:pt x="35" y="293"/>
                    <a:pt x="20" y="272"/>
                    <a:pt x="24" y="248"/>
                  </a:cubicBezTo>
                  <a:cubicBezTo>
                    <a:pt x="36" y="181"/>
                    <a:pt x="36" y="181"/>
                    <a:pt x="36" y="181"/>
                  </a:cubicBezTo>
                  <a:cubicBezTo>
                    <a:pt x="38" y="172"/>
                    <a:pt x="37" y="162"/>
                    <a:pt x="33" y="154"/>
                  </a:cubicBezTo>
                  <a:cubicBezTo>
                    <a:pt x="0" y="105"/>
                    <a:pt x="0" y="105"/>
                    <a:pt x="0" y="105"/>
                  </a:cubicBezTo>
                  <a:lnTo>
                    <a:pt x="1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6" name="Freeform 118"/>
            <p:cNvSpPr/>
            <p:nvPr/>
          </p:nvSpPr>
          <p:spPr bwMode="auto">
            <a:xfrm>
              <a:off x="2163762" y="3613150"/>
              <a:ext cx="236538" cy="790575"/>
            </a:xfrm>
            <a:custGeom>
              <a:avLst/>
              <a:gdLst>
                <a:gd name="T0" fmla="*/ 13 w 63"/>
                <a:gd name="T1" fmla="*/ 0 h 211"/>
                <a:gd name="T2" fmla="*/ 54 w 63"/>
                <a:gd name="T3" fmla="*/ 63 h 211"/>
                <a:gd name="T4" fmla="*/ 59 w 63"/>
                <a:gd name="T5" fmla="*/ 98 h 211"/>
                <a:gd name="T6" fmla="*/ 46 w 63"/>
                <a:gd name="T7" fmla="*/ 172 h 211"/>
                <a:gd name="T8" fmla="*/ 63 w 63"/>
                <a:gd name="T9" fmla="*/ 211 h 211"/>
                <a:gd name="T10" fmla="*/ 36 w 63"/>
                <a:gd name="T11" fmla="*/ 190 h 211"/>
                <a:gd name="T12" fmla="*/ 34 w 63"/>
                <a:gd name="T13" fmla="*/ 186 h 211"/>
                <a:gd name="T14" fmla="*/ 34 w 63"/>
                <a:gd name="T15" fmla="*/ 186 h 211"/>
                <a:gd name="T16" fmla="*/ 33 w 63"/>
                <a:gd name="T17" fmla="*/ 182 h 211"/>
                <a:gd name="T18" fmla="*/ 33 w 63"/>
                <a:gd name="T19" fmla="*/ 182 h 211"/>
                <a:gd name="T20" fmla="*/ 33 w 63"/>
                <a:gd name="T21" fmla="*/ 178 h 211"/>
                <a:gd name="T22" fmla="*/ 33 w 63"/>
                <a:gd name="T23" fmla="*/ 178 h 211"/>
                <a:gd name="T24" fmla="*/ 33 w 63"/>
                <a:gd name="T25" fmla="*/ 174 h 211"/>
                <a:gd name="T26" fmla="*/ 33 w 63"/>
                <a:gd name="T27" fmla="*/ 174 h 211"/>
                <a:gd name="T28" fmla="*/ 33 w 63"/>
                <a:gd name="T29" fmla="*/ 170 h 211"/>
                <a:gd name="T30" fmla="*/ 33 w 63"/>
                <a:gd name="T31" fmla="*/ 170 h 211"/>
                <a:gd name="T32" fmla="*/ 33 w 63"/>
                <a:gd name="T33" fmla="*/ 166 h 211"/>
                <a:gd name="T34" fmla="*/ 45 w 63"/>
                <a:gd name="T35" fmla="*/ 99 h 211"/>
                <a:gd name="T36" fmla="*/ 46 w 63"/>
                <a:gd name="T37" fmla="*/ 95 h 211"/>
                <a:gd name="T38" fmla="*/ 46 w 63"/>
                <a:gd name="T39" fmla="*/ 85 h 211"/>
                <a:gd name="T40" fmla="*/ 42 w 63"/>
                <a:gd name="T41" fmla="*/ 72 h 211"/>
                <a:gd name="T42" fmla="*/ 0 w 63"/>
                <a:gd name="T43" fmla="*/ 11 h 211"/>
                <a:gd name="T44" fmla="*/ 13 w 63"/>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211">
                  <a:moveTo>
                    <a:pt x="13" y="0"/>
                  </a:moveTo>
                  <a:cubicBezTo>
                    <a:pt x="26" y="17"/>
                    <a:pt x="46" y="45"/>
                    <a:pt x="54" y="63"/>
                  </a:cubicBezTo>
                  <a:cubicBezTo>
                    <a:pt x="60" y="74"/>
                    <a:pt x="61" y="86"/>
                    <a:pt x="59" y="98"/>
                  </a:cubicBezTo>
                  <a:cubicBezTo>
                    <a:pt x="56" y="118"/>
                    <a:pt x="50" y="150"/>
                    <a:pt x="46" y="172"/>
                  </a:cubicBezTo>
                  <a:cubicBezTo>
                    <a:pt x="41" y="197"/>
                    <a:pt x="54" y="208"/>
                    <a:pt x="63" y="211"/>
                  </a:cubicBezTo>
                  <a:cubicBezTo>
                    <a:pt x="51" y="210"/>
                    <a:pt x="41" y="201"/>
                    <a:pt x="36" y="190"/>
                  </a:cubicBezTo>
                  <a:cubicBezTo>
                    <a:pt x="35" y="189"/>
                    <a:pt x="35" y="187"/>
                    <a:pt x="34" y="186"/>
                  </a:cubicBezTo>
                  <a:cubicBezTo>
                    <a:pt x="34" y="186"/>
                    <a:pt x="34" y="186"/>
                    <a:pt x="34" y="186"/>
                  </a:cubicBezTo>
                  <a:cubicBezTo>
                    <a:pt x="34" y="185"/>
                    <a:pt x="34" y="184"/>
                    <a:pt x="33" y="182"/>
                  </a:cubicBezTo>
                  <a:cubicBezTo>
                    <a:pt x="33" y="182"/>
                    <a:pt x="33" y="182"/>
                    <a:pt x="33" y="182"/>
                  </a:cubicBezTo>
                  <a:cubicBezTo>
                    <a:pt x="33" y="181"/>
                    <a:pt x="33" y="180"/>
                    <a:pt x="33" y="178"/>
                  </a:cubicBezTo>
                  <a:cubicBezTo>
                    <a:pt x="33" y="178"/>
                    <a:pt x="33" y="178"/>
                    <a:pt x="33" y="178"/>
                  </a:cubicBezTo>
                  <a:cubicBezTo>
                    <a:pt x="33" y="177"/>
                    <a:pt x="33" y="176"/>
                    <a:pt x="33" y="174"/>
                  </a:cubicBezTo>
                  <a:cubicBezTo>
                    <a:pt x="33" y="174"/>
                    <a:pt x="33" y="174"/>
                    <a:pt x="33" y="174"/>
                  </a:cubicBezTo>
                  <a:cubicBezTo>
                    <a:pt x="33" y="173"/>
                    <a:pt x="33" y="171"/>
                    <a:pt x="33" y="170"/>
                  </a:cubicBezTo>
                  <a:cubicBezTo>
                    <a:pt x="33" y="170"/>
                    <a:pt x="33" y="170"/>
                    <a:pt x="33" y="170"/>
                  </a:cubicBezTo>
                  <a:cubicBezTo>
                    <a:pt x="33" y="169"/>
                    <a:pt x="33" y="167"/>
                    <a:pt x="33" y="166"/>
                  </a:cubicBezTo>
                  <a:cubicBezTo>
                    <a:pt x="45" y="99"/>
                    <a:pt x="45" y="99"/>
                    <a:pt x="45" y="99"/>
                  </a:cubicBezTo>
                  <a:cubicBezTo>
                    <a:pt x="45" y="98"/>
                    <a:pt x="46" y="97"/>
                    <a:pt x="46" y="95"/>
                  </a:cubicBezTo>
                  <a:cubicBezTo>
                    <a:pt x="46" y="92"/>
                    <a:pt x="46" y="89"/>
                    <a:pt x="46" y="85"/>
                  </a:cubicBezTo>
                  <a:cubicBezTo>
                    <a:pt x="45" y="81"/>
                    <a:pt x="44" y="76"/>
                    <a:pt x="42" y="72"/>
                  </a:cubicBezTo>
                  <a:cubicBezTo>
                    <a:pt x="0" y="11"/>
                    <a:pt x="0" y="11"/>
                    <a:pt x="0" y="11"/>
                  </a:cubicBezTo>
                  <a:lnTo>
                    <a:pt x="13"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7" name="Freeform 119"/>
            <p:cNvSpPr/>
            <p:nvPr/>
          </p:nvSpPr>
          <p:spPr bwMode="auto">
            <a:xfrm>
              <a:off x="1000125" y="3200400"/>
              <a:ext cx="1301750" cy="1169988"/>
            </a:xfrm>
            <a:custGeom>
              <a:avLst/>
              <a:gdLst>
                <a:gd name="T0" fmla="*/ 12 w 347"/>
                <a:gd name="T1" fmla="*/ 175 h 312"/>
                <a:gd name="T2" fmla="*/ 66 w 347"/>
                <a:gd name="T3" fmla="*/ 162 h 312"/>
                <a:gd name="T4" fmla="*/ 106 w 347"/>
                <a:gd name="T5" fmla="*/ 137 h 312"/>
                <a:gd name="T6" fmla="*/ 220 w 347"/>
                <a:gd name="T7" fmla="*/ 13 h 312"/>
                <a:gd name="T8" fmla="*/ 283 w 347"/>
                <a:gd name="T9" fmla="*/ 13 h 312"/>
                <a:gd name="T10" fmla="*/ 305 w 347"/>
                <a:gd name="T11" fmla="*/ 72 h 312"/>
                <a:gd name="T12" fmla="*/ 257 w 347"/>
                <a:gd name="T13" fmla="*/ 128 h 312"/>
                <a:gd name="T14" fmla="*/ 266 w 347"/>
                <a:gd name="T15" fmla="*/ 127 h 312"/>
                <a:gd name="T16" fmla="*/ 265 w 347"/>
                <a:gd name="T17" fmla="*/ 133 h 312"/>
                <a:gd name="T18" fmla="*/ 316 w 347"/>
                <a:gd name="T19" fmla="*/ 142 h 312"/>
                <a:gd name="T20" fmla="*/ 346 w 347"/>
                <a:gd name="T21" fmla="*/ 177 h 312"/>
                <a:gd name="T22" fmla="*/ 346 w 347"/>
                <a:gd name="T23" fmla="*/ 178 h 312"/>
                <a:gd name="T24" fmla="*/ 294 w 347"/>
                <a:gd name="T25" fmla="*/ 200 h 312"/>
                <a:gd name="T26" fmla="*/ 241 w 347"/>
                <a:gd name="T27" fmla="*/ 223 h 312"/>
                <a:gd name="T28" fmla="*/ 179 w 347"/>
                <a:gd name="T29" fmla="*/ 288 h 312"/>
                <a:gd name="T30" fmla="*/ 83 w 347"/>
                <a:gd name="T31" fmla="*/ 310 h 312"/>
                <a:gd name="T32" fmla="*/ 0 w 347"/>
                <a:gd name="T33" fmla="*/ 300 h 312"/>
                <a:gd name="T34" fmla="*/ 12 w 347"/>
                <a:gd name="T35" fmla="*/ 17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7" h="312">
                  <a:moveTo>
                    <a:pt x="12" y="175"/>
                  </a:moveTo>
                  <a:cubicBezTo>
                    <a:pt x="66" y="162"/>
                    <a:pt x="66" y="162"/>
                    <a:pt x="66" y="162"/>
                  </a:cubicBezTo>
                  <a:cubicBezTo>
                    <a:pt x="81" y="162"/>
                    <a:pt x="93" y="146"/>
                    <a:pt x="106" y="137"/>
                  </a:cubicBezTo>
                  <a:cubicBezTo>
                    <a:pt x="220" y="13"/>
                    <a:pt x="220" y="13"/>
                    <a:pt x="220" y="13"/>
                  </a:cubicBezTo>
                  <a:cubicBezTo>
                    <a:pt x="238" y="0"/>
                    <a:pt x="257" y="7"/>
                    <a:pt x="283" y="13"/>
                  </a:cubicBezTo>
                  <a:cubicBezTo>
                    <a:pt x="305" y="72"/>
                    <a:pt x="305" y="72"/>
                    <a:pt x="305" y="72"/>
                  </a:cubicBezTo>
                  <a:cubicBezTo>
                    <a:pt x="282" y="83"/>
                    <a:pt x="258" y="109"/>
                    <a:pt x="257" y="128"/>
                  </a:cubicBezTo>
                  <a:cubicBezTo>
                    <a:pt x="266" y="127"/>
                    <a:pt x="266" y="127"/>
                    <a:pt x="266" y="127"/>
                  </a:cubicBezTo>
                  <a:cubicBezTo>
                    <a:pt x="265" y="133"/>
                    <a:pt x="265" y="133"/>
                    <a:pt x="265" y="133"/>
                  </a:cubicBezTo>
                  <a:cubicBezTo>
                    <a:pt x="316" y="142"/>
                    <a:pt x="316" y="142"/>
                    <a:pt x="316" y="142"/>
                  </a:cubicBezTo>
                  <a:cubicBezTo>
                    <a:pt x="333" y="145"/>
                    <a:pt x="346" y="160"/>
                    <a:pt x="346" y="177"/>
                  </a:cubicBezTo>
                  <a:cubicBezTo>
                    <a:pt x="346" y="178"/>
                    <a:pt x="346" y="178"/>
                    <a:pt x="346" y="178"/>
                  </a:cubicBezTo>
                  <a:cubicBezTo>
                    <a:pt x="347" y="198"/>
                    <a:pt x="321" y="198"/>
                    <a:pt x="294" y="200"/>
                  </a:cubicBezTo>
                  <a:cubicBezTo>
                    <a:pt x="241" y="223"/>
                    <a:pt x="241" y="223"/>
                    <a:pt x="241" y="223"/>
                  </a:cubicBezTo>
                  <a:cubicBezTo>
                    <a:pt x="179" y="288"/>
                    <a:pt x="179" y="288"/>
                    <a:pt x="179" y="288"/>
                  </a:cubicBezTo>
                  <a:cubicBezTo>
                    <a:pt x="158" y="309"/>
                    <a:pt x="111" y="312"/>
                    <a:pt x="83" y="310"/>
                  </a:cubicBezTo>
                  <a:cubicBezTo>
                    <a:pt x="0" y="300"/>
                    <a:pt x="0" y="300"/>
                    <a:pt x="0" y="300"/>
                  </a:cubicBezTo>
                  <a:lnTo>
                    <a:pt x="12" y="175"/>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8" name="Freeform 120"/>
            <p:cNvSpPr/>
            <p:nvPr/>
          </p:nvSpPr>
          <p:spPr bwMode="auto">
            <a:xfrm>
              <a:off x="1946275" y="3222625"/>
              <a:ext cx="1004888" cy="971550"/>
            </a:xfrm>
            <a:custGeom>
              <a:avLst/>
              <a:gdLst>
                <a:gd name="T0" fmla="*/ 260 w 268"/>
                <a:gd name="T1" fmla="*/ 203 h 259"/>
                <a:gd name="T2" fmla="*/ 195 w 268"/>
                <a:gd name="T3" fmla="*/ 76 h 259"/>
                <a:gd name="T4" fmla="*/ 146 w 268"/>
                <a:gd name="T5" fmla="*/ 34 h 259"/>
                <a:gd name="T6" fmla="*/ 0 w 268"/>
                <a:gd name="T7" fmla="*/ 0 h 259"/>
                <a:gd name="T8" fmla="*/ 33 w 268"/>
                <a:gd name="T9" fmla="*/ 78 h 259"/>
                <a:gd name="T10" fmla="*/ 124 w 268"/>
                <a:gd name="T11" fmla="*/ 109 h 259"/>
                <a:gd name="T12" fmla="*/ 157 w 268"/>
                <a:gd name="T13" fmla="*/ 156 h 259"/>
                <a:gd name="T14" fmla="*/ 192 w 268"/>
                <a:gd name="T15" fmla="*/ 225 h 259"/>
                <a:gd name="T16" fmla="*/ 253 w 268"/>
                <a:gd name="T17" fmla="*/ 244 h 259"/>
                <a:gd name="T18" fmla="*/ 254 w 268"/>
                <a:gd name="T19" fmla="*/ 243 h 259"/>
                <a:gd name="T20" fmla="*/ 260 w 268"/>
                <a:gd name="T21" fmla="*/ 20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 h="259">
                  <a:moveTo>
                    <a:pt x="260" y="203"/>
                  </a:moveTo>
                  <a:cubicBezTo>
                    <a:pt x="195" y="76"/>
                    <a:pt x="195" y="76"/>
                    <a:pt x="195" y="76"/>
                  </a:cubicBezTo>
                  <a:cubicBezTo>
                    <a:pt x="185" y="56"/>
                    <a:pt x="166" y="40"/>
                    <a:pt x="146" y="34"/>
                  </a:cubicBezTo>
                  <a:cubicBezTo>
                    <a:pt x="0" y="0"/>
                    <a:pt x="0" y="0"/>
                    <a:pt x="0" y="0"/>
                  </a:cubicBezTo>
                  <a:cubicBezTo>
                    <a:pt x="33" y="78"/>
                    <a:pt x="33" y="78"/>
                    <a:pt x="33" y="78"/>
                  </a:cubicBezTo>
                  <a:cubicBezTo>
                    <a:pt x="124" y="109"/>
                    <a:pt x="124" y="109"/>
                    <a:pt x="124" y="109"/>
                  </a:cubicBezTo>
                  <a:cubicBezTo>
                    <a:pt x="144" y="139"/>
                    <a:pt x="152" y="146"/>
                    <a:pt x="157" y="156"/>
                  </a:cubicBezTo>
                  <a:cubicBezTo>
                    <a:pt x="192" y="225"/>
                    <a:pt x="192" y="225"/>
                    <a:pt x="192" y="225"/>
                  </a:cubicBezTo>
                  <a:cubicBezTo>
                    <a:pt x="204" y="250"/>
                    <a:pt x="234" y="259"/>
                    <a:pt x="253" y="244"/>
                  </a:cubicBezTo>
                  <a:cubicBezTo>
                    <a:pt x="254" y="243"/>
                    <a:pt x="254" y="243"/>
                    <a:pt x="254" y="243"/>
                  </a:cubicBezTo>
                  <a:cubicBezTo>
                    <a:pt x="265" y="235"/>
                    <a:pt x="268" y="218"/>
                    <a:pt x="260" y="203"/>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9" name="Freeform 121"/>
            <p:cNvSpPr/>
            <p:nvPr/>
          </p:nvSpPr>
          <p:spPr bwMode="auto">
            <a:xfrm>
              <a:off x="2339975" y="3563938"/>
              <a:ext cx="547688" cy="627063"/>
            </a:xfrm>
            <a:custGeom>
              <a:avLst/>
              <a:gdLst>
                <a:gd name="T0" fmla="*/ 8 w 146"/>
                <a:gd name="T1" fmla="*/ 2 h 167"/>
                <a:gd name="T2" fmla="*/ 60 w 146"/>
                <a:gd name="T3" fmla="*/ 32 h 167"/>
                <a:gd name="T4" fmla="*/ 109 w 146"/>
                <a:gd name="T5" fmla="*/ 128 h 167"/>
                <a:gd name="T6" fmla="*/ 146 w 146"/>
                <a:gd name="T7" fmla="*/ 155 h 167"/>
                <a:gd name="T8" fmla="*/ 87 w 146"/>
                <a:gd name="T9" fmla="*/ 134 h 167"/>
                <a:gd name="T10" fmla="*/ 52 w 146"/>
                <a:gd name="T11" fmla="*/ 65 h 167"/>
                <a:gd name="T12" fmla="*/ 30 w 146"/>
                <a:gd name="T13" fmla="*/ 43 h 167"/>
                <a:gd name="T14" fmla="*/ 14 w 146"/>
                <a:gd name="T15" fmla="*/ 25 h 167"/>
                <a:gd name="T16" fmla="*/ 8 w 146"/>
                <a:gd name="T1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67">
                  <a:moveTo>
                    <a:pt x="8" y="2"/>
                  </a:moveTo>
                  <a:cubicBezTo>
                    <a:pt x="35" y="0"/>
                    <a:pt x="60" y="32"/>
                    <a:pt x="60" y="32"/>
                  </a:cubicBezTo>
                  <a:cubicBezTo>
                    <a:pt x="60" y="32"/>
                    <a:pt x="91" y="93"/>
                    <a:pt x="109" y="128"/>
                  </a:cubicBezTo>
                  <a:cubicBezTo>
                    <a:pt x="120" y="150"/>
                    <a:pt x="135" y="158"/>
                    <a:pt x="146" y="155"/>
                  </a:cubicBezTo>
                  <a:cubicBezTo>
                    <a:pt x="126" y="167"/>
                    <a:pt x="99" y="158"/>
                    <a:pt x="87" y="134"/>
                  </a:cubicBezTo>
                  <a:cubicBezTo>
                    <a:pt x="52" y="65"/>
                    <a:pt x="52" y="65"/>
                    <a:pt x="52" y="65"/>
                  </a:cubicBezTo>
                  <a:cubicBezTo>
                    <a:pt x="47" y="55"/>
                    <a:pt x="39" y="48"/>
                    <a:pt x="30" y="43"/>
                  </a:cubicBezTo>
                  <a:cubicBezTo>
                    <a:pt x="14" y="25"/>
                    <a:pt x="14" y="25"/>
                    <a:pt x="14" y="25"/>
                  </a:cubicBezTo>
                  <a:cubicBezTo>
                    <a:pt x="7" y="6"/>
                    <a:pt x="0" y="2"/>
                    <a:pt x="8" y="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0" name="Freeform 122"/>
            <p:cNvSpPr/>
            <p:nvPr/>
          </p:nvSpPr>
          <p:spPr bwMode="auto">
            <a:xfrm>
              <a:off x="2794000" y="3841750"/>
              <a:ext cx="141288" cy="203200"/>
            </a:xfrm>
            <a:custGeom>
              <a:avLst/>
              <a:gdLst>
                <a:gd name="T0" fmla="*/ 15 w 38"/>
                <a:gd name="T1" fmla="*/ 0 h 54"/>
                <a:gd name="T2" fmla="*/ 35 w 38"/>
                <a:gd name="T3" fmla="*/ 40 h 54"/>
                <a:gd name="T4" fmla="*/ 38 w 38"/>
                <a:gd name="T5" fmla="*/ 53 h 54"/>
                <a:gd name="T6" fmla="*/ 15 w 38"/>
                <a:gd name="T7" fmla="*/ 44 h 54"/>
                <a:gd name="T8" fmla="*/ 3 w 38"/>
                <a:gd name="T9" fmla="*/ 19 h 54"/>
                <a:gd name="T10" fmla="*/ 8 w 38"/>
                <a:gd name="T11" fmla="*/ 3 h 54"/>
                <a:gd name="T12" fmla="*/ 15 w 3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8" h="54">
                  <a:moveTo>
                    <a:pt x="15" y="0"/>
                  </a:moveTo>
                  <a:cubicBezTo>
                    <a:pt x="35" y="40"/>
                    <a:pt x="35" y="40"/>
                    <a:pt x="35" y="40"/>
                  </a:cubicBezTo>
                  <a:cubicBezTo>
                    <a:pt x="37" y="44"/>
                    <a:pt x="38" y="48"/>
                    <a:pt x="38" y="53"/>
                  </a:cubicBezTo>
                  <a:cubicBezTo>
                    <a:pt x="31" y="54"/>
                    <a:pt x="20" y="53"/>
                    <a:pt x="15" y="44"/>
                  </a:cubicBezTo>
                  <a:cubicBezTo>
                    <a:pt x="3" y="19"/>
                    <a:pt x="3" y="19"/>
                    <a:pt x="3" y="19"/>
                  </a:cubicBezTo>
                  <a:cubicBezTo>
                    <a:pt x="0" y="13"/>
                    <a:pt x="2" y="6"/>
                    <a:pt x="8" y="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1" name="Freeform 123"/>
            <p:cNvSpPr>
              <a:spLocks noEditPoints="1"/>
            </p:cNvSpPr>
            <p:nvPr/>
          </p:nvSpPr>
          <p:spPr bwMode="auto">
            <a:xfrm>
              <a:off x="1938337" y="3489325"/>
              <a:ext cx="701675" cy="809625"/>
            </a:xfrm>
            <a:custGeom>
              <a:avLst/>
              <a:gdLst>
                <a:gd name="T0" fmla="*/ 95 w 187"/>
                <a:gd name="T1" fmla="*/ 0 h 216"/>
                <a:gd name="T2" fmla="*/ 187 w 187"/>
                <a:gd name="T3" fmla="*/ 108 h 216"/>
                <a:gd name="T4" fmla="*/ 165 w 187"/>
                <a:gd name="T5" fmla="*/ 159 h 216"/>
                <a:gd name="T6" fmla="*/ 157 w 187"/>
                <a:gd name="T7" fmla="*/ 192 h 216"/>
                <a:gd name="T8" fmla="*/ 104 w 187"/>
                <a:gd name="T9" fmla="*/ 213 h 216"/>
                <a:gd name="T10" fmla="*/ 0 w 187"/>
                <a:gd name="T11" fmla="*/ 111 h 216"/>
                <a:gd name="T12" fmla="*/ 95 w 187"/>
                <a:gd name="T13" fmla="*/ 0 h 216"/>
                <a:gd name="T14" fmla="*/ 95 w 187"/>
                <a:gd name="T15" fmla="*/ 50 h 216"/>
                <a:gd name="T16" fmla="*/ 45 w 187"/>
                <a:gd name="T17" fmla="*/ 108 h 216"/>
                <a:gd name="T18" fmla="*/ 95 w 187"/>
                <a:gd name="T19" fmla="*/ 165 h 216"/>
                <a:gd name="T20" fmla="*/ 144 w 187"/>
                <a:gd name="T21" fmla="*/ 108 h 216"/>
                <a:gd name="T22" fmla="*/ 95 w 187"/>
                <a:gd name="T23" fmla="*/ 5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216">
                  <a:moveTo>
                    <a:pt x="95" y="0"/>
                  </a:moveTo>
                  <a:cubicBezTo>
                    <a:pt x="146" y="0"/>
                    <a:pt x="187" y="48"/>
                    <a:pt x="187" y="108"/>
                  </a:cubicBezTo>
                  <a:cubicBezTo>
                    <a:pt x="187" y="135"/>
                    <a:pt x="178" y="141"/>
                    <a:pt x="165" y="159"/>
                  </a:cubicBezTo>
                  <a:cubicBezTo>
                    <a:pt x="162" y="162"/>
                    <a:pt x="161" y="171"/>
                    <a:pt x="157" y="192"/>
                  </a:cubicBezTo>
                  <a:cubicBezTo>
                    <a:pt x="148" y="202"/>
                    <a:pt x="125" y="212"/>
                    <a:pt x="104" y="213"/>
                  </a:cubicBezTo>
                  <a:cubicBezTo>
                    <a:pt x="42" y="216"/>
                    <a:pt x="0" y="171"/>
                    <a:pt x="0" y="111"/>
                  </a:cubicBezTo>
                  <a:cubicBezTo>
                    <a:pt x="0" y="52"/>
                    <a:pt x="44" y="0"/>
                    <a:pt x="95" y="0"/>
                  </a:cubicBezTo>
                  <a:close/>
                  <a:moveTo>
                    <a:pt x="95" y="50"/>
                  </a:moveTo>
                  <a:cubicBezTo>
                    <a:pt x="67" y="50"/>
                    <a:pt x="45" y="76"/>
                    <a:pt x="45" y="108"/>
                  </a:cubicBezTo>
                  <a:cubicBezTo>
                    <a:pt x="45" y="139"/>
                    <a:pt x="67" y="165"/>
                    <a:pt x="95" y="165"/>
                  </a:cubicBezTo>
                  <a:cubicBezTo>
                    <a:pt x="122" y="165"/>
                    <a:pt x="144" y="139"/>
                    <a:pt x="144" y="108"/>
                  </a:cubicBezTo>
                  <a:cubicBezTo>
                    <a:pt x="144" y="76"/>
                    <a:pt x="122" y="50"/>
                    <a:pt x="95" y="50"/>
                  </a:cubicBezTo>
                  <a:close/>
                </a:path>
              </a:pathLst>
            </a:custGeom>
            <a:solidFill>
              <a:srgbClr val="D4A7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2" name="Freeform 124"/>
            <p:cNvSpPr>
              <a:spLocks noEditPoints="1"/>
            </p:cNvSpPr>
            <p:nvPr/>
          </p:nvSpPr>
          <p:spPr bwMode="auto">
            <a:xfrm>
              <a:off x="1965325" y="3440113"/>
              <a:ext cx="700088"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4" y="51"/>
                    <a:pt x="42" y="77"/>
                    <a:pt x="42" y="109"/>
                  </a:cubicBezTo>
                  <a:cubicBezTo>
                    <a:pt x="42" y="141"/>
                    <a:pt x="64" y="167"/>
                    <a:pt x="92" y="167"/>
                  </a:cubicBezTo>
                  <a:cubicBezTo>
                    <a:pt x="119" y="167"/>
                    <a:pt x="142" y="141"/>
                    <a:pt x="142" y="109"/>
                  </a:cubicBezTo>
                  <a:cubicBezTo>
                    <a:pt x="142" y="77"/>
                    <a:pt x="119" y="51"/>
                    <a:pt x="92" y="51"/>
                  </a:cubicBez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3" name="Freeform 125"/>
            <p:cNvSpPr>
              <a:spLocks noEditPoints="1"/>
            </p:cNvSpPr>
            <p:nvPr/>
          </p:nvSpPr>
          <p:spPr bwMode="auto">
            <a:xfrm>
              <a:off x="1957387" y="3440113"/>
              <a:ext cx="701675"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5" y="51"/>
                    <a:pt x="42" y="77"/>
                    <a:pt x="42" y="109"/>
                  </a:cubicBezTo>
                  <a:cubicBezTo>
                    <a:pt x="42" y="141"/>
                    <a:pt x="65" y="167"/>
                    <a:pt x="92" y="167"/>
                  </a:cubicBezTo>
                  <a:cubicBezTo>
                    <a:pt x="120" y="167"/>
                    <a:pt x="142" y="141"/>
                    <a:pt x="142" y="109"/>
                  </a:cubicBezTo>
                  <a:cubicBezTo>
                    <a:pt x="142" y="77"/>
                    <a:pt x="120" y="51"/>
                    <a:pt x="92" y="51"/>
                  </a:cubicBezTo>
                  <a:close/>
                </a:path>
              </a:pathLst>
            </a:custGeom>
            <a:solidFill>
              <a:srgbClr val="CE8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4" name="Freeform 126"/>
            <p:cNvSpPr/>
            <p:nvPr/>
          </p:nvSpPr>
          <p:spPr bwMode="auto">
            <a:xfrm>
              <a:off x="1957387" y="3673475"/>
              <a:ext cx="206375" cy="341313"/>
            </a:xfrm>
            <a:custGeom>
              <a:avLst/>
              <a:gdLst>
                <a:gd name="T0" fmla="*/ 9 w 55"/>
                <a:gd name="T1" fmla="*/ 0 h 91"/>
                <a:gd name="T2" fmla="*/ 0 w 55"/>
                <a:gd name="T3" fmla="*/ 47 h 91"/>
                <a:gd name="T4" fmla="*/ 7 w 55"/>
                <a:gd name="T5" fmla="*/ 91 h 91"/>
                <a:gd name="T6" fmla="*/ 52 w 55"/>
                <a:gd name="T7" fmla="*/ 82 h 91"/>
                <a:gd name="T8" fmla="*/ 42 w 55"/>
                <a:gd name="T9" fmla="*/ 47 h 91"/>
                <a:gd name="T10" fmla="*/ 55 w 55"/>
                <a:gd name="T11" fmla="*/ 9 h 91"/>
                <a:gd name="T12" fmla="*/ 9 w 5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5" h="91">
                  <a:moveTo>
                    <a:pt x="9" y="0"/>
                  </a:moveTo>
                  <a:cubicBezTo>
                    <a:pt x="3" y="14"/>
                    <a:pt x="0" y="30"/>
                    <a:pt x="0" y="47"/>
                  </a:cubicBezTo>
                  <a:cubicBezTo>
                    <a:pt x="0" y="63"/>
                    <a:pt x="2" y="77"/>
                    <a:pt x="7" y="91"/>
                  </a:cubicBezTo>
                  <a:cubicBezTo>
                    <a:pt x="52" y="82"/>
                    <a:pt x="52" y="82"/>
                    <a:pt x="52" y="82"/>
                  </a:cubicBezTo>
                  <a:cubicBezTo>
                    <a:pt x="46" y="73"/>
                    <a:pt x="42" y="60"/>
                    <a:pt x="42" y="47"/>
                  </a:cubicBezTo>
                  <a:cubicBezTo>
                    <a:pt x="42" y="33"/>
                    <a:pt x="47" y="19"/>
                    <a:pt x="55" y="9"/>
                  </a:cubicBezTo>
                  <a:lnTo>
                    <a:pt x="9"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5" name="Freeform 127"/>
            <p:cNvSpPr/>
            <p:nvPr/>
          </p:nvSpPr>
          <p:spPr bwMode="auto">
            <a:xfrm>
              <a:off x="2444750" y="3673475"/>
              <a:ext cx="214313" cy="341313"/>
            </a:xfrm>
            <a:custGeom>
              <a:avLst/>
              <a:gdLst>
                <a:gd name="T0" fmla="*/ 0 w 57"/>
                <a:gd name="T1" fmla="*/ 9 h 91"/>
                <a:gd name="T2" fmla="*/ 12 w 57"/>
                <a:gd name="T3" fmla="*/ 47 h 91"/>
                <a:gd name="T4" fmla="*/ 2 w 57"/>
                <a:gd name="T5" fmla="*/ 82 h 91"/>
                <a:gd name="T6" fmla="*/ 49 w 57"/>
                <a:gd name="T7" fmla="*/ 91 h 91"/>
                <a:gd name="T8" fmla="*/ 57 w 57"/>
                <a:gd name="T9" fmla="*/ 47 h 91"/>
                <a:gd name="T10" fmla="*/ 48 w 57"/>
                <a:gd name="T11" fmla="*/ 0 h 91"/>
                <a:gd name="T12" fmla="*/ 0 w 57"/>
                <a:gd name="T13" fmla="*/ 9 h 91"/>
              </a:gdLst>
              <a:ahLst/>
              <a:cxnLst>
                <a:cxn ang="0">
                  <a:pos x="T0" y="T1"/>
                </a:cxn>
                <a:cxn ang="0">
                  <a:pos x="T2" y="T3"/>
                </a:cxn>
                <a:cxn ang="0">
                  <a:pos x="T4" y="T5"/>
                </a:cxn>
                <a:cxn ang="0">
                  <a:pos x="T6" y="T7"/>
                </a:cxn>
                <a:cxn ang="0">
                  <a:pos x="T8" y="T9"/>
                </a:cxn>
                <a:cxn ang="0">
                  <a:pos x="T10" y="T11"/>
                </a:cxn>
                <a:cxn ang="0">
                  <a:pos x="T12" y="T13"/>
                </a:cxn>
              </a:cxnLst>
              <a:rect l="0" t="0" r="r" b="b"/>
              <a:pathLst>
                <a:path w="57" h="91">
                  <a:moveTo>
                    <a:pt x="0" y="9"/>
                  </a:moveTo>
                  <a:cubicBezTo>
                    <a:pt x="7" y="19"/>
                    <a:pt x="12" y="33"/>
                    <a:pt x="12" y="47"/>
                  </a:cubicBezTo>
                  <a:cubicBezTo>
                    <a:pt x="12" y="60"/>
                    <a:pt x="8" y="73"/>
                    <a:pt x="2" y="82"/>
                  </a:cubicBezTo>
                  <a:cubicBezTo>
                    <a:pt x="49" y="91"/>
                    <a:pt x="49" y="91"/>
                    <a:pt x="49" y="91"/>
                  </a:cubicBezTo>
                  <a:cubicBezTo>
                    <a:pt x="54" y="77"/>
                    <a:pt x="57" y="63"/>
                    <a:pt x="57" y="47"/>
                  </a:cubicBezTo>
                  <a:cubicBezTo>
                    <a:pt x="57" y="30"/>
                    <a:pt x="54" y="14"/>
                    <a:pt x="48" y="0"/>
                  </a:cubicBezTo>
                  <a:lnTo>
                    <a:pt x="0" y="9"/>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6" name="Freeform 128"/>
            <p:cNvSpPr>
              <a:spLocks noEditPoints="1"/>
            </p:cNvSpPr>
            <p:nvPr/>
          </p:nvSpPr>
          <p:spPr bwMode="auto">
            <a:xfrm>
              <a:off x="1924050" y="3440113"/>
              <a:ext cx="708025" cy="822325"/>
            </a:xfrm>
            <a:custGeom>
              <a:avLst/>
              <a:gdLst>
                <a:gd name="T0" fmla="*/ 95 w 189"/>
                <a:gd name="T1" fmla="*/ 0 h 219"/>
                <a:gd name="T2" fmla="*/ 0 w 189"/>
                <a:gd name="T3" fmla="*/ 109 h 219"/>
                <a:gd name="T4" fmla="*/ 95 w 189"/>
                <a:gd name="T5" fmla="*/ 219 h 219"/>
                <a:gd name="T6" fmla="*/ 189 w 189"/>
                <a:gd name="T7" fmla="*/ 109 h 219"/>
                <a:gd name="T8" fmla="*/ 95 w 189"/>
                <a:gd name="T9" fmla="*/ 0 h 219"/>
                <a:gd name="T10" fmla="*/ 95 w 189"/>
                <a:gd name="T11" fmla="*/ 53 h 219"/>
                <a:gd name="T12" fmla="*/ 143 w 189"/>
                <a:gd name="T13" fmla="*/ 109 h 219"/>
                <a:gd name="T14" fmla="*/ 95 w 189"/>
                <a:gd name="T15" fmla="*/ 165 h 219"/>
                <a:gd name="T16" fmla="*/ 47 w 189"/>
                <a:gd name="T17" fmla="*/ 109 h 219"/>
                <a:gd name="T18" fmla="*/ 95 w 189"/>
                <a:gd name="T19" fmla="*/ 5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9">
                  <a:moveTo>
                    <a:pt x="95" y="0"/>
                  </a:moveTo>
                  <a:cubicBezTo>
                    <a:pt x="43" y="0"/>
                    <a:pt x="0" y="49"/>
                    <a:pt x="0" y="109"/>
                  </a:cubicBezTo>
                  <a:cubicBezTo>
                    <a:pt x="0" y="170"/>
                    <a:pt x="43" y="219"/>
                    <a:pt x="95" y="219"/>
                  </a:cubicBezTo>
                  <a:cubicBezTo>
                    <a:pt x="147" y="219"/>
                    <a:pt x="189" y="170"/>
                    <a:pt x="189" y="109"/>
                  </a:cubicBezTo>
                  <a:cubicBezTo>
                    <a:pt x="189" y="49"/>
                    <a:pt x="147" y="0"/>
                    <a:pt x="95" y="0"/>
                  </a:cubicBezTo>
                  <a:close/>
                  <a:moveTo>
                    <a:pt x="95" y="53"/>
                  </a:moveTo>
                  <a:cubicBezTo>
                    <a:pt x="121" y="53"/>
                    <a:pt x="143" y="78"/>
                    <a:pt x="143" y="109"/>
                  </a:cubicBezTo>
                  <a:cubicBezTo>
                    <a:pt x="143" y="140"/>
                    <a:pt x="121" y="165"/>
                    <a:pt x="95" y="165"/>
                  </a:cubicBezTo>
                  <a:cubicBezTo>
                    <a:pt x="69" y="165"/>
                    <a:pt x="47" y="140"/>
                    <a:pt x="47" y="109"/>
                  </a:cubicBezTo>
                  <a:cubicBezTo>
                    <a:pt x="47" y="78"/>
                    <a:pt x="69" y="53"/>
                    <a:pt x="95"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7" name="Freeform 129"/>
            <p:cNvSpPr>
              <a:spLocks noEditPoints="1"/>
            </p:cNvSpPr>
            <p:nvPr/>
          </p:nvSpPr>
          <p:spPr bwMode="auto">
            <a:xfrm>
              <a:off x="1938337" y="3448050"/>
              <a:ext cx="690563" cy="806450"/>
            </a:xfrm>
            <a:custGeom>
              <a:avLst/>
              <a:gdLst>
                <a:gd name="T0" fmla="*/ 92 w 184"/>
                <a:gd name="T1" fmla="*/ 0 h 215"/>
                <a:gd name="T2" fmla="*/ 184 w 184"/>
                <a:gd name="T3" fmla="*/ 107 h 215"/>
                <a:gd name="T4" fmla="*/ 92 w 184"/>
                <a:gd name="T5" fmla="*/ 215 h 215"/>
                <a:gd name="T6" fmla="*/ 0 w 184"/>
                <a:gd name="T7" fmla="*/ 107 h 215"/>
                <a:gd name="T8" fmla="*/ 92 w 184"/>
                <a:gd name="T9" fmla="*/ 0 h 215"/>
                <a:gd name="T10" fmla="*/ 92 w 184"/>
                <a:gd name="T11" fmla="*/ 50 h 215"/>
                <a:gd name="T12" fmla="*/ 43 w 184"/>
                <a:gd name="T13" fmla="*/ 107 h 215"/>
                <a:gd name="T14" fmla="*/ 92 w 184"/>
                <a:gd name="T15" fmla="*/ 165 h 215"/>
                <a:gd name="T16" fmla="*/ 141 w 184"/>
                <a:gd name="T17" fmla="*/ 107 h 215"/>
                <a:gd name="T18" fmla="*/ 92 w 184"/>
                <a:gd name="T19" fmla="*/ 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15">
                  <a:moveTo>
                    <a:pt x="92" y="0"/>
                  </a:moveTo>
                  <a:cubicBezTo>
                    <a:pt x="143" y="0"/>
                    <a:pt x="184" y="48"/>
                    <a:pt x="184" y="107"/>
                  </a:cubicBezTo>
                  <a:cubicBezTo>
                    <a:pt x="184" y="167"/>
                    <a:pt x="143" y="215"/>
                    <a:pt x="92" y="215"/>
                  </a:cubicBezTo>
                  <a:cubicBezTo>
                    <a:pt x="41" y="215"/>
                    <a:pt x="0" y="167"/>
                    <a:pt x="0" y="107"/>
                  </a:cubicBezTo>
                  <a:cubicBezTo>
                    <a:pt x="0" y="48"/>
                    <a:pt x="41" y="0"/>
                    <a:pt x="92" y="0"/>
                  </a:cubicBezTo>
                  <a:close/>
                  <a:moveTo>
                    <a:pt x="92" y="50"/>
                  </a:moveTo>
                  <a:cubicBezTo>
                    <a:pt x="65" y="50"/>
                    <a:pt x="43" y="75"/>
                    <a:pt x="43" y="107"/>
                  </a:cubicBezTo>
                  <a:cubicBezTo>
                    <a:pt x="43" y="139"/>
                    <a:pt x="65" y="165"/>
                    <a:pt x="92" y="165"/>
                  </a:cubicBezTo>
                  <a:cubicBezTo>
                    <a:pt x="119" y="165"/>
                    <a:pt x="141" y="139"/>
                    <a:pt x="141" y="107"/>
                  </a:cubicBezTo>
                  <a:cubicBezTo>
                    <a:pt x="141" y="75"/>
                    <a:pt x="119" y="50"/>
                    <a:pt x="92" y="50"/>
                  </a:cubicBezTo>
                  <a:close/>
                </a:path>
              </a:pathLst>
            </a:custGeom>
            <a:solidFill>
              <a:srgbClr val="FBE7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9" name="Freeform 130"/>
            <p:cNvSpPr/>
            <p:nvPr/>
          </p:nvSpPr>
          <p:spPr bwMode="auto">
            <a:xfrm>
              <a:off x="1938337" y="3478213"/>
              <a:ext cx="236538" cy="742950"/>
            </a:xfrm>
            <a:custGeom>
              <a:avLst/>
              <a:gdLst>
                <a:gd name="T0" fmla="*/ 63 w 63"/>
                <a:gd name="T1" fmla="*/ 0 h 198"/>
                <a:gd name="T2" fmla="*/ 63 w 63"/>
                <a:gd name="T3" fmla="*/ 47 h 198"/>
                <a:gd name="T4" fmla="*/ 37 w 63"/>
                <a:gd name="T5" fmla="*/ 99 h 198"/>
                <a:gd name="T6" fmla="*/ 63 w 63"/>
                <a:gd name="T7" fmla="*/ 151 h 198"/>
                <a:gd name="T8" fmla="*/ 63 w 63"/>
                <a:gd name="T9" fmla="*/ 198 h 198"/>
                <a:gd name="T10" fmla="*/ 0 w 63"/>
                <a:gd name="T11" fmla="*/ 99 h 198"/>
                <a:gd name="T12" fmla="*/ 63 w 6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63" h="198">
                  <a:moveTo>
                    <a:pt x="63" y="0"/>
                  </a:moveTo>
                  <a:cubicBezTo>
                    <a:pt x="63" y="47"/>
                    <a:pt x="63" y="47"/>
                    <a:pt x="63" y="47"/>
                  </a:cubicBezTo>
                  <a:cubicBezTo>
                    <a:pt x="47" y="57"/>
                    <a:pt x="37" y="77"/>
                    <a:pt x="37" y="99"/>
                  </a:cubicBezTo>
                  <a:cubicBezTo>
                    <a:pt x="37" y="121"/>
                    <a:pt x="47" y="141"/>
                    <a:pt x="63" y="151"/>
                  </a:cubicBezTo>
                  <a:cubicBezTo>
                    <a:pt x="63" y="198"/>
                    <a:pt x="63" y="198"/>
                    <a:pt x="63" y="198"/>
                  </a:cubicBezTo>
                  <a:cubicBezTo>
                    <a:pt x="27" y="185"/>
                    <a:pt x="0" y="146"/>
                    <a:pt x="0" y="99"/>
                  </a:cubicBezTo>
                  <a:cubicBezTo>
                    <a:pt x="0" y="53"/>
                    <a:pt x="27" y="13"/>
                    <a:pt x="63"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0" name="Freeform 131"/>
            <p:cNvSpPr/>
            <p:nvPr/>
          </p:nvSpPr>
          <p:spPr bwMode="auto">
            <a:xfrm>
              <a:off x="2351087" y="3475038"/>
              <a:ext cx="250825" cy="749300"/>
            </a:xfrm>
            <a:custGeom>
              <a:avLst/>
              <a:gdLst>
                <a:gd name="T0" fmla="*/ 0 w 67"/>
                <a:gd name="T1" fmla="*/ 160 h 200"/>
                <a:gd name="T2" fmla="*/ 37 w 67"/>
                <a:gd name="T3" fmla="*/ 100 h 200"/>
                <a:gd name="T4" fmla="*/ 0 w 67"/>
                <a:gd name="T5" fmla="*/ 40 h 200"/>
                <a:gd name="T6" fmla="*/ 0 w 67"/>
                <a:gd name="T7" fmla="*/ 0 h 200"/>
                <a:gd name="T8" fmla="*/ 67 w 67"/>
                <a:gd name="T9" fmla="*/ 100 h 200"/>
                <a:gd name="T10" fmla="*/ 0 w 67"/>
                <a:gd name="T11" fmla="*/ 200 h 200"/>
                <a:gd name="T12" fmla="*/ 0 w 67"/>
                <a:gd name="T13" fmla="*/ 160 h 200"/>
              </a:gdLst>
              <a:ahLst/>
              <a:cxnLst>
                <a:cxn ang="0">
                  <a:pos x="T0" y="T1"/>
                </a:cxn>
                <a:cxn ang="0">
                  <a:pos x="T2" y="T3"/>
                </a:cxn>
                <a:cxn ang="0">
                  <a:pos x="T4" y="T5"/>
                </a:cxn>
                <a:cxn ang="0">
                  <a:pos x="T6" y="T7"/>
                </a:cxn>
                <a:cxn ang="0">
                  <a:pos x="T8" y="T9"/>
                </a:cxn>
                <a:cxn ang="0">
                  <a:pos x="T10" y="T11"/>
                </a:cxn>
                <a:cxn ang="0">
                  <a:pos x="T12" y="T13"/>
                </a:cxn>
              </a:cxnLst>
              <a:rect l="0" t="0" r="r" b="b"/>
              <a:pathLst>
                <a:path w="67" h="200">
                  <a:moveTo>
                    <a:pt x="0" y="160"/>
                  </a:moveTo>
                  <a:cubicBezTo>
                    <a:pt x="19" y="151"/>
                    <a:pt x="37" y="132"/>
                    <a:pt x="37" y="100"/>
                  </a:cubicBezTo>
                  <a:cubicBezTo>
                    <a:pt x="37" y="68"/>
                    <a:pt x="19" y="49"/>
                    <a:pt x="0" y="40"/>
                  </a:cubicBezTo>
                  <a:cubicBezTo>
                    <a:pt x="0" y="0"/>
                    <a:pt x="0" y="0"/>
                    <a:pt x="0" y="0"/>
                  </a:cubicBezTo>
                  <a:cubicBezTo>
                    <a:pt x="38" y="11"/>
                    <a:pt x="67" y="52"/>
                    <a:pt x="67" y="100"/>
                  </a:cubicBezTo>
                  <a:cubicBezTo>
                    <a:pt x="67" y="148"/>
                    <a:pt x="38" y="189"/>
                    <a:pt x="0" y="200"/>
                  </a:cubicBezTo>
                  <a:lnTo>
                    <a:pt x="0" y="160"/>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1" name="Freeform 132"/>
            <p:cNvSpPr/>
            <p:nvPr/>
          </p:nvSpPr>
          <p:spPr bwMode="auto">
            <a:xfrm>
              <a:off x="2505075" y="3748088"/>
              <a:ext cx="1428750" cy="214313"/>
            </a:xfrm>
            <a:custGeom>
              <a:avLst/>
              <a:gdLst>
                <a:gd name="T0" fmla="*/ 28 w 381"/>
                <a:gd name="T1" fmla="*/ 0 h 57"/>
                <a:gd name="T2" fmla="*/ 0 w 381"/>
                <a:gd name="T3" fmla="*/ 27 h 57"/>
                <a:gd name="T4" fmla="*/ 30 w 381"/>
                <a:gd name="T5" fmla="*/ 57 h 57"/>
                <a:gd name="T6" fmla="*/ 368 w 381"/>
                <a:gd name="T7" fmla="*/ 57 h 57"/>
                <a:gd name="T8" fmla="*/ 381 w 381"/>
                <a:gd name="T9" fmla="*/ 28 h 57"/>
                <a:gd name="T10" fmla="*/ 368 w 381"/>
                <a:gd name="T11" fmla="*/ 0 h 57"/>
                <a:gd name="T12" fmla="*/ 28 w 38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81" h="57">
                  <a:moveTo>
                    <a:pt x="28" y="0"/>
                  </a:moveTo>
                  <a:cubicBezTo>
                    <a:pt x="0" y="27"/>
                    <a:pt x="0" y="27"/>
                    <a:pt x="0" y="27"/>
                  </a:cubicBezTo>
                  <a:cubicBezTo>
                    <a:pt x="30" y="57"/>
                    <a:pt x="30" y="57"/>
                    <a:pt x="30" y="57"/>
                  </a:cubicBezTo>
                  <a:cubicBezTo>
                    <a:pt x="30" y="57"/>
                    <a:pt x="367" y="57"/>
                    <a:pt x="368" y="57"/>
                  </a:cubicBezTo>
                  <a:cubicBezTo>
                    <a:pt x="375" y="57"/>
                    <a:pt x="381" y="44"/>
                    <a:pt x="381" y="28"/>
                  </a:cubicBezTo>
                  <a:cubicBezTo>
                    <a:pt x="381" y="12"/>
                    <a:pt x="375" y="0"/>
                    <a:pt x="368" y="0"/>
                  </a:cubicBezTo>
                  <a:cubicBezTo>
                    <a:pt x="367" y="0"/>
                    <a:pt x="28" y="0"/>
                    <a:pt x="28" y="0"/>
                  </a:cubicBez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2" name="Freeform 133"/>
            <p:cNvSpPr/>
            <p:nvPr/>
          </p:nvSpPr>
          <p:spPr bwMode="auto">
            <a:xfrm>
              <a:off x="2609850" y="3748088"/>
              <a:ext cx="1323975" cy="184150"/>
            </a:xfrm>
            <a:custGeom>
              <a:avLst/>
              <a:gdLst>
                <a:gd name="T0" fmla="*/ 349 w 353"/>
                <a:gd name="T1" fmla="*/ 49 h 49"/>
                <a:gd name="T2" fmla="*/ 353 w 353"/>
                <a:gd name="T3" fmla="*/ 28 h 49"/>
                <a:gd name="T4" fmla="*/ 340 w 353"/>
                <a:gd name="T5" fmla="*/ 0 h 49"/>
                <a:gd name="T6" fmla="*/ 4 w 353"/>
                <a:gd name="T7" fmla="*/ 0 h 49"/>
                <a:gd name="T8" fmla="*/ 0 w 353"/>
                <a:gd name="T9" fmla="*/ 28 h 49"/>
                <a:gd name="T10" fmla="*/ 1 w 353"/>
                <a:gd name="T11" fmla="*/ 49 h 49"/>
                <a:gd name="T12" fmla="*/ 349 w 35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3" h="49">
                  <a:moveTo>
                    <a:pt x="349" y="49"/>
                  </a:moveTo>
                  <a:cubicBezTo>
                    <a:pt x="351" y="44"/>
                    <a:pt x="353" y="36"/>
                    <a:pt x="353" y="28"/>
                  </a:cubicBezTo>
                  <a:cubicBezTo>
                    <a:pt x="353" y="12"/>
                    <a:pt x="347" y="0"/>
                    <a:pt x="340" y="0"/>
                  </a:cubicBezTo>
                  <a:cubicBezTo>
                    <a:pt x="339" y="0"/>
                    <a:pt x="4" y="0"/>
                    <a:pt x="4" y="0"/>
                  </a:cubicBezTo>
                  <a:cubicBezTo>
                    <a:pt x="4" y="9"/>
                    <a:pt x="0" y="18"/>
                    <a:pt x="0" y="28"/>
                  </a:cubicBezTo>
                  <a:cubicBezTo>
                    <a:pt x="0" y="35"/>
                    <a:pt x="0" y="42"/>
                    <a:pt x="1" y="49"/>
                  </a:cubicBezTo>
                  <a:lnTo>
                    <a:pt x="349" y="49"/>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3" name="Freeform 134"/>
            <p:cNvSpPr/>
            <p:nvPr/>
          </p:nvSpPr>
          <p:spPr bwMode="auto">
            <a:xfrm>
              <a:off x="2505075" y="3736975"/>
              <a:ext cx="1420813" cy="198438"/>
            </a:xfrm>
            <a:custGeom>
              <a:avLst/>
              <a:gdLst>
                <a:gd name="T0" fmla="*/ 30 w 379"/>
                <a:gd name="T1" fmla="*/ 0 h 53"/>
                <a:gd name="T2" fmla="*/ 0 w 379"/>
                <a:gd name="T3" fmla="*/ 30 h 53"/>
                <a:gd name="T4" fmla="*/ 23 w 379"/>
                <a:gd name="T5" fmla="*/ 53 h 53"/>
                <a:gd name="T6" fmla="*/ 367 w 379"/>
                <a:gd name="T7" fmla="*/ 53 h 53"/>
                <a:gd name="T8" fmla="*/ 379 w 379"/>
                <a:gd name="T9" fmla="*/ 27 h 53"/>
                <a:gd name="T10" fmla="*/ 367 w 379"/>
                <a:gd name="T11" fmla="*/ 0 h 53"/>
                <a:gd name="T12" fmla="*/ 30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30" y="0"/>
                  </a:moveTo>
                  <a:cubicBezTo>
                    <a:pt x="0" y="30"/>
                    <a:pt x="0" y="30"/>
                    <a:pt x="0" y="30"/>
                  </a:cubicBezTo>
                  <a:cubicBezTo>
                    <a:pt x="23" y="53"/>
                    <a:pt x="23" y="53"/>
                    <a:pt x="23" y="53"/>
                  </a:cubicBezTo>
                  <a:cubicBezTo>
                    <a:pt x="23" y="53"/>
                    <a:pt x="367" y="53"/>
                    <a:pt x="367" y="53"/>
                  </a:cubicBezTo>
                  <a:cubicBezTo>
                    <a:pt x="374" y="53"/>
                    <a:pt x="379" y="42"/>
                    <a:pt x="379" y="27"/>
                  </a:cubicBezTo>
                  <a:cubicBezTo>
                    <a:pt x="379" y="12"/>
                    <a:pt x="374" y="0"/>
                    <a:pt x="367" y="0"/>
                  </a:cubicBezTo>
                  <a:cubicBezTo>
                    <a:pt x="367" y="0"/>
                    <a:pt x="30" y="0"/>
                    <a:pt x="30" y="0"/>
                  </a:cubicBezTo>
                  <a:close/>
                </a:path>
              </a:pathLst>
            </a:custGeom>
            <a:solidFill>
              <a:srgbClr val="FCF0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4" name="Freeform 135"/>
            <p:cNvSpPr/>
            <p:nvPr/>
          </p:nvSpPr>
          <p:spPr bwMode="auto">
            <a:xfrm>
              <a:off x="2505075" y="3748088"/>
              <a:ext cx="1420813" cy="198438"/>
            </a:xfrm>
            <a:custGeom>
              <a:avLst/>
              <a:gdLst>
                <a:gd name="T0" fmla="*/ 28 w 379"/>
                <a:gd name="T1" fmla="*/ 0 h 53"/>
                <a:gd name="T2" fmla="*/ 0 w 379"/>
                <a:gd name="T3" fmla="*/ 27 h 53"/>
                <a:gd name="T4" fmla="*/ 26 w 379"/>
                <a:gd name="T5" fmla="*/ 53 h 53"/>
                <a:gd name="T6" fmla="*/ 367 w 379"/>
                <a:gd name="T7" fmla="*/ 53 h 53"/>
                <a:gd name="T8" fmla="*/ 379 w 379"/>
                <a:gd name="T9" fmla="*/ 26 h 53"/>
                <a:gd name="T10" fmla="*/ 367 w 379"/>
                <a:gd name="T11" fmla="*/ 0 h 53"/>
                <a:gd name="T12" fmla="*/ 28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28" y="0"/>
                  </a:moveTo>
                  <a:cubicBezTo>
                    <a:pt x="0" y="27"/>
                    <a:pt x="0" y="27"/>
                    <a:pt x="0" y="27"/>
                  </a:cubicBezTo>
                  <a:cubicBezTo>
                    <a:pt x="0" y="27"/>
                    <a:pt x="20" y="46"/>
                    <a:pt x="26" y="53"/>
                  </a:cubicBezTo>
                  <a:cubicBezTo>
                    <a:pt x="26" y="53"/>
                    <a:pt x="367" y="53"/>
                    <a:pt x="367" y="53"/>
                  </a:cubicBezTo>
                  <a:cubicBezTo>
                    <a:pt x="374" y="53"/>
                    <a:pt x="379" y="41"/>
                    <a:pt x="379" y="26"/>
                  </a:cubicBezTo>
                  <a:cubicBezTo>
                    <a:pt x="379" y="11"/>
                    <a:pt x="374" y="0"/>
                    <a:pt x="367" y="0"/>
                  </a:cubicBezTo>
                  <a:cubicBezTo>
                    <a:pt x="367" y="0"/>
                    <a:pt x="28" y="0"/>
                    <a:pt x="28"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5" name="Freeform 136"/>
            <p:cNvSpPr/>
            <p:nvPr/>
          </p:nvSpPr>
          <p:spPr bwMode="auto">
            <a:xfrm>
              <a:off x="2508250" y="3759200"/>
              <a:ext cx="1406525" cy="82550"/>
            </a:xfrm>
            <a:custGeom>
              <a:avLst/>
              <a:gdLst>
                <a:gd name="T0" fmla="*/ 375 w 375"/>
                <a:gd name="T1" fmla="*/ 22 h 22"/>
                <a:gd name="T2" fmla="*/ 367 w 375"/>
                <a:gd name="T3" fmla="*/ 0 h 22"/>
                <a:gd name="T4" fmla="*/ 23 w 375"/>
                <a:gd name="T5" fmla="*/ 0 h 22"/>
                <a:gd name="T6" fmla="*/ 0 w 375"/>
                <a:gd name="T7" fmla="*/ 22 h 22"/>
                <a:gd name="T8" fmla="*/ 375 w 375"/>
                <a:gd name="T9" fmla="*/ 22 h 22"/>
              </a:gdLst>
              <a:ahLst/>
              <a:cxnLst>
                <a:cxn ang="0">
                  <a:pos x="T0" y="T1"/>
                </a:cxn>
                <a:cxn ang="0">
                  <a:pos x="T2" y="T3"/>
                </a:cxn>
                <a:cxn ang="0">
                  <a:pos x="T4" y="T5"/>
                </a:cxn>
                <a:cxn ang="0">
                  <a:pos x="T6" y="T7"/>
                </a:cxn>
                <a:cxn ang="0">
                  <a:pos x="T8" y="T9"/>
                </a:cxn>
              </a:cxnLst>
              <a:rect l="0" t="0" r="r" b="b"/>
              <a:pathLst>
                <a:path w="375" h="22">
                  <a:moveTo>
                    <a:pt x="375" y="22"/>
                  </a:moveTo>
                  <a:cubicBezTo>
                    <a:pt x="375" y="12"/>
                    <a:pt x="371" y="1"/>
                    <a:pt x="367" y="0"/>
                  </a:cubicBezTo>
                  <a:cubicBezTo>
                    <a:pt x="23" y="0"/>
                    <a:pt x="23" y="0"/>
                    <a:pt x="23" y="0"/>
                  </a:cubicBezTo>
                  <a:cubicBezTo>
                    <a:pt x="0" y="22"/>
                    <a:pt x="0" y="22"/>
                    <a:pt x="0" y="22"/>
                  </a:cubicBezTo>
                  <a:lnTo>
                    <a:pt x="375" y="22"/>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6" name="Freeform 137"/>
            <p:cNvSpPr/>
            <p:nvPr/>
          </p:nvSpPr>
          <p:spPr bwMode="auto">
            <a:xfrm>
              <a:off x="2535237" y="3879850"/>
              <a:ext cx="1379538" cy="66675"/>
            </a:xfrm>
            <a:custGeom>
              <a:avLst/>
              <a:gdLst>
                <a:gd name="T0" fmla="*/ 0 w 368"/>
                <a:gd name="T1" fmla="*/ 0 h 18"/>
                <a:gd name="T2" fmla="*/ 18 w 368"/>
                <a:gd name="T3" fmla="*/ 18 h 18"/>
                <a:gd name="T4" fmla="*/ 362 w 368"/>
                <a:gd name="T5" fmla="*/ 18 h 18"/>
                <a:gd name="T6" fmla="*/ 368 w 368"/>
                <a:gd name="T7" fmla="*/ 0 h 18"/>
                <a:gd name="T8" fmla="*/ 0 w 368"/>
                <a:gd name="T9" fmla="*/ 0 h 18"/>
              </a:gdLst>
              <a:ahLst/>
              <a:cxnLst>
                <a:cxn ang="0">
                  <a:pos x="T0" y="T1"/>
                </a:cxn>
                <a:cxn ang="0">
                  <a:pos x="T2" y="T3"/>
                </a:cxn>
                <a:cxn ang="0">
                  <a:pos x="T4" y="T5"/>
                </a:cxn>
                <a:cxn ang="0">
                  <a:pos x="T6" y="T7"/>
                </a:cxn>
                <a:cxn ang="0">
                  <a:pos x="T8" y="T9"/>
                </a:cxn>
              </a:cxnLst>
              <a:rect l="0" t="0" r="r" b="b"/>
              <a:pathLst>
                <a:path w="368" h="18">
                  <a:moveTo>
                    <a:pt x="0" y="0"/>
                  </a:moveTo>
                  <a:cubicBezTo>
                    <a:pt x="18" y="18"/>
                    <a:pt x="18" y="18"/>
                    <a:pt x="18" y="18"/>
                  </a:cubicBezTo>
                  <a:cubicBezTo>
                    <a:pt x="362" y="18"/>
                    <a:pt x="362" y="18"/>
                    <a:pt x="362" y="18"/>
                  </a:cubicBezTo>
                  <a:cubicBezTo>
                    <a:pt x="365" y="14"/>
                    <a:pt x="367" y="8"/>
                    <a:pt x="368" y="0"/>
                  </a:cubicBezTo>
                  <a:lnTo>
                    <a:pt x="0" y="0"/>
                  </a:lnTo>
                  <a:close/>
                </a:path>
              </a:pathLst>
            </a:custGeom>
            <a:solidFill>
              <a:srgbClr val="D180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7" name="Rectangle 138"/>
            <p:cNvSpPr>
              <a:spLocks noChangeArrowheads="1"/>
            </p:cNvSpPr>
            <p:nvPr/>
          </p:nvSpPr>
          <p:spPr bwMode="auto">
            <a:xfrm>
              <a:off x="2676525" y="3706813"/>
              <a:ext cx="123825"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8" name="Rectangle 139"/>
            <p:cNvSpPr>
              <a:spLocks noChangeArrowheads="1"/>
            </p:cNvSpPr>
            <p:nvPr/>
          </p:nvSpPr>
          <p:spPr bwMode="auto">
            <a:xfrm>
              <a:off x="2774950" y="3714750"/>
              <a:ext cx="25400"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9" name="Rectangle 140"/>
            <p:cNvSpPr>
              <a:spLocks noChangeArrowheads="1"/>
            </p:cNvSpPr>
            <p:nvPr/>
          </p:nvSpPr>
          <p:spPr bwMode="auto">
            <a:xfrm>
              <a:off x="2774950" y="3714750"/>
              <a:ext cx="25400"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0" name="Rectangle 141"/>
            <p:cNvSpPr>
              <a:spLocks noChangeArrowheads="1"/>
            </p:cNvSpPr>
            <p:nvPr/>
          </p:nvSpPr>
          <p:spPr bwMode="auto">
            <a:xfrm>
              <a:off x="2774950" y="3729038"/>
              <a:ext cx="25400"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1" name="Rectangle 142"/>
            <p:cNvSpPr>
              <a:spLocks noChangeArrowheads="1"/>
            </p:cNvSpPr>
            <p:nvPr/>
          </p:nvSpPr>
          <p:spPr bwMode="auto">
            <a:xfrm>
              <a:off x="2774950" y="3890963"/>
              <a:ext cx="25400"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2" name="Rectangle 143"/>
            <p:cNvSpPr>
              <a:spLocks noChangeArrowheads="1"/>
            </p:cNvSpPr>
            <p:nvPr/>
          </p:nvSpPr>
          <p:spPr bwMode="auto">
            <a:xfrm>
              <a:off x="2676525" y="3714750"/>
              <a:ext cx="90488" cy="27781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3" name="Rectangle 144"/>
            <p:cNvSpPr>
              <a:spLocks noChangeArrowheads="1"/>
            </p:cNvSpPr>
            <p:nvPr/>
          </p:nvSpPr>
          <p:spPr bwMode="auto">
            <a:xfrm>
              <a:off x="2676525" y="3714750"/>
              <a:ext cx="90488"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4" name="Rectangle 145"/>
            <p:cNvSpPr>
              <a:spLocks noChangeArrowheads="1"/>
            </p:cNvSpPr>
            <p:nvPr/>
          </p:nvSpPr>
          <p:spPr bwMode="auto">
            <a:xfrm>
              <a:off x="2676525" y="3729038"/>
              <a:ext cx="90488"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5" name="Rectangle 146"/>
            <p:cNvSpPr>
              <a:spLocks noChangeArrowheads="1"/>
            </p:cNvSpPr>
            <p:nvPr/>
          </p:nvSpPr>
          <p:spPr bwMode="auto">
            <a:xfrm>
              <a:off x="2692400" y="3714750"/>
              <a:ext cx="90488" cy="27781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6" name="Rectangle 147"/>
            <p:cNvSpPr>
              <a:spLocks noChangeArrowheads="1"/>
            </p:cNvSpPr>
            <p:nvPr/>
          </p:nvSpPr>
          <p:spPr bwMode="auto">
            <a:xfrm>
              <a:off x="269240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8" name="Rectangle 148"/>
            <p:cNvSpPr>
              <a:spLocks noChangeArrowheads="1"/>
            </p:cNvSpPr>
            <p:nvPr/>
          </p:nvSpPr>
          <p:spPr bwMode="auto">
            <a:xfrm>
              <a:off x="269240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9" name="Rectangle 149"/>
            <p:cNvSpPr>
              <a:spLocks noChangeArrowheads="1"/>
            </p:cNvSpPr>
            <p:nvPr/>
          </p:nvSpPr>
          <p:spPr bwMode="auto">
            <a:xfrm>
              <a:off x="269240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0" name="Rectangle 150"/>
            <p:cNvSpPr>
              <a:spLocks noChangeArrowheads="1"/>
            </p:cNvSpPr>
            <p:nvPr/>
          </p:nvSpPr>
          <p:spPr bwMode="auto">
            <a:xfrm>
              <a:off x="3276600" y="3706813"/>
              <a:ext cx="128588"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1" name="Rectangle 151"/>
            <p:cNvSpPr>
              <a:spLocks noChangeArrowheads="1"/>
            </p:cNvSpPr>
            <p:nvPr/>
          </p:nvSpPr>
          <p:spPr bwMode="auto">
            <a:xfrm>
              <a:off x="3378200" y="3714750"/>
              <a:ext cx="26988"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2" name="Rectangle 152"/>
            <p:cNvSpPr>
              <a:spLocks noChangeArrowheads="1"/>
            </p:cNvSpPr>
            <p:nvPr/>
          </p:nvSpPr>
          <p:spPr bwMode="auto">
            <a:xfrm>
              <a:off x="3378200" y="3714750"/>
              <a:ext cx="26988"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3" name="Rectangle 153"/>
            <p:cNvSpPr>
              <a:spLocks noChangeArrowheads="1"/>
            </p:cNvSpPr>
            <p:nvPr/>
          </p:nvSpPr>
          <p:spPr bwMode="auto">
            <a:xfrm>
              <a:off x="3378200" y="3729038"/>
              <a:ext cx="26988"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4" name="Rectangle 154"/>
            <p:cNvSpPr>
              <a:spLocks noChangeArrowheads="1"/>
            </p:cNvSpPr>
            <p:nvPr/>
          </p:nvSpPr>
          <p:spPr bwMode="auto">
            <a:xfrm>
              <a:off x="3378200" y="3890963"/>
              <a:ext cx="26988"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5" name="Rectangle 155"/>
            <p:cNvSpPr>
              <a:spLocks noChangeArrowheads="1"/>
            </p:cNvSpPr>
            <p:nvPr/>
          </p:nvSpPr>
          <p:spPr bwMode="auto">
            <a:xfrm>
              <a:off x="3276600" y="3714750"/>
              <a:ext cx="95250" cy="277813"/>
            </a:xfrm>
            <a:prstGeom prst="rect">
              <a:avLst/>
            </a:prstGeom>
            <a:solidFill>
              <a:srgbClr val="FFBE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6" name="Rectangle 156"/>
            <p:cNvSpPr>
              <a:spLocks noChangeArrowheads="1"/>
            </p:cNvSpPr>
            <p:nvPr/>
          </p:nvSpPr>
          <p:spPr bwMode="auto">
            <a:xfrm>
              <a:off x="3276600" y="3714750"/>
              <a:ext cx="95250"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7" name="Rectangle 157"/>
            <p:cNvSpPr>
              <a:spLocks noChangeArrowheads="1"/>
            </p:cNvSpPr>
            <p:nvPr/>
          </p:nvSpPr>
          <p:spPr bwMode="auto">
            <a:xfrm>
              <a:off x="3276600" y="3729038"/>
              <a:ext cx="95250"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8" name="Rectangle 158"/>
            <p:cNvSpPr>
              <a:spLocks noChangeArrowheads="1"/>
            </p:cNvSpPr>
            <p:nvPr/>
          </p:nvSpPr>
          <p:spPr bwMode="auto">
            <a:xfrm>
              <a:off x="3276600" y="3890963"/>
              <a:ext cx="95250" cy="82550"/>
            </a:xfrm>
            <a:prstGeom prst="rect">
              <a:avLst/>
            </a:prstGeom>
            <a:solidFill>
              <a:srgbClr val="EF9B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9" name="Rectangle 159"/>
            <p:cNvSpPr>
              <a:spLocks noChangeArrowheads="1"/>
            </p:cNvSpPr>
            <p:nvPr/>
          </p:nvSpPr>
          <p:spPr bwMode="auto">
            <a:xfrm>
              <a:off x="3295650" y="3714750"/>
              <a:ext cx="90488" cy="277813"/>
            </a:xfrm>
            <a:prstGeom prst="rect">
              <a:avLst/>
            </a:prstGeom>
            <a:solidFill>
              <a:srgbClr val="CE8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0" name="Rectangle 160"/>
            <p:cNvSpPr>
              <a:spLocks noChangeArrowheads="1"/>
            </p:cNvSpPr>
            <p:nvPr/>
          </p:nvSpPr>
          <p:spPr bwMode="auto">
            <a:xfrm>
              <a:off x="329565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1" name="Rectangle 161"/>
            <p:cNvSpPr>
              <a:spLocks noChangeArrowheads="1"/>
            </p:cNvSpPr>
            <p:nvPr/>
          </p:nvSpPr>
          <p:spPr bwMode="auto">
            <a:xfrm>
              <a:off x="329565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2" name="Rectangle 162"/>
            <p:cNvSpPr>
              <a:spLocks noChangeArrowheads="1"/>
            </p:cNvSpPr>
            <p:nvPr/>
          </p:nvSpPr>
          <p:spPr bwMode="auto">
            <a:xfrm>
              <a:off x="329565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3" name="Freeform 163"/>
            <p:cNvSpPr/>
            <p:nvPr/>
          </p:nvSpPr>
          <p:spPr bwMode="auto">
            <a:xfrm>
              <a:off x="3430587" y="3913188"/>
              <a:ext cx="442913" cy="49213"/>
            </a:xfrm>
            <a:custGeom>
              <a:avLst/>
              <a:gdLst>
                <a:gd name="T0" fmla="*/ 277 w 279"/>
                <a:gd name="T1" fmla="*/ 0 h 31"/>
                <a:gd name="T2" fmla="*/ 258 w 279"/>
                <a:gd name="T3" fmla="*/ 0 h 31"/>
                <a:gd name="T4" fmla="*/ 24 w 279"/>
                <a:gd name="T5" fmla="*/ 0 h 31"/>
                <a:gd name="T6" fmla="*/ 3 w 279"/>
                <a:gd name="T7" fmla="*/ 0 h 31"/>
                <a:gd name="T8" fmla="*/ 0 w 279"/>
                <a:gd name="T9" fmla="*/ 0 h 31"/>
                <a:gd name="T10" fmla="*/ 0 w 279"/>
                <a:gd name="T11" fmla="*/ 31 h 31"/>
                <a:gd name="T12" fmla="*/ 24 w 279"/>
                <a:gd name="T13" fmla="*/ 31 h 31"/>
                <a:gd name="T14" fmla="*/ 24 w 279"/>
                <a:gd name="T15" fmla="*/ 9 h 31"/>
                <a:gd name="T16" fmla="*/ 258 w 279"/>
                <a:gd name="T17" fmla="*/ 9 h 31"/>
                <a:gd name="T18" fmla="*/ 258 w 279"/>
                <a:gd name="T19" fmla="*/ 31 h 31"/>
                <a:gd name="T20" fmla="*/ 279 w 279"/>
                <a:gd name="T21" fmla="*/ 31 h 31"/>
                <a:gd name="T22" fmla="*/ 279 w 279"/>
                <a:gd name="T23" fmla="*/ 0 h 31"/>
                <a:gd name="T24" fmla="*/ 277 w 27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31">
                  <a:moveTo>
                    <a:pt x="277" y="0"/>
                  </a:moveTo>
                  <a:lnTo>
                    <a:pt x="258" y="0"/>
                  </a:lnTo>
                  <a:lnTo>
                    <a:pt x="24" y="0"/>
                  </a:lnTo>
                  <a:lnTo>
                    <a:pt x="3" y="0"/>
                  </a:lnTo>
                  <a:lnTo>
                    <a:pt x="0" y="0"/>
                  </a:lnTo>
                  <a:lnTo>
                    <a:pt x="0" y="31"/>
                  </a:lnTo>
                  <a:lnTo>
                    <a:pt x="24" y="31"/>
                  </a:lnTo>
                  <a:lnTo>
                    <a:pt x="24" y="9"/>
                  </a:lnTo>
                  <a:lnTo>
                    <a:pt x="258" y="9"/>
                  </a:lnTo>
                  <a:lnTo>
                    <a:pt x="258" y="31"/>
                  </a:lnTo>
                  <a:lnTo>
                    <a:pt x="279" y="31"/>
                  </a:lnTo>
                  <a:lnTo>
                    <a:pt x="279" y="0"/>
                  </a:lnTo>
                  <a:lnTo>
                    <a:pt x="277"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4" name="Freeform 164"/>
            <p:cNvSpPr/>
            <p:nvPr/>
          </p:nvSpPr>
          <p:spPr bwMode="auto">
            <a:xfrm>
              <a:off x="3441700" y="3935413"/>
              <a:ext cx="420688" cy="385763"/>
            </a:xfrm>
            <a:custGeom>
              <a:avLst/>
              <a:gdLst>
                <a:gd name="T0" fmla="*/ 265 w 265"/>
                <a:gd name="T1" fmla="*/ 95 h 243"/>
                <a:gd name="T2" fmla="*/ 265 w 265"/>
                <a:gd name="T3" fmla="*/ 0 h 243"/>
                <a:gd name="T4" fmla="*/ 0 w 265"/>
                <a:gd name="T5" fmla="*/ 0 h 243"/>
                <a:gd name="T6" fmla="*/ 0 w 265"/>
                <a:gd name="T7" fmla="*/ 95 h 243"/>
                <a:gd name="T8" fmla="*/ 43 w 265"/>
                <a:gd name="T9" fmla="*/ 95 h 243"/>
                <a:gd name="T10" fmla="*/ 43 w 265"/>
                <a:gd name="T11" fmla="*/ 203 h 243"/>
                <a:gd name="T12" fmla="*/ 0 w 265"/>
                <a:gd name="T13" fmla="*/ 203 h 243"/>
                <a:gd name="T14" fmla="*/ 0 w 265"/>
                <a:gd name="T15" fmla="*/ 243 h 243"/>
                <a:gd name="T16" fmla="*/ 102 w 265"/>
                <a:gd name="T17" fmla="*/ 243 h 243"/>
                <a:gd name="T18" fmla="*/ 102 w 265"/>
                <a:gd name="T19" fmla="*/ 95 h 243"/>
                <a:gd name="T20" fmla="*/ 166 w 265"/>
                <a:gd name="T21" fmla="*/ 95 h 243"/>
                <a:gd name="T22" fmla="*/ 166 w 265"/>
                <a:gd name="T23" fmla="*/ 243 h 243"/>
                <a:gd name="T24" fmla="*/ 265 w 265"/>
                <a:gd name="T25" fmla="*/ 243 h 243"/>
                <a:gd name="T26" fmla="*/ 265 w 265"/>
                <a:gd name="T27" fmla="*/ 203 h 243"/>
                <a:gd name="T28" fmla="*/ 222 w 265"/>
                <a:gd name="T29" fmla="*/ 203 h 243"/>
                <a:gd name="T30" fmla="*/ 222 w 265"/>
                <a:gd name="T31" fmla="*/ 95 h 243"/>
                <a:gd name="T32" fmla="*/ 265 w 265"/>
                <a:gd name="T33" fmla="*/ 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43">
                  <a:moveTo>
                    <a:pt x="265" y="95"/>
                  </a:moveTo>
                  <a:lnTo>
                    <a:pt x="265" y="0"/>
                  </a:lnTo>
                  <a:lnTo>
                    <a:pt x="0" y="0"/>
                  </a:lnTo>
                  <a:lnTo>
                    <a:pt x="0" y="95"/>
                  </a:lnTo>
                  <a:lnTo>
                    <a:pt x="43" y="95"/>
                  </a:lnTo>
                  <a:lnTo>
                    <a:pt x="43" y="203"/>
                  </a:lnTo>
                  <a:lnTo>
                    <a:pt x="0" y="203"/>
                  </a:lnTo>
                  <a:lnTo>
                    <a:pt x="0" y="243"/>
                  </a:lnTo>
                  <a:lnTo>
                    <a:pt x="102" y="243"/>
                  </a:lnTo>
                  <a:lnTo>
                    <a:pt x="102" y="95"/>
                  </a:lnTo>
                  <a:lnTo>
                    <a:pt x="166" y="95"/>
                  </a:lnTo>
                  <a:lnTo>
                    <a:pt x="166" y="243"/>
                  </a:lnTo>
                  <a:lnTo>
                    <a:pt x="265" y="243"/>
                  </a:lnTo>
                  <a:lnTo>
                    <a:pt x="265" y="203"/>
                  </a:lnTo>
                  <a:lnTo>
                    <a:pt x="222" y="203"/>
                  </a:lnTo>
                  <a:lnTo>
                    <a:pt x="222" y="95"/>
                  </a:lnTo>
                  <a:lnTo>
                    <a:pt x="265" y="95"/>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5" name="Freeform 165"/>
            <p:cNvSpPr/>
            <p:nvPr/>
          </p:nvSpPr>
          <p:spPr bwMode="auto">
            <a:xfrm>
              <a:off x="3441700" y="3932238"/>
              <a:ext cx="420688" cy="366713"/>
            </a:xfrm>
            <a:custGeom>
              <a:avLst/>
              <a:gdLst>
                <a:gd name="T0" fmla="*/ 265 w 265"/>
                <a:gd name="T1" fmla="*/ 85 h 231"/>
                <a:gd name="T2" fmla="*/ 265 w 265"/>
                <a:gd name="T3" fmla="*/ 0 h 231"/>
                <a:gd name="T4" fmla="*/ 0 w 265"/>
                <a:gd name="T5" fmla="*/ 0 h 231"/>
                <a:gd name="T6" fmla="*/ 0 w 265"/>
                <a:gd name="T7" fmla="*/ 85 h 231"/>
                <a:gd name="T8" fmla="*/ 43 w 265"/>
                <a:gd name="T9" fmla="*/ 85 h 231"/>
                <a:gd name="T10" fmla="*/ 43 w 265"/>
                <a:gd name="T11" fmla="*/ 191 h 231"/>
                <a:gd name="T12" fmla="*/ 0 w 265"/>
                <a:gd name="T13" fmla="*/ 191 h 231"/>
                <a:gd name="T14" fmla="*/ 0 w 265"/>
                <a:gd name="T15" fmla="*/ 231 h 231"/>
                <a:gd name="T16" fmla="*/ 102 w 265"/>
                <a:gd name="T17" fmla="*/ 231 h 231"/>
                <a:gd name="T18" fmla="*/ 102 w 265"/>
                <a:gd name="T19" fmla="*/ 85 h 231"/>
                <a:gd name="T20" fmla="*/ 166 w 265"/>
                <a:gd name="T21" fmla="*/ 85 h 231"/>
                <a:gd name="T22" fmla="*/ 166 w 265"/>
                <a:gd name="T23" fmla="*/ 231 h 231"/>
                <a:gd name="T24" fmla="*/ 265 w 265"/>
                <a:gd name="T25" fmla="*/ 231 h 231"/>
                <a:gd name="T26" fmla="*/ 265 w 265"/>
                <a:gd name="T27" fmla="*/ 191 h 231"/>
                <a:gd name="T28" fmla="*/ 222 w 265"/>
                <a:gd name="T29" fmla="*/ 191 h 231"/>
                <a:gd name="T30" fmla="*/ 222 w 265"/>
                <a:gd name="T31" fmla="*/ 85 h 231"/>
                <a:gd name="T32" fmla="*/ 265 w 265"/>
                <a:gd name="T33"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31">
                  <a:moveTo>
                    <a:pt x="265" y="85"/>
                  </a:moveTo>
                  <a:lnTo>
                    <a:pt x="265" y="0"/>
                  </a:lnTo>
                  <a:lnTo>
                    <a:pt x="0" y="0"/>
                  </a:lnTo>
                  <a:lnTo>
                    <a:pt x="0" y="85"/>
                  </a:lnTo>
                  <a:lnTo>
                    <a:pt x="43" y="85"/>
                  </a:lnTo>
                  <a:lnTo>
                    <a:pt x="43" y="191"/>
                  </a:lnTo>
                  <a:lnTo>
                    <a:pt x="0" y="191"/>
                  </a:lnTo>
                  <a:lnTo>
                    <a:pt x="0" y="231"/>
                  </a:lnTo>
                  <a:lnTo>
                    <a:pt x="102" y="231"/>
                  </a:lnTo>
                  <a:lnTo>
                    <a:pt x="102" y="85"/>
                  </a:lnTo>
                  <a:lnTo>
                    <a:pt x="166" y="85"/>
                  </a:lnTo>
                  <a:lnTo>
                    <a:pt x="166" y="231"/>
                  </a:lnTo>
                  <a:lnTo>
                    <a:pt x="265" y="231"/>
                  </a:lnTo>
                  <a:lnTo>
                    <a:pt x="265" y="191"/>
                  </a:lnTo>
                  <a:lnTo>
                    <a:pt x="222" y="191"/>
                  </a:lnTo>
                  <a:lnTo>
                    <a:pt x="222" y="85"/>
                  </a:lnTo>
                  <a:lnTo>
                    <a:pt x="265" y="85"/>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6" name="Rectangle 166"/>
            <p:cNvSpPr>
              <a:spLocks noChangeArrowheads="1"/>
            </p:cNvSpPr>
            <p:nvPr/>
          </p:nvSpPr>
          <p:spPr bwMode="auto">
            <a:xfrm>
              <a:off x="3441700" y="4257675"/>
              <a:ext cx="161925"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7" name="Rectangle 167"/>
            <p:cNvSpPr>
              <a:spLocks noChangeArrowheads="1"/>
            </p:cNvSpPr>
            <p:nvPr/>
          </p:nvSpPr>
          <p:spPr bwMode="auto">
            <a:xfrm>
              <a:off x="3705225" y="4257675"/>
              <a:ext cx="157163"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8" name="Freeform 168"/>
            <p:cNvSpPr/>
            <p:nvPr/>
          </p:nvSpPr>
          <p:spPr bwMode="auto">
            <a:xfrm>
              <a:off x="3441700" y="4003675"/>
              <a:ext cx="420688" cy="63500"/>
            </a:xfrm>
            <a:custGeom>
              <a:avLst/>
              <a:gdLst>
                <a:gd name="T0" fmla="*/ 43 w 265"/>
                <a:gd name="T1" fmla="*/ 40 h 40"/>
                <a:gd name="T2" fmla="*/ 102 w 265"/>
                <a:gd name="T3" fmla="*/ 40 h 40"/>
                <a:gd name="T4" fmla="*/ 102 w 265"/>
                <a:gd name="T5" fmla="*/ 30 h 40"/>
                <a:gd name="T6" fmla="*/ 166 w 265"/>
                <a:gd name="T7" fmla="*/ 30 h 40"/>
                <a:gd name="T8" fmla="*/ 166 w 265"/>
                <a:gd name="T9" fmla="*/ 40 h 40"/>
                <a:gd name="T10" fmla="*/ 222 w 265"/>
                <a:gd name="T11" fmla="*/ 40 h 40"/>
                <a:gd name="T12" fmla="*/ 222 w 265"/>
                <a:gd name="T13" fmla="*/ 30 h 40"/>
                <a:gd name="T14" fmla="*/ 265 w 265"/>
                <a:gd name="T15" fmla="*/ 30 h 40"/>
                <a:gd name="T16" fmla="*/ 265 w 265"/>
                <a:gd name="T17" fmla="*/ 0 h 40"/>
                <a:gd name="T18" fmla="*/ 0 w 265"/>
                <a:gd name="T19" fmla="*/ 0 h 40"/>
                <a:gd name="T20" fmla="*/ 0 w 265"/>
                <a:gd name="T21" fmla="*/ 30 h 40"/>
                <a:gd name="T22" fmla="*/ 43 w 265"/>
                <a:gd name="T23" fmla="*/ 30 h 40"/>
                <a:gd name="T24" fmla="*/ 43 w 265"/>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40">
                  <a:moveTo>
                    <a:pt x="43" y="40"/>
                  </a:moveTo>
                  <a:lnTo>
                    <a:pt x="102" y="40"/>
                  </a:lnTo>
                  <a:lnTo>
                    <a:pt x="102" y="30"/>
                  </a:lnTo>
                  <a:lnTo>
                    <a:pt x="166" y="30"/>
                  </a:lnTo>
                  <a:lnTo>
                    <a:pt x="166" y="40"/>
                  </a:lnTo>
                  <a:lnTo>
                    <a:pt x="222" y="40"/>
                  </a:lnTo>
                  <a:lnTo>
                    <a:pt x="222" y="30"/>
                  </a:lnTo>
                  <a:lnTo>
                    <a:pt x="265" y="30"/>
                  </a:lnTo>
                  <a:lnTo>
                    <a:pt x="265" y="0"/>
                  </a:lnTo>
                  <a:lnTo>
                    <a:pt x="0" y="0"/>
                  </a:lnTo>
                  <a:lnTo>
                    <a:pt x="0" y="30"/>
                  </a:lnTo>
                  <a:lnTo>
                    <a:pt x="43" y="30"/>
                  </a:lnTo>
                  <a:lnTo>
                    <a:pt x="43" y="40"/>
                  </a:lnTo>
                  <a:close/>
                </a:path>
              </a:pathLst>
            </a:custGeom>
            <a:solidFill>
              <a:srgbClr val="FBE6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9" name="Rectangle 169"/>
            <p:cNvSpPr>
              <a:spLocks noChangeArrowheads="1"/>
            </p:cNvSpPr>
            <p:nvPr/>
          </p:nvSpPr>
          <p:spPr bwMode="auto">
            <a:xfrm>
              <a:off x="3783012" y="4051300"/>
              <a:ext cx="79375" cy="15875"/>
            </a:xfrm>
            <a:prstGeom prst="rect">
              <a:avLst/>
            </a:prstGeom>
            <a:solidFill>
              <a:srgbClr val="DEA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0" name="Freeform 170"/>
            <p:cNvSpPr/>
            <p:nvPr/>
          </p:nvSpPr>
          <p:spPr bwMode="auto">
            <a:xfrm>
              <a:off x="3441700" y="3932238"/>
              <a:ext cx="82550" cy="303213"/>
            </a:xfrm>
            <a:custGeom>
              <a:avLst/>
              <a:gdLst>
                <a:gd name="T0" fmla="*/ 43 w 52"/>
                <a:gd name="T1" fmla="*/ 191 h 191"/>
                <a:gd name="T2" fmla="*/ 52 w 52"/>
                <a:gd name="T3" fmla="*/ 191 h 191"/>
                <a:gd name="T4" fmla="*/ 52 w 52"/>
                <a:gd name="T5" fmla="*/ 75 h 191"/>
                <a:gd name="T6" fmla="*/ 10 w 52"/>
                <a:gd name="T7" fmla="*/ 75 h 191"/>
                <a:gd name="T8" fmla="*/ 10 w 52"/>
                <a:gd name="T9" fmla="*/ 0 h 191"/>
                <a:gd name="T10" fmla="*/ 0 w 52"/>
                <a:gd name="T11" fmla="*/ 0 h 191"/>
                <a:gd name="T12" fmla="*/ 0 w 52"/>
                <a:gd name="T13" fmla="*/ 85 h 191"/>
                <a:gd name="T14" fmla="*/ 43 w 52"/>
                <a:gd name="T15" fmla="*/ 85 h 191"/>
                <a:gd name="T16" fmla="*/ 43 w 52"/>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91">
                  <a:moveTo>
                    <a:pt x="43" y="191"/>
                  </a:moveTo>
                  <a:lnTo>
                    <a:pt x="52" y="191"/>
                  </a:lnTo>
                  <a:lnTo>
                    <a:pt x="52" y="75"/>
                  </a:lnTo>
                  <a:lnTo>
                    <a:pt x="10" y="75"/>
                  </a:lnTo>
                  <a:lnTo>
                    <a:pt x="10" y="0"/>
                  </a:lnTo>
                  <a:lnTo>
                    <a:pt x="0" y="0"/>
                  </a:lnTo>
                  <a:lnTo>
                    <a:pt x="0" y="85"/>
                  </a:lnTo>
                  <a:lnTo>
                    <a:pt x="43" y="85"/>
                  </a:lnTo>
                  <a:lnTo>
                    <a:pt x="43" y="19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1" name="Freeform 171"/>
            <p:cNvSpPr/>
            <p:nvPr/>
          </p:nvSpPr>
          <p:spPr bwMode="auto">
            <a:xfrm>
              <a:off x="3441700" y="4235450"/>
              <a:ext cx="161925" cy="63500"/>
            </a:xfrm>
            <a:custGeom>
              <a:avLst/>
              <a:gdLst>
                <a:gd name="T0" fmla="*/ 10 w 102"/>
                <a:gd name="T1" fmla="*/ 31 h 40"/>
                <a:gd name="T2" fmla="*/ 10 w 102"/>
                <a:gd name="T3" fmla="*/ 0 h 40"/>
                <a:gd name="T4" fmla="*/ 0 w 102"/>
                <a:gd name="T5" fmla="*/ 0 h 40"/>
                <a:gd name="T6" fmla="*/ 0 w 102"/>
                <a:gd name="T7" fmla="*/ 40 h 40"/>
                <a:gd name="T8" fmla="*/ 102 w 102"/>
                <a:gd name="T9" fmla="*/ 40 h 40"/>
                <a:gd name="T10" fmla="*/ 102 w 102"/>
                <a:gd name="T11" fmla="*/ 31 h 40"/>
                <a:gd name="T12" fmla="*/ 10 w 102"/>
                <a:gd name="T13" fmla="*/ 31 h 40"/>
              </a:gdLst>
              <a:ahLst/>
              <a:cxnLst>
                <a:cxn ang="0">
                  <a:pos x="T0" y="T1"/>
                </a:cxn>
                <a:cxn ang="0">
                  <a:pos x="T2" y="T3"/>
                </a:cxn>
                <a:cxn ang="0">
                  <a:pos x="T4" y="T5"/>
                </a:cxn>
                <a:cxn ang="0">
                  <a:pos x="T6" y="T7"/>
                </a:cxn>
                <a:cxn ang="0">
                  <a:pos x="T8" y="T9"/>
                </a:cxn>
                <a:cxn ang="0">
                  <a:pos x="T10" y="T11"/>
                </a:cxn>
                <a:cxn ang="0">
                  <a:pos x="T12" y="T13"/>
                </a:cxn>
              </a:cxnLst>
              <a:rect l="0" t="0" r="r" b="b"/>
              <a:pathLst>
                <a:path w="102" h="40">
                  <a:moveTo>
                    <a:pt x="10" y="31"/>
                  </a:moveTo>
                  <a:lnTo>
                    <a:pt x="10" y="0"/>
                  </a:lnTo>
                  <a:lnTo>
                    <a:pt x="0" y="0"/>
                  </a:lnTo>
                  <a:lnTo>
                    <a:pt x="0" y="40"/>
                  </a:lnTo>
                  <a:lnTo>
                    <a:pt x="102" y="40"/>
                  </a:lnTo>
                  <a:lnTo>
                    <a:pt x="102" y="31"/>
                  </a:lnTo>
                  <a:lnTo>
                    <a:pt x="10" y="3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2" name="Freeform 172"/>
            <p:cNvSpPr/>
            <p:nvPr/>
          </p:nvSpPr>
          <p:spPr bwMode="auto">
            <a:xfrm>
              <a:off x="3592512" y="4051300"/>
              <a:ext cx="269875" cy="247650"/>
            </a:xfrm>
            <a:custGeom>
              <a:avLst/>
              <a:gdLst>
                <a:gd name="T0" fmla="*/ 80 w 170"/>
                <a:gd name="T1" fmla="*/ 147 h 156"/>
                <a:gd name="T2" fmla="*/ 80 w 170"/>
                <a:gd name="T3" fmla="*/ 0 h 156"/>
                <a:gd name="T4" fmla="*/ 0 w 170"/>
                <a:gd name="T5" fmla="*/ 0 h 156"/>
                <a:gd name="T6" fmla="*/ 0 w 170"/>
                <a:gd name="T7" fmla="*/ 10 h 156"/>
                <a:gd name="T8" fmla="*/ 71 w 170"/>
                <a:gd name="T9" fmla="*/ 10 h 156"/>
                <a:gd name="T10" fmla="*/ 71 w 170"/>
                <a:gd name="T11" fmla="*/ 156 h 156"/>
                <a:gd name="T12" fmla="*/ 170 w 170"/>
                <a:gd name="T13" fmla="*/ 156 h 156"/>
                <a:gd name="T14" fmla="*/ 170 w 170"/>
                <a:gd name="T15" fmla="*/ 147 h 156"/>
                <a:gd name="T16" fmla="*/ 80 w 170"/>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56">
                  <a:moveTo>
                    <a:pt x="80" y="147"/>
                  </a:moveTo>
                  <a:lnTo>
                    <a:pt x="80" y="0"/>
                  </a:lnTo>
                  <a:lnTo>
                    <a:pt x="0" y="0"/>
                  </a:lnTo>
                  <a:lnTo>
                    <a:pt x="0" y="10"/>
                  </a:lnTo>
                  <a:lnTo>
                    <a:pt x="71" y="10"/>
                  </a:lnTo>
                  <a:lnTo>
                    <a:pt x="71" y="156"/>
                  </a:lnTo>
                  <a:lnTo>
                    <a:pt x="170" y="156"/>
                  </a:lnTo>
                  <a:lnTo>
                    <a:pt x="170" y="147"/>
                  </a:lnTo>
                  <a:lnTo>
                    <a:pt x="80" y="147"/>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3" name="Freeform 173"/>
            <p:cNvSpPr/>
            <p:nvPr/>
          </p:nvSpPr>
          <p:spPr bwMode="auto">
            <a:xfrm>
              <a:off x="3441700" y="4067175"/>
              <a:ext cx="252413" cy="231775"/>
            </a:xfrm>
            <a:custGeom>
              <a:avLst/>
              <a:gdLst>
                <a:gd name="T0" fmla="*/ 159 w 159"/>
                <a:gd name="T1" fmla="*/ 0 h 146"/>
                <a:gd name="T2" fmla="*/ 95 w 159"/>
                <a:gd name="T3" fmla="*/ 0 h 146"/>
                <a:gd name="T4" fmla="*/ 95 w 159"/>
                <a:gd name="T5" fmla="*/ 146 h 146"/>
                <a:gd name="T6" fmla="*/ 0 w 159"/>
                <a:gd name="T7" fmla="*/ 146 h 146"/>
                <a:gd name="T8" fmla="*/ 0 w 159"/>
                <a:gd name="T9" fmla="*/ 146 h 146"/>
                <a:gd name="T10" fmla="*/ 102 w 159"/>
                <a:gd name="T11" fmla="*/ 146 h 146"/>
                <a:gd name="T12" fmla="*/ 102 w 159"/>
                <a:gd name="T13" fmla="*/ 0 h 146"/>
                <a:gd name="T14" fmla="*/ 159 w 159"/>
                <a:gd name="T15" fmla="*/ 0 h 146"/>
                <a:gd name="T16" fmla="*/ 159 w 159"/>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46">
                  <a:moveTo>
                    <a:pt x="159" y="0"/>
                  </a:moveTo>
                  <a:lnTo>
                    <a:pt x="95" y="0"/>
                  </a:lnTo>
                  <a:lnTo>
                    <a:pt x="95" y="146"/>
                  </a:lnTo>
                  <a:lnTo>
                    <a:pt x="0" y="146"/>
                  </a:lnTo>
                  <a:lnTo>
                    <a:pt x="0" y="146"/>
                  </a:lnTo>
                  <a:lnTo>
                    <a:pt x="102" y="146"/>
                  </a:lnTo>
                  <a:lnTo>
                    <a:pt x="102" y="0"/>
                  </a:lnTo>
                  <a:lnTo>
                    <a:pt x="159" y="0"/>
                  </a:lnTo>
                  <a:lnTo>
                    <a:pt x="159"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4" name="Freeform 174"/>
            <p:cNvSpPr/>
            <p:nvPr/>
          </p:nvSpPr>
          <p:spPr bwMode="auto">
            <a:xfrm>
              <a:off x="3705225" y="4235450"/>
              <a:ext cx="157163" cy="63500"/>
            </a:xfrm>
            <a:custGeom>
              <a:avLst/>
              <a:gdLst>
                <a:gd name="T0" fmla="*/ 92 w 99"/>
                <a:gd name="T1" fmla="*/ 40 h 40"/>
                <a:gd name="T2" fmla="*/ 0 w 99"/>
                <a:gd name="T3" fmla="*/ 40 h 40"/>
                <a:gd name="T4" fmla="*/ 0 w 99"/>
                <a:gd name="T5" fmla="*/ 40 h 40"/>
                <a:gd name="T6" fmla="*/ 99 w 99"/>
                <a:gd name="T7" fmla="*/ 40 h 40"/>
                <a:gd name="T8" fmla="*/ 99 w 99"/>
                <a:gd name="T9" fmla="*/ 0 h 40"/>
                <a:gd name="T10" fmla="*/ 92 w 99"/>
                <a:gd name="T11" fmla="*/ 0 h 40"/>
                <a:gd name="T12" fmla="*/ 92 w 9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99" h="40">
                  <a:moveTo>
                    <a:pt x="92" y="40"/>
                  </a:moveTo>
                  <a:lnTo>
                    <a:pt x="0" y="40"/>
                  </a:lnTo>
                  <a:lnTo>
                    <a:pt x="0" y="40"/>
                  </a:lnTo>
                  <a:lnTo>
                    <a:pt x="99" y="40"/>
                  </a:lnTo>
                  <a:lnTo>
                    <a:pt x="99" y="0"/>
                  </a:lnTo>
                  <a:lnTo>
                    <a:pt x="92" y="0"/>
                  </a:lnTo>
                  <a:lnTo>
                    <a:pt x="92" y="4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5" name="Rectangle 175"/>
            <p:cNvSpPr>
              <a:spLocks noChangeArrowheads="1"/>
            </p:cNvSpPr>
            <p:nvPr/>
          </p:nvSpPr>
          <p:spPr bwMode="auto">
            <a:xfrm>
              <a:off x="3441700" y="4067175"/>
              <a:ext cx="57150" cy="1588"/>
            </a:xfrm>
            <a:prstGeom prst="rect">
              <a:avLst/>
            </a:prstGeom>
            <a:solidFill>
              <a:srgbClr val="FDEE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6" name="Freeform 176"/>
            <p:cNvSpPr/>
            <p:nvPr/>
          </p:nvSpPr>
          <p:spPr bwMode="auto">
            <a:xfrm>
              <a:off x="3783012" y="3932238"/>
              <a:ext cx="79375" cy="303213"/>
            </a:xfrm>
            <a:custGeom>
              <a:avLst/>
              <a:gdLst>
                <a:gd name="T0" fmla="*/ 43 w 50"/>
                <a:gd name="T1" fmla="*/ 0 h 191"/>
                <a:gd name="T2" fmla="*/ 43 w 50"/>
                <a:gd name="T3" fmla="*/ 85 h 191"/>
                <a:gd name="T4" fmla="*/ 0 w 50"/>
                <a:gd name="T5" fmla="*/ 85 h 191"/>
                <a:gd name="T6" fmla="*/ 0 w 50"/>
                <a:gd name="T7" fmla="*/ 191 h 191"/>
                <a:gd name="T8" fmla="*/ 7 w 50"/>
                <a:gd name="T9" fmla="*/ 191 h 191"/>
                <a:gd name="T10" fmla="*/ 7 w 50"/>
                <a:gd name="T11" fmla="*/ 85 h 191"/>
                <a:gd name="T12" fmla="*/ 50 w 50"/>
                <a:gd name="T13" fmla="*/ 85 h 191"/>
                <a:gd name="T14" fmla="*/ 50 w 50"/>
                <a:gd name="T15" fmla="*/ 0 h 191"/>
                <a:gd name="T16" fmla="*/ 43 w 50"/>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91">
                  <a:moveTo>
                    <a:pt x="43" y="0"/>
                  </a:moveTo>
                  <a:lnTo>
                    <a:pt x="43" y="85"/>
                  </a:lnTo>
                  <a:lnTo>
                    <a:pt x="0" y="85"/>
                  </a:lnTo>
                  <a:lnTo>
                    <a:pt x="0" y="191"/>
                  </a:lnTo>
                  <a:lnTo>
                    <a:pt x="7" y="191"/>
                  </a:lnTo>
                  <a:lnTo>
                    <a:pt x="7" y="85"/>
                  </a:lnTo>
                  <a:lnTo>
                    <a:pt x="50" y="85"/>
                  </a:lnTo>
                  <a:lnTo>
                    <a:pt x="50" y="0"/>
                  </a:lnTo>
                  <a:lnTo>
                    <a:pt x="43"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7" name="Freeform 177"/>
            <p:cNvSpPr/>
            <p:nvPr/>
          </p:nvSpPr>
          <p:spPr bwMode="auto">
            <a:xfrm>
              <a:off x="925512" y="3216275"/>
              <a:ext cx="1444625" cy="1146175"/>
            </a:xfrm>
            <a:custGeom>
              <a:avLst/>
              <a:gdLst>
                <a:gd name="T0" fmla="*/ 310 w 385"/>
                <a:gd name="T1" fmla="*/ 76 h 306"/>
                <a:gd name="T2" fmla="*/ 299 w 385"/>
                <a:gd name="T3" fmla="*/ 85 h 306"/>
                <a:gd name="T4" fmla="*/ 247 w 385"/>
                <a:gd name="T5" fmla="*/ 139 h 306"/>
                <a:gd name="T6" fmla="*/ 350 w 385"/>
                <a:gd name="T7" fmla="*/ 134 h 306"/>
                <a:gd name="T8" fmla="*/ 383 w 385"/>
                <a:gd name="T9" fmla="*/ 167 h 306"/>
                <a:gd name="T10" fmla="*/ 383 w 385"/>
                <a:gd name="T11" fmla="*/ 168 h 306"/>
                <a:gd name="T12" fmla="*/ 351 w 385"/>
                <a:gd name="T13" fmla="*/ 208 h 306"/>
                <a:gd name="T14" fmla="*/ 234 w 385"/>
                <a:gd name="T15" fmla="*/ 217 h 306"/>
                <a:gd name="T16" fmla="*/ 180 w 385"/>
                <a:gd name="T17" fmla="*/ 275 h 306"/>
                <a:gd name="T18" fmla="*/ 95 w 385"/>
                <a:gd name="T19" fmla="*/ 306 h 306"/>
                <a:gd name="T20" fmla="*/ 0 w 385"/>
                <a:gd name="T21" fmla="*/ 304 h 306"/>
                <a:gd name="T22" fmla="*/ 5 w 385"/>
                <a:gd name="T23" fmla="*/ 153 h 306"/>
                <a:gd name="T24" fmla="*/ 52 w 385"/>
                <a:gd name="T25" fmla="*/ 150 h 306"/>
                <a:gd name="T26" fmla="*/ 94 w 385"/>
                <a:gd name="T27" fmla="*/ 134 h 306"/>
                <a:gd name="T28" fmla="*/ 210 w 385"/>
                <a:gd name="T29" fmla="*/ 22 h 306"/>
                <a:gd name="T30" fmla="*/ 272 w 385"/>
                <a:gd name="T31" fmla="*/ 2 h 306"/>
                <a:gd name="T32" fmla="*/ 310 w 385"/>
                <a:gd name="T33"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306">
                  <a:moveTo>
                    <a:pt x="310" y="76"/>
                  </a:moveTo>
                  <a:cubicBezTo>
                    <a:pt x="299" y="85"/>
                    <a:pt x="299" y="85"/>
                    <a:pt x="299" y="85"/>
                  </a:cubicBezTo>
                  <a:cubicBezTo>
                    <a:pt x="247" y="139"/>
                    <a:pt x="247" y="139"/>
                    <a:pt x="247" y="139"/>
                  </a:cubicBezTo>
                  <a:cubicBezTo>
                    <a:pt x="350" y="134"/>
                    <a:pt x="350" y="134"/>
                    <a:pt x="350" y="134"/>
                  </a:cubicBezTo>
                  <a:cubicBezTo>
                    <a:pt x="368" y="136"/>
                    <a:pt x="381" y="150"/>
                    <a:pt x="383" y="167"/>
                  </a:cubicBezTo>
                  <a:cubicBezTo>
                    <a:pt x="383" y="168"/>
                    <a:pt x="383" y="168"/>
                    <a:pt x="383" y="168"/>
                  </a:cubicBezTo>
                  <a:cubicBezTo>
                    <a:pt x="385" y="187"/>
                    <a:pt x="371" y="205"/>
                    <a:pt x="351" y="208"/>
                  </a:cubicBezTo>
                  <a:cubicBezTo>
                    <a:pt x="234" y="217"/>
                    <a:pt x="234" y="217"/>
                    <a:pt x="234" y="217"/>
                  </a:cubicBezTo>
                  <a:cubicBezTo>
                    <a:pt x="180" y="275"/>
                    <a:pt x="180" y="275"/>
                    <a:pt x="180" y="275"/>
                  </a:cubicBezTo>
                  <a:cubicBezTo>
                    <a:pt x="160" y="294"/>
                    <a:pt x="122" y="306"/>
                    <a:pt x="95" y="306"/>
                  </a:cubicBezTo>
                  <a:cubicBezTo>
                    <a:pt x="0" y="304"/>
                    <a:pt x="0" y="304"/>
                    <a:pt x="0" y="304"/>
                  </a:cubicBezTo>
                  <a:cubicBezTo>
                    <a:pt x="5" y="153"/>
                    <a:pt x="5" y="153"/>
                    <a:pt x="5" y="153"/>
                  </a:cubicBezTo>
                  <a:cubicBezTo>
                    <a:pt x="52" y="150"/>
                    <a:pt x="52" y="150"/>
                    <a:pt x="52" y="150"/>
                  </a:cubicBezTo>
                  <a:cubicBezTo>
                    <a:pt x="68" y="149"/>
                    <a:pt x="82" y="143"/>
                    <a:pt x="94" y="134"/>
                  </a:cubicBezTo>
                  <a:cubicBezTo>
                    <a:pt x="210" y="22"/>
                    <a:pt x="210" y="22"/>
                    <a:pt x="210" y="22"/>
                  </a:cubicBezTo>
                  <a:cubicBezTo>
                    <a:pt x="227" y="8"/>
                    <a:pt x="251" y="0"/>
                    <a:pt x="272" y="2"/>
                  </a:cubicBezTo>
                  <a:lnTo>
                    <a:pt x="310" y="76"/>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8" name="Freeform 178"/>
            <p:cNvSpPr/>
            <p:nvPr/>
          </p:nvSpPr>
          <p:spPr bwMode="auto">
            <a:xfrm>
              <a:off x="2174875" y="3775075"/>
              <a:ext cx="160338" cy="152400"/>
            </a:xfrm>
            <a:custGeom>
              <a:avLst/>
              <a:gdLst>
                <a:gd name="T0" fmla="*/ 21 w 43"/>
                <a:gd name="T1" fmla="*/ 0 h 41"/>
                <a:gd name="T2" fmla="*/ 41 w 43"/>
                <a:gd name="T3" fmla="*/ 16 h 41"/>
                <a:gd name="T4" fmla="*/ 41 w 43"/>
                <a:gd name="T5" fmla="*/ 16 h 41"/>
                <a:gd name="T6" fmla="*/ 25 w 43"/>
                <a:gd name="T7" fmla="*/ 40 h 41"/>
                <a:gd name="T8" fmla="*/ 11 w 43"/>
                <a:gd name="T9" fmla="*/ 41 h 41"/>
                <a:gd name="T10" fmla="*/ 1 w 43"/>
                <a:gd name="T11" fmla="*/ 32 h 41"/>
                <a:gd name="T12" fmla="*/ 0 w 43"/>
                <a:gd name="T13" fmla="*/ 10 h 41"/>
                <a:gd name="T14" fmla="*/ 9 w 43"/>
                <a:gd name="T15" fmla="*/ 0 h 41"/>
                <a:gd name="T16" fmla="*/ 21 w 4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21" y="0"/>
                  </a:moveTo>
                  <a:cubicBezTo>
                    <a:pt x="31" y="0"/>
                    <a:pt x="39" y="7"/>
                    <a:pt x="41" y="16"/>
                  </a:cubicBezTo>
                  <a:cubicBezTo>
                    <a:pt x="41" y="16"/>
                    <a:pt x="41" y="16"/>
                    <a:pt x="41" y="16"/>
                  </a:cubicBezTo>
                  <a:cubicBezTo>
                    <a:pt x="43" y="27"/>
                    <a:pt x="36" y="37"/>
                    <a:pt x="25" y="40"/>
                  </a:cubicBezTo>
                  <a:cubicBezTo>
                    <a:pt x="11" y="41"/>
                    <a:pt x="11" y="41"/>
                    <a:pt x="11" y="41"/>
                  </a:cubicBezTo>
                  <a:cubicBezTo>
                    <a:pt x="6" y="41"/>
                    <a:pt x="2" y="37"/>
                    <a:pt x="1" y="32"/>
                  </a:cubicBezTo>
                  <a:cubicBezTo>
                    <a:pt x="0" y="10"/>
                    <a:pt x="0" y="10"/>
                    <a:pt x="0" y="10"/>
                  </a:cubicBezTo>
                  <a:cubicBezTo>
                    <a:pt x="0" y="5"/>
                    <a:pt x="4" y="0"/>
                    <a:pt x="9"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9" name="Freeform 179"/>
            <p:cNvSpPr/>
            <p:nvPr/>
          </p:nvSpPr>
          <p:spPr bwMode="auto">
            <a:xfrm>
              <a:off x="1803400" y="3868738"/>
              <a:ext cx="558800" cy="160338"/>
            </a:xfrm>
            <a:custGeom>
              <a:avLst/>
              <a:gdLst>
                <a:gd name="T0" fmla="*/ 0 w 149"/>
                <a:gd name="T1" fmla="*/ 43 h 43"/>
                <a:gd name="T2" fmla="*/ 6 w 149"/>
                <a:gd name="T3" fmla="*/ 37 h 43"/>
                <a:gd name="T4" fmla="*/ 121 w 149"/>
                <a:gd name="T5" fmla="*/ 28 h 43"/>
                <a:gd name="T6" fmla="*/ 149 w 149"/>
                <a:gd name="T7" fmla="*/ 0 h 43"/>
                <a:gd name="T8" fmla="*/ 117 w 149"/>
                <a:gd name="T9" fmla="*/ 34 h 43"/>
                <a:gd name="T10" fmla="*/ 0 w 149"/>
                <a:gd name="T11" fmla="*/ 43 h 43"/>
              </a:gdLst>
              <a:ahLst/>
              <a:cxnLst>
                <a:cxn ang="0">
                  <a:pos x="T0" y="T1"/>
                </a:cxn>
                <a:cxn ang="0">
                  <a:pos x="T2" y="T3"/>
                </a:cxn>
                <a:cxn ang="0">
                  <a:pos x="T4" y="T5"/>
                </a:cxn>
                <a:cxn ang="0">
                  <a:pos x="T6" y="T7"/>
                </a:cxn>
                <a:cxn ang="0">
                  <a:pos x="T8" y="T9"/>
                </a:cxn>
                <a:cxn ang="0">
                  <a:pos x="T10" y="T11"/>
                </a:cxn>
              </a:cxnLst>
              <a:rect l="0" t="0" r="r" b="b"/>
              <a:pathLst>
                <a:path w="149" h="43">
                  <a:moveTo>
                    <a:pt x="0" y="43"/>
                  </a:moveTo>
                  <a:cubicBezTo>
                    <a:pt x="6" y="37"/>
                    <a:pt x="6" y="37"/>
                    <a:pt x="6" y="37"/>
                  </a:cubicBezTo>
                  <a:cubicBezTo>
                    <a:pt x="6" y="37"/>
                    <a:pt x="100" y="33"/>
                    <a:pt x="121" y="28"/>
                  </a:cubicBezTo>
                  <a:cubicBezTo>
                    <a:pt x="136" y="25"/>
                    <a:pt x="144" y="11"/>
                    <a:pt x="149" y="0"/>
                  </a:cubicBezTo>
                  <a:cubicBezTo>
                    <a:pt x="149" y="0"/>
                    <a:pt x="148" y="30"/>
                    <a:pt x="117" y="34"/>
                  </a:cubicBezTo>
                  <a:lnTo>
                    <a:pt x="0" y="43"/>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0" name="Freeform 180"/>
            <p:cNvSpPr/>
            <p:nvPr/>
          </p:nvSpPr>
          <p:spPr bwMode="auto">
            <a:xfrm>
              <a:off x="914400" y="3763963"/>
              <a:ext cx="228600" cy="595313"/>
            </a:xfrm>
            <a:custGeom>
              <a:avLst/>
              <a:gdLst>
                <a:gd name="T0" fmla="*/ 53 w 61"/>
                <a:gd name="T1" fmla="*/ 4 h 159"/>
                <a:gd name="T2" fmla="*/ 9 w 61"/>
                <a:gd name="T3" fmla="*/ 0 h 159"/>
                <a:gd name="T4" fmla="*/ 0 w 61"/>
                <a:gd name="T5" fmla="*/ 158 h 159"/>
                <a:gd name="T6" fmla="*/ 61 w 61"/>
                <a:gd name="T7" fmla="*/ 159 h 159"/>
                <a:gd name="T8" fmla="*/ 53 w 61"/>
                <a:gd name="T9" fmla="*/ 4 h 159"/>
              </a:gdLst>
              <a:ahLst/>
              <a:cxnLst>
                <a:cxn ang="0">
                  <a:pos x="T0" y="T1"/>
                </a:cxn>
                <a:cxn ang="0">
                  <a:pos x="T2" y="T3"/>
                </a:cxn>
                <a:cxn ang="0">
                  <a:pos x="T4" y="T5"/>
                </a:cxn>
                <a:cxn ang="0">
                  <a:pos x="T6" y="T7"/>
                </a:cxn>
                <a:cxn ang="0">
                  <a:pos x="T8" y="T9"/>
                </a:cxn>
              </a:cxnLst>
              <a:rect l="0" t="0" r="r" b="b"/>
              <a:pathLst>
                <a:path w="61" h="159">
                  <a:moveTo>
                    <a:pt x="53" y="4"/>
                  </a:moveTo>
                  <a:cubicBezTo>
                    <a:pt x="9" y="0"/>
                    <a:pt x="9" y="0"/>
                    <a:pt x="9" y="0"/>
                  </a:cubicBezTo>
                  <a:cubicBezTo>
                    <a:pt x="5" y="0"/>
                    <a:pt x="0" y="158"/>
                    <a:pt x="0" y="158"/>
                  </a:cubicBezTo>
                  <a:cubicBezTo>
                    <a:pt x="61" y="159"/>
                    <a:pt x="61" y="159"/>
                    <a:pt x="61" y="159"/>
                  </a:cubicBezTo>
                  <a:lnTo>
                    <a:pt x="53" y="4"/>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1" name="Freeform 181"/>
            <p:cNvSpPr/>
            <p:nvPr/>
          </p:nvSpPr>
          <p:spPr bwMode="auto">
            <a:xfrm>
              <a:off x="115887" y="3751263"/>
              <a:ext cx="996950" cy="709613"/>
            </a:xfrm>
            <a:custGeom>
              <a:avLst/>
              <a:gdLst>
                <a:gd name="T0" fmla="*/ 628 w 628"/>
                <a:gd name="T1" fmla="*/ 0 h 447"/>
                <a:gd name="T2" fmla="*/ 628 w 628"/>
                <a:gd name="T3" fmla="*/ 447 h 447"/>
                <a:gd name="T4" fmla="*/ 0 w 628"/>
                <a:gd name="T5" fmla="*/ 445 h 447"/>
                <a:gd name="T6" fmla="*/ 0 w 628"/>
                <a:gd name="T7" fmla="*/ 0 h 447"/>
                <a:gd name="T8" fmla="*/ 628 w 628"/>
                <a:gd name="T9" fmla="*/ 0 h 447"/>
              </a:gdLst>
              <a:ahLst/>
              <a:cxnLst>
                <a:cxn ang="0">
                  <a:pos x="T0" y="T1"/>
                </a:cxn>
                <a:cxn ang="0">
                  <a:pos x="T2" y="T3"/>
                </a:cxn>
                <a:cxn ang="0">
                  <a:pos x="T4" y="T5"/>
                </a:cxn>
                <a:cxn ang="0">
                  <a:pos x="T6" y="T7"/>
                </a:cxn>
                <a:cxn ang="0">
                  <a:pos x="T8" y="T9"/>
                </a:cxn>
              </a:cxnLst>
              <a:rect l="0" t="0" r="r" b="b"/>
              <a:pathLst>
                <a:path w="628" h="447">
                  <a:moveTo>
                    <a:pt x="628" y="0"/>
                  </a:moveTo>
                  <a:lnTo>
                    <a:pt x="628" y="447"/>
                  </a:lnTo>
                  <a:lnTo>
                    <a:pt x="0" y="445"/>
                  </a:lnTo>
                  <a:lnTo>
                    <a:pt x="0" y="0"/>
                  </a:lnTo>
                  <a:lnTo>
                    <a:pt x="62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2" name="Rectangle 182"/>
            <p:cNvSpPr>
              <a:spLocks noChangeArrowheads="1"/>
            </p:cNvSpPr>
            <p:nvPr/>
          </p:nvSpPr>
          <p:spPr bwMode="auto">
            <a:xfrm>
              <a:off x="-1335088" y="3736975"/>
              <a:ext cx="2265363" cy="779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3" name="Rectangle 183"/>
            <p:cNvSpPr>
              <a:spLocks noChangeArrowheads="1"/>
            </p:cNvSpPr>
            <p:nvPr/>
          </p:nvSpPr>
          <p:spPr bwMode="auto">
            <a:xfrm>
              <a:off x="-1335088" y="4243388"/>
              <a:ext cx="2265363" cy="27305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4" name="Freeform 184"/>
            <p:cNvSpPr/>
            <p:nvPr/>
          </p:nvSpPr>
          <p:spPr bwMode="auto">
            <a:xfrm>
              <a:off x="746125" y="4356100"/>
              <a:ext cx="112713" cy="112713"/>
            </a:xfrm>
            <a:custGeom>
              <a:avLst/>
              <a:gdLst>
                <a:gd name="T0" fmla="*/ 21 w 30"/>
                <a:gd name="T1" fmla="*/ 27 h 30"/>
                <a:gd name="T2" fmla="*/ 3 w 30"/>
                <a:gd name="T3" fmla="*/ 21 h 30"/>
                <a:gd name="T4" fmla="*/ 9 w 30"/>
                <a:gd name="T5" fmla="*/ 3 h 30"/>
                <a:gd name="T6" fmla="*/ 26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6" y="27"/>
                    <a:pt x="3" y="21"/>
                  </a:cubicBezTo>
                  <a:cubicBezTo>
                    <a:pt x="0" y="14"/>
                    <a:pt x="2" y="7"/>
                    <a:pt x="9" y="3"/>
                  </a:cubicBezTo>
                  <a:cubicBezTo>
                    <a:pt x="15" y="0"/>
                    <a:pt x="23" y="3"/>
                    <a:pt x="26"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5" name="Freeform 185"/>
            <p:cNvSpPr/>
            <p:nvPr/>
          </p:nvSpPr>
          <p:spPr bwMode="auto">
            <a:xfrm>
              <a:off x="809625" y="4403725"/>
              <a:ext cx="19050" cy="23813"/>
            </a:xfrm>
            <a:custGeom>
              <a:avLst/>
              <a:gdLst>
                <a:gd name="T0" fmla="*/ 4 w 5"/>
                <a:gd name="T1" fmla="*/ 5 h 6"/>
                <a:gd name="T2" fmla="*/ 0 w 5"/>
                <a:gd name="T3" fmla="*/ 4 h 6"/>
                <a:gd name="T4" fmla="*/ 1 w 5"/>
                <a:gd name="T5" fmla="*/ 1 h 6"/>
                <a:gd name="T6" fmla="*/ 5 w 5"/>
                <a:gd name="T7" fmla="*/ 2 h 6"/>
                <a:gd name="T8" fmla="*/ 4 w 5"/>
                <a:gd name="T9" fmla="*/ 5 h 6"/>
              </a:gdLst>
              <a:ahLst/>
              <a:cxnLst>
                <a:cxn ang="0">
                  <a:pos x="T0" y="T1"/>
                </a:cxn>
                <a:cxn ang="0">
                  <a:pos x="T2" y="T3"/>
                </a:cxn>
                <a:cxn ang="0">
                  <a:pos x="T4" y="T5"/>
                </a:cxn>
                <a:cxn ang="0">
                  <a:pos x="T6" y="T7"/>
                </a:cxn>
                <a:cxn ang="0">
                  <a:pos x="T8" y="T9"/>
                </a:cxn>
              </a:cxnLst>
              <a:rect l="0" t="0" r="r" b="b"/>
              <a:pathLst>
                <a:path w="5" h="6">
                  <a:moveTo>
                    <a:pt x="4" y="5"/>
                  </a:moveTo>
                  <a:cubicBezTo>
                    <a:pt x="2" y="6"/>
                    <a:pt x="1" y="6"/>
                    <a:pt x="0" y="4"/>
                  </a:cubicBezTo>
                  <a:cubicBezTo>
                    <a:pt x="0" y="3"/>
                    <a:pt x="0" y="2"/>
                    <a:pt x="1" y="1"/>
                  </a:cubicBezTo>
                  <a:cubicBezTo>
                    <a:pt x="3" y="0"/>
                    <a:pt x="4" y="1"/>
                    <a:pt x="5" y="2"/>
                  </a:cubicBezTo>
                  <a:cubicBezTo>
                    <a:pt x="5"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6" name="Freeform 186"/>
            <p:cNvSpPr/>
            <p:nvPr/>
          </p:nvSpPr>
          <p:spPr bwMode="auto">
            <a:xfrm>
              <a:off x="798512" y="4381500"/>
              <a:ext cx="19050" cy="22225"/>
            </a:xfrm>
            <a:custGeom>
              <a:avLst/>
              <a:gdLst>
                <a:gd name="T0" fmla="*/ 4 w 5"/>
                <a:gd name="T1" fmla="*/ 6 h 6"/>
                <a:gd name="T2" fmla="*/ 0 w 5"/>
                <a:gd name="T3" fmla="*/ 4 h 6"/>
                <a:gd name="T4" fmla="*/ 1 w 5"/>
                <a:gd name="T5" fmla="*/ 1 h 6"/>
                <a:gd name="T6" fmla="*/ 5 w 5"/>
                <a:gd name="T7" fmla="*/ 2 h 6"/>
                <a:gd name="T8" fmla="*/ 4 w 5"/>
                <a:gd name="T9" fmla="*/ 6 h 6"/>
              </a:gdLst>
              <a:ahLst/>
              <a:cxnLst>
                <a:cxn ang="0">
                  <a:pos x="T0" y="T1"/>
                </a:cxn>
                <a:cxn ang="0">
                  <a:pos x="T2" y="T3"/>
                </a:cxn>
                <a:cxn ang="0">
                  <a:pos x="T4" y="T5"/>
                </a:cxn>
                <a:cxn ang="0">
                  <a:pos x="T6" y="T7"/>
                </a:cxn>
                <a:cxn ang="0">
                  <a:pos x="T8" y="T9"/>
                </a:cxn>
              </a:cxnLst>
              <a:rect l="0" t="0" r="r" b="b"/>
              <a:pathLst>
                <a:path w="5" h="6">
                  <a:moveTo>
                    <a:pt x="4" y="6"/>
                  </a:moveTo>
                  <a:cubicBezTo>
                    <a:pt x="2" y="6"/>
                    <a:pt x="1" y="6"/>
                    <a:pt x="0" y="4"/>
                  </a:cubicBezTo>
                  <a:cubicBezTo>
                    <a:pt x="0" y="3"/>
                    <a:pt x="0" y="2"/>
                    <a:pt x="1" y="1"/>
                  </a:cubicBezTo>
                  <a:cubicBezTo>
                    <a:pt x="3" y="0"/>
                    <a:pt x="4" y="1"/>
                    <a:pt x="5" y="2"/>
                  </a:cubicBezTo>
                  <a:cubicBezTo>
                    <a:pt x="5"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7" name="Freeform 187"/>
            <p:cNvSpPr/>
            <p:nvPr/>
          </p:nvSpPr>
          <p:spPr bwMode="auto">
            <a:xfrm>
              <a:off x="782637" y="4419600"/>
              <a:ext cx="23813"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1" y="5"/>
                    <a:pt x="1" y="4"/>
                  </a:cubicBezTo>
                  <a:cubicBezTo>
                    <a:pt x="0" y="2"/>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8" name="Freeform 188"/>
            <p:cNvSpPr/>
            <p:nvPr/>
          </p:nvSpPr>
          <p:spPr bwMode="auto">
            <a:xfrm>
              <a:off x="771525" y="4397375"/>
              <a:ext cx="22225" cy="22225"/>
            </a:xfrm>
            <a:custGeom>
              <a:avLst/>
              <a:gdLst>
                <a:gd name="T0" fmla="*/ 4 w 6"/>
                <a:gd name="T1" fmla="*/ 5 h 6"/>
                <a:gd name="T2" fmla="*/ 1 w 6"/>
                <a:gd name="T3" fmla="*/ 4 h 6"/>
                <a:gd name="T4" fmla="*/ 2 w 6"/>
                <a:gd name="T5" fmla="*/ 0 h 6"/>
                <a:gd name="T6" fmla="*/ 5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5"/>
                    <a:pt x="1" y="4"/>
                  </a:cubicBezTo>
                  <a:cubicBezTo>
                    <a:pt x="0" y="3"/>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9" name="Freeform 189"/>
            <p:cNvSpPr/>
            <p:nvPr/>
          </p:nvSpPr>
          <p:spPr bwMode="auto">
            <a:xfrm>
              <a:off x="600075" y="4356100"/>
              <a:ext cx="111125" cy="112713"/>
            </a:xfrm>
            <a:custGeom>
              <a:avLst/>
              <a:gdLst>
                <a:gd name="T0" fmla="*/ 21 w 30"/>
                <a:gd name="T1" fmla="*/ 27 h 30"/>
                <a:gd name="T2" fmla="*/ 3 w 30"/>
                <a:gd name="T3" fmla="*/ 21 h 30"/>
                <a:gd name="T4" fmla="*/ 9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5" y="30"/>
                    <a:pt x="7" y="27"/>
                    <a:pt x="3" y="21"/>
                  </a:cubicBezTo>
                  <a:cubicBezTo>
                    <a:pt x="0" y="14"/>
                    <a:pt x="3" y="7"/>
                    <a:pt x="9" y="3"/>
                  </a:cubicBezTo>
                  <a:cubicBezTo>
                    <a:pt x="15" y="0"/>
                    <a:pt x="23" y="3"/>
                    <a:pt x="27"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0" name="Freeform 190"/>
            <p:cNvSpPr/>
            <p:nvPr/>
          </p:nvSpPr>
          <p:spPr bwMode="auto">
            <a:xfrm>
              <a:off x="663575" y="4403725"/>
              <a:ext cx="22225" cy="23813"/>
            </a:xfrm>
            <a:custGeom>
              <a:avLst/>
              <a:gdLst>
                <a:gd name="T0" fmla="*/ 4 w 6"/>
                <a:gd name="T1" fmla="*/ 5 h 6"/>
                <a:gd name="T2" fmla="*/ 0 w 6"/>
                <a:gd name="T3" fmla="*/ 4 h 6"/>
                <a:gd name="T4" fmla="*/ 2 w 6"/>
                <a:gd name="T5" fmla="*/ 1 h 6"/>
                <a:gd name="T6" fmla="*/ 5 w 6"/>
                <a:gd name="T7" fmla="*/ 2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6"/>
                    <a:pt x="0" y="4"/>
                  </a:cubicBezTo>
                  <a:cubicBezTo>
                    <a:pt x="0" y="3"/>
                    <a:pt x="0" y="2"/>
                    <a:pt x="2" y="1"/>
                  </a:cubicBezTo>
                  <a:cubicBezTo>
                    <a:pt x="3" y="0"/>
                    <a:pt x="4" y="1"/>
                    <a:pt x="5" y="2"/>
                  </a:cubicBezTo>
                  <a:cubicBezTo>
                    <a:pt x="6"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1" name="Freeform 191"/>
            <p:cNvSpPr/>
            <p:nvPr/>
          </p:nvSpPr>
          <p:spPr bwMode="auto">
            <a:xfrm>
              <a:off x="652462" y="4381500"/>
              <a:ext cx="22225" cy="22225"/>
            </a:xfrm>
            <a:custGeom>
              <a:avLst/>
              <a:gdLst>
                <a:gd name="T0" fmla="*/ 4 w 6"/>
                <a:gd name="T1" fmla="*/ 6 h 6"/>
                <a:gd name="T2" fmla="*/ 0 w 6"/>
                <a:gd name="T3" fmla="*/ 4 h 6"/>
                <a:gd name="T4" fmla="*/ 2 w 6"/>
                <a:gd name="T5" fmla="*/ 1 h 6"/>
                <a:gd name="T6" fmla="*/ 5 w 6"/>
                <a:gd name="T7" fmla="*/ 2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3" y="6"/>
                    <a:pt x="1" y="6"/>
                    <a:pt x="0" y="4"/>
                  </a:cubicBezTo>
                  <a:cubicBezTo>
                    <a:pt x="0" y="3"/>
                    <a:pt x="0" y="2"/>
                    <a:pt x="2" y="1"/>
                  </a:cubicBezTo>
                  <a:cubicBezTo>
                    <a:pt x="3" y="0"/>
                    <a:pt x="4" y="1"/>
                    <a:pt x="5" y="2"/>
                  </a:cubicBezTo>
                  <a:cubicBezTo>
                    <a:pt x="6"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2" name="Freeform 192"/>
            <p:cNvSpPr/>
            <p:nvPr/>
          </p:nvSpPr>
          <p:spPr bwMode="auto">
            <a:xfrm>
              <a:off x="636587" y="4419600"/>
              <a:ext cx="22225"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2" y="5"/>
                    <a:pt x="1" y="4"/>
                  </a:cubicBezTo>
                  <a:cubicBezTo>
                    <a:pt x="0" y="2"/>
                    <a:pt x="1" y="1"/>
                    <a:pt x="2" y="0"/>
                  </a:cubicBezTo>
                  <a:cubicBezTo>
                    <a:pt x="3" y="0"/>
                    <a:pt x="5" y="0"/>
                    <a:pt x="5"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3" name="Freeform 193"/>
            <p:cNvSpPr/>
            <p:nvPr/>
          </p:nvSpPr>
          <p:spPr bwMode="auto">
            <a:xfrm>
              <a:off x="625475" y="4397375"/>
              <a:ext cx="22225" cy="22225"/>
            </a:xfrm>
            <a:custGeom>
              <a:avLst/>
              <a:gdLst>
                <a:gd name="T0" fmla="*/ 4 w 6"/>
                <a:gd name="T1" fmla="*/ 5 h 6"/>
                <a:gd name="T2" fmla="*/ 1 w 6"/>
                <a:gd name="T3" fmla="*/ 4 h 6"/>
                <a:gd name="T4" fmla="*/ 2 w 6"/>
                <a:gd name="T5" fmla="*/ 0 h 6"/>
                <a:gd name="T6" fmla="*/ 6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2" y="5"/>
                    <a:pt x="1" y="4"/>
                  </a:cubicBezTo>
                  <a:cubicBezTo>
                    <a:pt x="0" y="3"/>
                    <a:pt x="1" y="1"/>
                    <a:pt x="2" y="0"/>
                  </a:cubicBezTo>
                  <a:cubicBezTo>
                    <a:pt x="3" y="0"/>
                    <a:pt x="5" y="0"/>
                    <a:pt x="6"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4" name="Freeform 194"/>
            <p:cNvSpPr/>
            <p:nvPr/>
          </p:nvSpPr>
          <p:spPr bwMode="auto">
            <a:xfrm>
              <a:off x="1776412" y="3448050"/>
              <a:ext cx="420688" cy="288925"/>
            </a:xfrm>
            <a:custGeom>
              <a:avLst/>
              <a:gdLst>
                <a:gd name="T0" fmla="*/ 80 w 112"/>
                <a:gd name="T1" fmla="*/ 1 h 77"/>
                <a:gd name="T2" fmla="*/ 112 w 112"/>
                <a:gd name="T3" fmla="*/ 0 h 77"/>
                <a:gd name="T4" fmla="*/ 87 w 112"/>
                <a:gd name="T5" fmla="*/ 11 h 77"/>
                <a:gd name="T6" fmla="*/ 72 w 112"/>
                <a:gd name="T7" fmla="*/ 23 h 77"/>
                <a:gd name="T8" fmla="*/ 45 w 112"/>
                <a:gd name="T9" fmla="*/ 55 h 77"/>
                <a:gd name="T10" fmla="*/ 20 w 112"/>
                <a:gd name="T11" fmla="*/ 77 h 77"/>
                <a:gd name="T12" fmla="*/ 15 w 112"/>
                <a:gd name="T13" fmla="*/ 75 h 77"/>
                <a:gd name="T14" fmla="*/ 1 w 112"/>
                <a:gd name="T15" fmla="*/ 66 h 77"/>
                <a:gd name="T16" fmla="*/ 3 w 112"/>
                <a:gd name="T17" fmla="*/ 59 h 77"/>
                <a:gd name="T18" fmla="*/ 50 w 112"/>
                <a:gd name="T19" fmla="*/ 13 h 77"/>
                <a:gd name="T20" fmla="*/ 80 w 112"/>
                <a:gd name="T21"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7">
                  <a:moveTo>
                    <a:pt x="80" y="1"/>
                  </a:moveTo>
                  <a:cubicBezTo>
                    <a:pt x="93" y="1"/>
                    <a:pt x="108" y="1"/>
                    <a:pt x="112" y="0"/>
                  </a:cubicBezTo>
                  <a:cubicBezTo>
                    <a:pt x="112" y="0"/>
                    <a:pt x="94" y="6"/>
                    <a:pt x="87" y="11"/>
                  </a:cubicBezTo>
                  <a:cubicBezTo>
                    <a:pt x="81" y="15"/>
                    <a:pt x="72" y="23"/>
                    <a:pt x="72" y="23"/>
                  </a:cubicBezTo>
                  <a:cubicBezTo>
                    <a:pt x="45" y="55"/>
                    <a:pt x="45" y="55"/>
                    <a:pt x="45" y="55"/>
                  </a:cubicBezTo>
                  <a:cubicBezTo>
                    <a:pt x="20" y="77"/>
                    <a:pt x="20" y="77"/>
                    <a:pt x="20" y="77"/>
                  </a:cubicBezTo>
                  <a:cubicBezTo>
                    <a:pt x="20" y="77"/>
                    <a:pt x="16" y="76"/>
                    <a:pt x="15" y="75"/>
                  </a:cubicBezTo>
                  <a:cubicBezTo>
                    <a:pt x="8" y="73"/>
                    <a:pt x="3" y="70"/>
                    <a:pt x="1" y="66"/>
                  </a:cubicBezTo>
                  <a:cubicBezTo>
                    <a:pt x="0" y="63"/>
                    <a:pt x="1" y="61"/>
                    <a:pt x="3" y="59"/>
                  </a:cubicBezTo>
                  <a:cubicBezTo>
                    <a:pt x="50" y="13"/>
                    <a:pt x="50" y="13"/>
                    <a:pt x="50" y="13"/>
                  </a:cubicBezTo>
                  <a:cubicBezTo>
                    <a:pt x="58" y="6"/>
                    <a:pt x="69" y="1"/>
                    <a:pt x="80" y="1"/>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5" name="圆角矩形 1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16" name="圆角矩形 1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17" name="圆角矩形 1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18" name="圆角矩形 1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19" name="圆角矩形 1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20" name="矩形 1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相关对策</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0"/>
                                      </p:stCondLst>
                                      <p:childTnLst>
                                        <p:set>
                                          <p:cBhvr>
                                            <p:cTn id="6" dur="1" fill="hold">
                                              <p:stCondLst>
                                                <p:cond delay="0"/>
                                              </p:stCondLst>
                                            </p:cTn>
                                            <p:tgtEl>
                                              <p:spTgt spid="2205"/>
                                            </p:tgtEl>
                                            <p:attrNameLst>
                                              <p:attrName>style.visibility</p:attrName>
                                            </p:attrNameLst>
                                          </p:cBhvr>
                                          <p:to>
                                            <p:strVal val="visible"/>
                                          </p:to>
                                        </p:set>
                                        <p:anim calcmode="lin" valueType="num" p14:bounceEnd="60000">
                                          <p:cBhvr additive="base">
                                            <p:cTn id="7" dur="500" fill="hold"/>
                                            <p:tgtEl>
                                              <p:spTgt spid="2205"/>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22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600"/>
                                      </p:stCondLst>
                                      <p:childTnLst>
                                        <p:set>
                                          <p:cBhvr>
                                            <p:cTn id="10" dur="1" fill="hold">
                                              <p:stCondLst>
                                                <p:cond delay="0"/>
                                              </p:stCondLst>
                                            </p:cTn>
                                            <p:tgtEl>
                                              <p:spTgt spid="19"/>
                                            </p:tgtEl>
                                            <p:attrNameLst>
                                              <p:attrName>style.visibility</p:attrName>
                                            </p:attrNameLst>
                                          </p:cBhvr>
                                          <p:to>
                                            <p:strVal val="visible"/>
                                          </p:to>
                                        </p:set>
                                        <p:anim calcmode="lin" valueType="num" p14:bounceEnd="60000">
                                          <p:cBhvr additive="base">
                                            <p:cTn id="11" dur="50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300" fill="hold"/>
                                            <p:tgtEl>
                                              <p:spTgt spid="20"/>
                                            </p:tgtEl>
                                            <p:attrNameLst>
                                              <p:attrName>ppt_w</p:attrName>
                                            </p:attrNameLst>
                                          </p:cBhvr>
                                          <p:tavLst>
                                            <p:tav tm="0">
                                              <p:val>
                                                <p:fltVal val="0"/>
                                              </p:val>
                                            </p:tav>
                                            <p:tav tm="100000">
                                              <p:val>
                                                <p:strVal val="#ppt_w"/>
                                              </p:val>
                                            </p:tav>
                                          </p:tavLst>
                                        </p:anim>
                                        <p:anim calcmode="lin" valueType="num">
                                          <p:cBhvr>
                                            <p:cTn id="16" dur="300" fill="hold"/>
                                            <p:tgtEl>
                                              <p:spTgt spid="20"/>
                                            </p:tgtEl>
                                            <p:attrNameLst>
                                              <p:attrName>ppt_h</p:attrName>
                                            </p:attrNameLst>
                                          </p:cBhvr>
                                          <p:tavLst>
                                            <p:tav tm="0">
                                              <p:val>
                                                <p:fltVal val="0"/>
                                              </p:val>
                                            </p:tav>
                                            <p:tav tm="100000">
                                              <p:val>
                                                <p:strVal val="#ppt_h"/>
                                              </p:val>
                                            </p:tav>
                                          </p:tavLst>
                                        </p:anim>
                                        <p:animEffect transition="in" filter="fade">
                                          <p:cBhvr>
                                            <p:cTn id="17" dur="300"/>
                                            <p:tgtEl>
                                              <p:spTgt spid="20"/>
                                            </p:tgtEl>
                                          </p:cBhvr>
                                        </p:animEffect>
                                      </p:childTnLst>
                                    </p:cTn>
                                  </p:par>
                                  <p:par>
                                    <p:cTn id="18" presetID="6" presetClass="emph" presetSubtype="0" autoRev="1" fill="hold" grpId="1" nodeType="withEffect">
                                      <p:stCondLst>
                                        <p:cond delay="1400"/>
                                      </p:stCondLst>
                                      <p:childTnLst>
                                        <p:animScale>
                                          <p:cBhvr>
                                            <p:cTn id="19" dur="150" fill="hold"/>
                                            <p:tgtEl>
                                              <p:spTgt spid="20"/>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300" fill="hold"/>
                                            <p:tgtEl>
                                              <p:spTgt spid="36"/>
                                            </p:tgtEl>
                                            <p:attrNameLst>
                                              <p:attrName>ppt_w</p:attrName>
                                            </p:attrNameLst>
                                          </p:cBhvr>
                                          <p:tavLst>
                                            <p:tav tm="0">
                                              <p:val>
                                                <p:fltVal val="0"/>
                                              </p:val>
                                            </p:tav>
                                            <p:tav tm="100000">
                                              <p:val>
                                                <p:strVal val="#ppt_w"/>
                                              </p:val>
                                            </p:tav>
                                          </p:tavLst>
                                        </p:anim>
                                        <p:anim calcmode="lin" valueType="num">
                                          <p:cBhvr>
                                            <p:cTn id="23" dur="300" fill="hold"/>
                                            <p:tgtEl>
                                              <p:spTgt spid="36"/>
                                            </p:tgtEl>
                                            <p:attrNameLst>
                                              <p:attrName>ppt_h</p:attrName>
                                            </p:attrNameLst>
                                          </p:cBhvr>
                                          <p:tavLst>
                                            <p:tav tm="0">
                                              <p:val>
                                                <p:fltVal val="0"/>
                                              </p:val>
                                            </p:tav>
                                            <p:tav tm="100000">
                                              <p:val>
                                                <p:strVal val="#ppt_h"/>
                                              </p:val>
                                            </p:tav>
                                          </p:tavLst>
                                        </p:anim>
                                        <p:animEffect transition="in" filter="fade">
                                          <p:cBhvr>
                                            <p:cTn id="24" dur="300"/>
                                            <p:tgtEl>
                                              <p:spTgt spid="36"/>
                                            </p:tgtEl>
                                          </p:cBhvr>
                                        </p:animEffect>
                                      </p:childTnLst>
                                    </p:cTn>
                                  </p:par>
                                  <p:par>
                                    <p:cTn id="25" presetID="6" presetClass="emph" presetSubtype="0" autoRev="1" fill="hold" grpId="1" nodeType="withEffect">
                                      <p:stCondLst>
                                        <p:cond delay="1700"/>
                                      </p:stCondLst>
                                      <p:childTnLst>
                                        <p:animScale>
                                          <p:cBhvr>
                                            <p:cTn id="26" dur="150" fill="hold"/>
                                            <p:tgtEl>
                                              <p:spTgt spid="36"/>
                                            </p:tgtEl>
                                          </p:cBhvr>
                                          <p:by x="110000" y="110000"/>
                                        </p:animScale>
                                      </p:childTnLst>
                                    </p:cTn>
                                  </p:par>
                                  <p:par>
                                    <p:cTn id="27" presetID="2" presetClass="entr" presetSubtype="2" fill="hold" grpId="0" nodeType="withEffect" p14:presetBounceEnd="60000">
                                      <p:stCondLst>
                                        <p:cond delay="1700"/>
                                      </p:stCondLst>
                                      <p:childTnLst>
                                        <p:set>
                                          <p:cBhvr>
                                            <p:cTn id="28" dur="1" fill="hold">
                                              <p:stCondLst>
                                                <p:cond delay="0"/>
                                              </p:stCondLst>
                                            </p:cTn>
                                            <p:tgtEl>
                                              <p:spTgt spid="32"/>
                                            </p:tgtEl>
                                            <p:attrNameLst>
                                              <p:attrName>style.visibility</p:attrName>
                                            </p:attrNameLst>
                                          </p:cBhvr>
                                          <p:to>
                                            <p:strVal val="visible"/>
                                          </p:to>
                                        </p:set>
                                        <p:anim calcmode="lin" valueType="num" p14:bounceEnd="60000">
                                          <p:cBhvr additive="base">
                                            <p:cTn id="29" dur="50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250" fill="hold"/>
                                            <p:tgtEl>
                                              <p:spTgt spid="33"/>
                                            </p:tgtEl>
                                            <p:attrNameLst>
                                              <p:attrName>ppt_w</p:attrName>
                                            </p:attrNameLst>
                                          </p:cBhvr>
                                          <p:tavLst>
                                            <p:tav tm="0">
                                              <p:val>
                                                <p:strVal val="#ppt_w*0.70"/>
                                              </p:val>
                                            </p:tav>
                                            <p:tav tm="100000">
                                              <p:val>
                                                <p:strVal val="#ppt_w"/>
                                              </p:val>
                                            </p:tav>
                                          </p:tavLst>
                                        </p:anim>
                                        <p:anim calcmode="lin" valueType="num">
                                          <p:cBhvr>
                                            <p:cTn id="34" dur="250" fill="hold"/>
                                            <p:tgtEl>
                                              <p:spTgt spid="33"/>
                                            </p:tgtEl>
                                            <p:attrNameLst>
                                              <p:attrName>ppt_h</p:attrName>
                                            </p:attrNameLst>
                                          </p:cBhvr>
                                          <p:tavLst>
                                            <p:tav tm="0">
                                              <p:val>
                                                <p:strVal val="#ppt_h"/>
                                              </p:val>
                                            </p:tav>
                                            <p:tav tm="100000">
                                              <p:val>
                                                <p:strVal val="#ppt_h"/>
                                              </p:val>
                                            </p:tav>
                                          </p:tavLst>
                                        </p:anim>
                                        <p:animEffect transition="in" filter="fade">
                                          <p:cBhvr>
                                            <p:cTn id="35" dur="250"/>
                                            <p:tgtEl>
                                              <p:spTgt spid="33"/>
                                            </p:tgtEl>
                                          </p:cBhvr>
                                        </p:animEffect>
                                      </p:childTnLst>
                                    </p:cTn>
                                  </p:par>
                                  <p:par>
                                    <p:cTn id="36" presetID="2" presetClass="entr" presetSubtype="8" fill="hold" grpId="0" nodeType="withEffect" p14:presetBounceEnd="60000">
                                      <p:stCondLst>
                                        <p:cond delay="2000"/>
                                      </p:stCondLst>
                                      <p:childTnLst>
                                        <p:set>
                                          <p:cBhvr>
                                            <p:cTn id="37" dur="1" fill="hold">
                                              <p:stCondLst>
                                                <p:cond delay="0"/>
                                              </p:stCondLst>
                                            </p:cTn>
                                            <p:tgtEl>
                                              <p:spTgt spid="17"/>
                                            </p:tgtEl>
                                            <p:attrNameLst>
                                              <p:attrName>style.visibility</p:attrName>
                                            </p:attrNameLst>
                                          </p:cBhvr>
                                          <p:to>
                                            <p:strVal val="visible"/>
                                          </p:to>
                                        </p:set>
                                        <p:anim calcmode="lin" valueType="num" p14:bounceEnd="60000">
                                          <p:cBhvr additive="base">
                                            <p:cTn id="38" dur="500" fill="hold"/>
                                            <p:tgtEl>
                                              <p:spTgt spid="17"/>
                                            </p:tgtEl>
                                            <p:attrNameLst>
                                              <p:attrName>ppt_x</p:attrName>
                                            </p:attrNameLst>
                                          </p:cBhvr>
                                          <p:tavLst>
                                            <p:tav tm="0">
                                              <p:val>
                                                <p:strVal val="0-#ppt_w/2"/>
                                              </p:val>
                                            </p:tav>
                                            <p:tav tm="100000">
                                              <p:val>
                                                <p:strVal val="#ppt_x"/>
                                              </p:val>
                                            </p:tav>
                                          </p:tavLst>
                                        </p:anim>
                                        <p:anim calcmode="lin" valueType="num" p14:bounceEnd="60000">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300" fill="hold"/>
                                            <p:tgtEl>
                                              <p:spTgt spid="18"/>
                                            </p:tgtEl>
                                            <p:attrNameLst>
                                              <p:attrName>ppt_w</p:attrName>
                                            </p:attrNameLst>
                                          </p:cBhvr>
                                          <p:tavLst>
                                            <p:tav tm="0">
                                              <p:val>
                                                <p:fltVal val="0"/>
                                              </p:val>
                                            </p:tav>
                                            <p:tav tm="100000">
                                              <p:val>
                                                <p:strVal val="#ppt_w"/>
                                              </p:val>
                                            </p:tav>
                                          </p:tavLst>
                                        </p:anim>
                                        <p:anim calcmode="lin" valueType="num">
                                          <p:cBhvr>
                                            <p:cTn id="43" dur="300" fill="hold"/>
                                            <p:tgtEl>
                                              <p:spTgt spid="18"/>
                                            </p:tgtEl>
                                            <p:attrNameLst>
                                              <p:attrName>ppt_h</p:attrName>
                                            </p:attrNameLst>
                                          </p:cBhvr>
                                          <p:tavLst>
                                            <p:tav tm="0">
                                              <p:val>
                                                <p:fltVal val="0"/>
                                              </p:val>
                                            </p:tav>
                                            <p:tav tm="100000">
                                              <p:val>
                                                <p:strVal val="#ppt_h"/>
                                              </p:val>
                                            </p:tav>
                                          </p:tavLst>
                                        </p:anim>
                                        <p:animEffect transition="in" filter="fade">
                                          <p:cBhvr>
                                            <p:cTn id="44" dur="300"/>
                                            <p:tgtEl>
                                              <p:spTgt spid="18"/>
                                            </p:tgtEl>
                                          </p:cBhvr>
                                        </p:animEffect>
                                      </p:childTnLst>
                                    </p:cTn>
                                  </p:par>
                                  <p:par>
                                    <p:cTn id="45" presetID="6" presetClass="emph" presetSubtype="0" autoRev="1" fill="hold" grpId="1" nodeType="withEffect">
                                      <p:stCondLst>
                                        <p:cond delay="2800"/>
                                      </p:stCondLst>
                                      <p:childTnLst>
                                        <p:animScale>
                                          <p:cBhvr>
                                            <p:cTn id="46" dur="150" fill="hold"/>
                                            <p:tgtEl>
                                              <p:spTgt spid="1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300" fill="hold"/>
                                            <p:tgtEl>
                                              <p:spTgt spid="37"/>
                                            </p:tgtEl>
                                            <p:attrNameLst>
                                              <p:attrName>ppt_w</p:attrName>
                                            </p:attrNameLst>
                                          </p:cBhvr>
                                          <p:tavLst>
                                            <p:tav tm="0">
                                              <p:val>
                                                <p:fltVal val="0"/>
                                              </p:val>
                                            </p:tav>
                                            <p:tav tm="100000">
                                              <p:val>
                                                <p:strVal val="#ppt_w"/>
                                              </p:val>
                                            </p:tav>
                                          </p:tavLst>
                                        </p:anim>
                                        <p:anim calcmode="lin" valueType="num">
                                          <p:cBhvr>
                                            <p:cTn id="50" dur="300" fill="hold"/>
                                            <p:tgtEl>
                                              <p:spTgt spid="37"/>
                                            </p:tgtEl>
                                            <p:attrNameLst>
                                              <p:attrName>ppt_h</p:attrName>
                                            </p:attrNameLst>
                                          </p:cBhvr>
                                          <p:tavLst>
                                            <p:tav tm="0">
                                              <p:val>
                                                <p:fltVal val="0"/>
                                              </p:val>
                                            </p:tav>
                                            <p:tav tm="100000">
                                              <p:val>
                                                <p:strVal val="#ppt_h"/>
                                              </p:val>
                                            </p:tav>
                                          </p:tavLst>
                                        </p:anim>
                                        <p:animEffect transition="in" filter="fade">
                                          <p:cBhvr>
                                            <p:cTn id="51" dur="300"/>
                                            <p:tgtEl>
                                              <p:spTgt spid="37"/>
                                            </p:tgtEl>
                                          </p:cBhvr>
                                        </p:animEffect>
                                      </p:childTnLst>
                                    </p:cTn>
                                  </p:par>
                                  <p:par>
                                    <p:cTn id="52" presetID="6" presetClass="emph" presetSubtype="0" autoRev="1" fill="hold" grpId="1" nodeType="withEffect">
                                      <p:stCondLst>
                                        <p:cond delay="3100"/>
                                      </p:stCondLst>
                                      <p:childTnLst>
                                        <p:animScale>
                                          <p:cBhvr>
                                            <p:cTn id="53" dur="150" fill="hold"/>
                                            <p:tgtEl>
                                              <p:spTgt spid="37"/>
                                            </p:tgtEl>
                                          </p:cBhvr>
                                          <p:by x="110000" y="110000"/>
                                        </p:animScale>
                                      </p:childTnLst>
                                    </p:cTn>
                                  </p:par>
                                  <p:par>
                                    <p:cTn id="54" presetID="2" presetClass="entr" presetSubtype="2" fill="hold" grpId="0" nodeType="withEffect" p14:presetBounceEnd="60000">
                                      <p:stCondLst>
                                        <p:cond delay="3100"/>
                                      </p:stCondLst>
                                      <p:childTnLst>
                                        <p:set>
                                          <p:cBhvr>
                                            <p:cTn id="55" dur="1" fill="hold">
                                              <p:stCondLst>
                                                <p:cond delay="0"/>
                                              </p:stCondLst>
                                            </p:cTn>
                                            <p:tgtEl>
                                              <p:spTgt spid="21"/>
                                            </p:tgtEl>
                                            <p:attrNameLst>
                                              <p:attrName>style.visibility</p:attrName>
                                            </p:attrNameLst>
                                          </p:cBhvr>
                                          <p:to>
                                            <p:strVal val="visible"/>
                                          </p:to>
                                        </p:set>
                                        <p:anim calcmode="lin" valueType="num" p14:bounceEnd="60000">
                                          <p:cBhvr additive="base">
                                            <p:cTn id="56" dur="5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250" fill="hold"/>
                                            <p:tgtEl>
                                              <p:spTgt spid="25"/>
                                            </p:tgtEl>
                                            <p:attrNameLst>
                                              <p:attrName>ppt_w</p:attrName>
                                            </p:attrNameLst>
                                          </p:cBhvr>
                                          <p:tavLst>
                                            <p:tav tm="0">
                                              <p:val>
                                                <p:strVal val="#ppt_w*0.70"/>
                                              </p:val>
                                            </p:tav>
                                            <p:tav tm="100000">
                                              <p:val>
                                                <p:strVal val="#ppt_w"/>
                                              </p:val>
                                            </p:tav>
                                          </p:tavLst>
                                        </p:anim>
                                        <p:anim calcmode="lin" valueType="num">
                                          <p:cBhvr>
                                            <p:cTn id="61" dur="250" fill="hold"/>
                                            <p:tgtEl>
                                              <p:spTgt spid="25"/>
                                            </p:tgtEl>
                                            <p:attrNameLst>
                                              <p:attrName>ppt_h</p:attrName>
                                            </p:attrNameLst>
                                          </p:cBhvr>
                                          <p:tavLst>
                                            <p:tav tm="0">
                                              <p:val>
                                                <p:strVal val="#ppt_h"/>
                                              </p:val>
                                            </p:tav>
                                            <p:tav tm="100000">
                                              <p:val>
                                                <p:strVal val="#ppt_h"/>
                                              </p:val>
                                            </p:tav>
                                          </p:tavLst>
                                        </p:anim>
                                        <p:animEffect transition="in" filter="fade">
                                          <p:cBhvr>
                                            <p:cTn id="62" dur="250"/>
                                            <p:tgtEl>
                                              <p:spTgt spid="25"/>
                                            </p:tgtEl>
                                          </p:cBhvr>
                                        </p:animEffect>
                                      </p:childTnLst>
                                    </p:cTn>
                                  </p:par>
                                  <p:par>
                                    <p:cTn id="63" presetID="2" presetClass="entr" presetSubtype="8" fill="hold" grpId="0" nodeType="withEffect" p14:presetBounceEnd="60000">
                                      <p:stCondLst>
                                        <p:cond delay="3400"/>
                                      </p:stCondLst>
                                      <p:childTnLst>
                                        <p:set>
                                          <p:cBhvr>
                                            <p:cTn id="64" dur="1" fill="hold">
                                              <p:stCondLst>
                                                <p:cond delay="0"/>
                                              </p:stCondLst>
                                            </p:cTn>
                                            <p:tgtEl>
                                              <p:spTgt spid="15"/>
                                            </p:tgtEl>
                                            <p:attrNameLst>
                                              <p:attrName>style.visibility</p:attrName>
                                            </p:attrNameLst>
                                          </p:cBhvr>
                                          <p:to>
                                            <p:strVal val="visible"/>
                                          </p:to>
                                        </p:set>
                                        <p:anim calcmode="lin" valueType="num" p14:bounceEnd="60000">
                                          <p:cBhvr additive="base">
                                            <p:cTn id="65" dur="500" fill="hold"/>
                                            <p:tgtEl>
                                              <p:spTgt spid="15"/>
                                            </p:tgtEl>
                                            <p:attrNameLst>
                                              <p:attrName>ppt_x</p:attrName>
                                            </p:attrNameLst>
                                          </p:cBhvr>
                                          <p:tavLst>
                                            <p:tav tm="0">
                                              <p:val>
                                                <p:strVal val="0-#ppt_w/2"/>
                                              </p:val>
                                            </p:tav>
                                            <p:tav tm="100000">
                                              <p:val>
                                                <p:strVal val="#ppt_x"/>
                                              </p:val>
                                            </p:tav>
                                          </p:tavLst>
                                        </p:anim>
                                        <p:anim calcmode="lin" valueType="num" p14:bounceEnd="60000">
                                          <p:cBhvr additive="base">
                                            <p:cTn id="66" dur="500" fill="hold"/>
                                            <p:tgtEl>
                                              <p:spTgt spid="15"/>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par>
                                    <p:cTn id="72" presetID="6" presetClass="emph" presetSubtype="0" autoRev="1" fill="hold" grpId="1" nodeType="withEffect">
                                      <p:stCondLst>
                                        <p:cond delay="4200"/>
                                      </p:stCondLst>
                                      <p:childTnLst>
                                        <p:animScale>
                                          <p:cBhvr>
                                            <p:cTn id="73" dur="150" fill="hold"/>
                                            <p:tgtEl>
                                              <p:spTgt spid="16"/>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300" fill="hold"/>
                                            <p:tgtEl>
                                              <p:spTgt spid="38"/>
                                            </p:tgtEl>
                                            <p:attrNameLst>
                                              <p:attrName>ppt_w</p:attrName>
                                            </p:attrNameLst>
                                          </p:cBhvr>
                                          <p:tavLst>
                                            <p:tav tm="0">
                                              <p:val>
                                                <p:fltVal val="0"/>
                                              </p:val>
                                            </p:tav>
                                            <p:tav tm="100000">
                                              <p:val>
                                                <p:strVal val="#ppt_w"/>
                                              </p:val>
                                            </p:tav>
                                          </p:tavLst>
                                        </p:anim>
                                        <p:anim calcmode="lin" valueType="num">
                                          <p:cBhvr>
                                            <p:cTn id="77" dur="300" fill="hold"/>
                                            <p:tgtEl>
                                              <p:spTgt spid="38"/>
                                            </p:tgtEl>
                                            <p:attrNameLst>
                                              <p:attrName>ppt_h</p:attrName>
                                            </p:attrNameLst>
                                          </p:cBhvr>
                                          <p:tavLst>
                                            <p:tav tm="0">
                                              <p:val>
                                                <p:fltVal val="0"/>
                                              </p:val>
                                            </p:tav>
                                            <p:tav tm="100000">
                                              <p:val>
                                                <p:strVal val="#ppt_h"/>
                                              </p:val>
                                            </p:tav>
                                          </p:tavLst>
                                        </p:anim>
                                        <p:animEffect transition="in" filter="fade">
                                          <p:cBhvr>
                                            <p:cTn id="78" dur="300"/>
                                            <p:tgtEl>
                                              <p:spTgt spid="38"/>
                                            </p:tgtEl>
                                          </p:cBhvr>
                                        </p:animEffect>
                                      </p:childTnLst>
                                    </p:cTn>
                                  </p:par>
                                  <p:par>
                                    <p:cTn id="79" presetID="6" presetClass="emph" presetSubtype="0" autoRev="1" fill="hold" grpId="1" nodeType="withEffect">
                                      <p:stCondLst>
                                        <p:cond delay="4500"/>
                                      </p:stCondLst>
                                      <p:childTnLst>
                                        <p:animScale>
                                          <p:cBhvr>
                                            <p:cTn id="80" dur="150" fill="hold"/>
                                            <p:tgtEl>
                                              <p:spTgt spid="38"/>
                                            </p:tgtEl>
                                          </p:cBhvr>
                                          <p:by x="110000" y="110000"/>
                                        </p:animScale>
                                      </p:childTnLst>
                                    </p:cTn>
                                  </p:par>
                                  <p:par>
                                    <p:cTn id="81" presetID="2" presetClass="entr" presetSubtype="2" fill="hold" grpId="0" nodeType="withEffect" p14:presetBounceEnd="60000">
                                      <p:stCondLst>
                                        <p:cond delay="4500"/>
                                      </p:stCondLst>
                                      <p:childTnLst>
                                        <p:set>
                                          <p:cBhvr>
                                            <p:cTn id="82" dur="1" fill="hold">
                                              <p:stCondLst>
                                                <p:cond delay="0"/>
                                              </p:stCondLst>
                                            </p:cTn>
                                            <p:tgtEl>
                                              <p:spTgt spid="34"/>
                                            </p:tgtEl>
                                            <p:attrNameLst>
                                              <p:attrName>style.visibility</p:attrName>
                                            </p:attrNameLst>
                                          </p:cBhvr>
                                          <p:to>
                                            <p:strVal val="visible"/>
                                          </p:to>
                                        </p:set>
                                        <p:anim calcmode="lin" valueType="num" p14:bounceEnd="60000">
                                          <p:cBhvr additive="base">
                                            <p:cTn id="83" dur="50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250" fill="hold"/>
                                            <p:tgtEl>
                                              <p:spTgt spid="35"/>
                                            </p:tgtEl>
                                            <p:attrNameLst>
                                              <p:attrName>ppt_w</p:attrName>
                                            </p:attrNameLst>
                                          </p:cBhvr>
                                          <p:tavLst>
                                            <p:tav tm="0">
                                              <p:val>
                                                <p:strVal val="#ppt_w*0.70"/>
                                              </p:val>
                                            </p:tav>
                                            <p:tav tm="100000">
                                              <p:val>
                                                <p:strVal val="#ppt_w"/>
                                              </p:val>
                                            </p:tav>
                                          </p:tavLst>
                                        </p:anim>
                                        <p:anim calcmode="lin" valueType="num">
                                          <p:cBhvr>
                                            <p:cTn id="88" dur="250" fill="hold"/>
                                            <p:tgtEl>
                                              <p:spTgt spid="35"/>
                                            </p:tgtEl>
                                            <p:attrNameLst>
                                              <p:attrName>ppt_h</p:attrName>
                                            </p:attrNameLst>
                                          </p:cBhvr>
                                          <p:tavLst>
                                            <p:tav tm="0">
                                              <p:val>
                                                <p:strVal val="#ppt_h"/>
                                              </p:val>
                                            </p:tav>
                                            <p:tav tm="100000">
                                              <p:val>
                                                <p:strVal val="#ppt_h"/>
                                              </p:val>
                                            </p:tav>
                                          </p:tavLst>
                                        </p:anim>
                                        <p:animEffect transition="in" filter="fade">
                                          <p:cBhvr>
                                            <p:cTn id="89" dur="250"/>
                                            <p:tgtEl>
                                              <p:spTgt spid="35"/>
                                            </p:tgtEl>
                                          </p:cBhvr>
                                        </p:animEffect>
                                      </p:childTnLst>
                                    </p:cTn>
                                  </p:par>
                                  <p:par>
                                    <p:cTn id="90" presetID="2" presetClass="entr" presetSubtype="8" fill="hold" grpId="0" nodeType="withEffect" p14:presetBounceEnd="60000">
                                      <p:stCondLst>
                                        <p:cond delay="4800"/>
                                      </p:stCondLst>
                                      <p:childTnLst>
                                        <p:set>
                                          <p:cBhvr>
                                            <p:cTn id="91" dur="1" fill="hold">
                                              <p:stCondLst>
                                                <p:cond delay="0"/>
                                              </p:stCondLst>
                                            </p:cTn>
                                            <p:tgtEl>
                                              <p:spTgt spid="13"/>
                                            </p:tgtEl>
                                            <p:attrNameLst>
                                              <p:attrName>style.visibility</p:attrName>
                                            </p:attrNameLst>
                                          </p:cBhvr>
                                          <p:to>
                                            <p:strVal val="visible"/>
                                          </p:to>
                                        </p:set>
                                        <p:anim calcmode="lin" valueType="num" p14:bounceEnd="60000">
                                          <p:cBhvr additive="base">
                                            <p:cTn id="92"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4"/>
                                            </p:tgtEl>
                                            <p:attrNameLst>
                                              <p:attrName>style.visibility</p:attrName>
                                            </p:attrNameLst>
                                          </p:cBhvr>
                                          <p:to>
                                            <p:strVal val="visible"/>
                                          </p:to>
                                        </p:set>
                                        <p:anim calcmode="lin" valueType="num">
                                          <p:cBhvr>
                                            <p:cTn id="96" dur="300" fill="hold"/>
                                            <p:tgtEl>
                                              <p:spTgt spid="14"/>
                                            </p:tgtEl>
                                            <p:attrNameLst>
                                              <p:attrName>ppt_w</p:attrName>
                                            </p:attrNameLst>
                                          </p:cBhvr>
                                          <p:tavLst>
                                            <p:tav tm="0">
                                              <p:val>
                                                <p:fltVal val="0"/>
                                              </p:val>
                                            </p:tav>
                                            <p:tav tm="100000">
                                              <p:val>
                                                <p:strVal val="#ppt_w"/>
                                              </p:val>
                                            </p:tav>
                                          </p:tavLst>
                                        </p:anim>
                                        <p:anim calcmode="lin" valueType="num">
                                          <p:cBhvr>
                                            <p:cTn id="97" dur="300" fill="hold"/>
                                            <p:tgtEl>
                                              <p:spTgt spid="14"/>
                                            </p:tgtEl>
                                            <p:attrNameLst>
                                              <p:attrName>ppt_h</p:attrName>
                                            </p:attrNameLst>
                                          </p:cBhvr>
                                          <p:tavLst>
                                            <p:tav tm="0">
                                              <p:val>
                                                <p:fltVal val="0"/>
                                              </p:val>
                                            </p:tav>
                                            <p:tav tm="100000">
                                              <p:val>
                                                <p:strVal val="#ppt_h"/>
                                              </p:val>
                                            </p:tav>
                                          </p:tavLst>
                                        </p:anim>
                                        <p:animEffect transition="in" filter="fade">
                                          <p:cBhvr>
                                            <p:cTn id="98" dur="300"/>
                                            <p:tgtEl>
                                              <p:spTgt spid="14"/>
                                            </p:tgtEl>
                                          </p:cBhvr>
                                        </p:animEffect>
                                      </p:childTnLst>
                                    </p:cTn>
                                  </p:par>
                                  <p:par>
                                    <p:cTn id="99" presetID="6" presetClass="emph" presetSubtype="0" autoRev="1" fill="hold" grpId="1" nodeType="withEffect">
                                      <p:stCondLst>
                                        <p:cond delay="5600"/>
                                      </p:stCondLst>
                                      <p:childTnLst>
                                        <p:animScale>
                                          <p:cBhvr>
                                            <p:cTn id="100" dur="150" fill="hold"/>
                                            <p:tgtEl>
                                              <p:spTgt spid="14"/>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300" fill="hold"/>
                                            <p:tgtEl>
                                              <p:spTgt spid="39"/>
                                            </p:tgtEl>
                                            <p:attrNameLst>
                                              <p:attrName>ppt_w</p:attrName>
                                            </p:attrNameLst>
                                          </p:cBhvr>
                                          <p:tavLst>
                                            <p:tav tm="0">
                                              <p:val>
                                                <p:fltVal val="0"/>
                                              </p:val>
                                            </p:tav>
                                            <p:tav tm="100000">
                                              <p:val>
                                                <p:strVal val="#ppt_w"/>
                                              </p:val>
                                            </p:tav>
                                          </p:tavLst>
                                        </p:anim>
                                        <p:anim calcmode="lin" valueType="num">
                                          <p:cBhvr>
                                            <p:cTn id="104" dur="300" fill="hold"/>
                                            <p:tgtEl>
                                              <p:spTgt spid="39"/>
                                            </p:tgtEl>
                                            <p:attrNameLst>
                                              <p:attrName>ppt_h</p:attrName>
                                            </p:attrNameLst>
                                          </p:cBhvr>
                                          <p:tavLst>
                                            <p:tav tm="0">
                                              <p:val>
                                                <p:fltVal val="0"/>
                                              </p:val>
                                            </p:tav>
                                            <p:tav tm="100000">
                                              <p:val>
                                                <p:strVal val="#ppt_h"/>
                                              </p:val>
                                            </p:tav>
                                          </p:tavLst>
                                        </p:anim>
                                        <p:animEffect transition="in" filter="fade">
                                          <p:cBhvr>
                                            <p:cTn id="105" dur="300"/>
                                            <p:tgtEl>
                                              <p:spTgt spid="39"/>
                                            </p:tgtEl>
                                          </p:cBhvr>
                                        </p:animEffect>
                                      </p:childTnLst>
                                    </p:cTn>
                                  </p:par>
                                  <p:par>
                                    <p:cTn id="106" presetID="6" presetClass="emph" presetSubtype="0" autoRev="1" fill="hold" grpId="1" nodeType="withEffect">
                                      <p:stCondLst>
                                        <p:cond delay="5900"/>
                                      </p:stCondLst>
                                      <p:childTnLst>
                                        <p:animScale>
                                          <p:cBhvr>
                                            <p:cTn id="107" dur="150" fill="hold"/>
                                            <p:tgtEl>
                                              <p:spTgt spid="39"/>
                                            </p:tgtEl>
                                          </p:cBhvr>
                                          <p:by x="110000" y="110000"/>
                                        </p:animScale>
                                      </p:childTnLst>
                                    </p:cTn>
                                  </p:par>
                                  <p:par>
                                    <p:cTn id="108" presetID="2" presetClass="entr" presetSubtype="2" fill="hold" grpId="0" nodeType="withEffect" p14:presetBounceEnd="60000">
                                      <p:stCondLst>
                                        <p:cond delay="5900"/>
                                      </p:stCondLst>
                                      <p:childTnLst>
                                        <p:set>
                                          <p:cBhvr>
                                            <p:cTn id="109" dur="1" fill="hold">
                                              <p:stCondLst>
                                                <p:cond delay="0"/>
                                              </p:stCondLst>
                                            </p:cTn>
                                            <p:tgtEl>
                                              <p:spTgt spid="26"/>
                                            </p:tgtEl>
                                            <p:attrNameLst>
                                              <p:attrName>style.visibility</p:attrName>
                                            </p:attrNameLst>
                                          </p:cBhvr>
                                          <p:to>
                                            <p:strVal val="visible"/>
                                          </p:to>
                                        </p:set>
                                        <p:anim calcmode="lin" valueType="num" p14:bounceEnd="60000">
                                          <p:cBhvr additive="base">
                                            <p:cTn id="110"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111" dur="500" fill="hold"/>
                                            <p:tgtEl>
                                              <p:spTgt spid="26"/>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250" fill="hold"/>
                                            <p:tgtEl>
                                              <p:spTgt spid="31"/>
                                            </p:tgtEl>
                                            <p:attrNameLst>
                                              <p:attrName>ppt_w</p:attrName>
                                            </p:attrNameLst>
                                          </p:cBhvr>
                                          <p:tavLst>
                                            <p:tav tm="0">
                                              <p:val>
                                                <p:strVal val="#ppt_w*0.70"/>
                                              </p:val>
                                            </p:tav>
                                            <p:tav tm="100000">
                                              <p:val>
                                                <p:strVal val="#ppt_w"/>
                                              </p:val>
                                            </p:tav>
                                          </p:tavLst>
                                        </p:anim>
                                        <p:anim calcmode="lin" valueType="num">
                                          <p:cBhvr>
                                            <p:cTn id="115" dur="250" fill="hold"/>
                                            <p:tgtEl>
                                              <p:spTgt spid="31"/>
                                            </p:tgtEl>
                                            <p:attrNameLst>
                                              <p:attrName>ppt_h</p:attrName>
                                            </p:attrNameLst>
                                          </p:cBhvr>
                                          <p:tavLst>
                                            <p:tav tm="0">
                                              <p:val>
                                                <p:strVal val="#ppt_h"/>
                                              </p:val>
                                            </p:tav>
                                            <p:tav tm="100000">
                                              <p:val>
                                                <p:strVal val="#ppt_h"/>
                                              </p:val>
                                            </p:tav>
                                          </p:tavLst>
                                        </p:anim>
                                        <p:animEffect transition="in" filter="fade">
                                          <p:cBhvr>
                                            <p:cTn id="116" dur="250"/>
                                            <p:tgtEl>
                                              <p:spTgt spid="31"/>
                                            </p:tgtEl>
                                          </p:cBhvr>
                                        </p:animEffect>
                                      </p:childTnLst>
                                    </p:cTn>
                                  </p:par>
                                  <p:par>
                                    <p:cTn id="117" presetID="2" presetClass="entr" presetSubtype="8" fill="hold" grpId="0" nodeType="withEffect" p14:presetBounceEnd="60000">
                                      <p:stCondLst>
                                        <p:cond delay="6200"/>
                                      </p:stCondLst>
                                      <p:childTnLst>
                                        <p:set>
                                          <p:cBhvr>
                                            <p:cTn id="118" dur="1" fill="hold">
                                              <p:stCondLst>
                                                <p:cond delay="0"/>
                                              </p:stCondLst>
                                            </p:cTn>
                                            <p:tgtEl>
                                              <p:spTgt spid="12"/>
                                            </p:tgtEl>
                                            <p:attrNameLst>
                                              <p:attrName>style.visibility</p:attrName>
                                            </p:attrNameLst>
                                          </p:cBhvr>
                                          <p:to>
                                            <p:strVal val="visible"/>
                                          </p:to>
                                        </p:set>
                                        <p:anim calcmode="lin" valueType="num" p14:bounceEnd="60000">
                                          <p:cBhvr additive="base">
                                            <p:cTn id="119"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1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0" grpId="0" animBg="1"/>
          <p:bldP spid="20" grpId="1" animBg="1"/>
          <p:bldP spid="37" grpId="0"/>
          <p:bldP spid="37" grpId="1"/>
          <p:bldP spid="38" grpId="0"/>
          <p:bldP spid="38" grpId="1"/>
          <p:bldP spid="39" grpId="0"/>
          <p:bldP spid="39" grpId="1"/>
          <p:bldP spid="36" grpId="0"/>
          <p:bldP spid="36" grpId="1"/>
          <p:bldP spid="21" grpId="0" animBg="1"/>
          <p:bldP spid="25" grpId="0"/>
          <p:bldP spid="26" grpId="0" animBg="1"/>
          <p:bldP spid="31" grpId="0"/>
          <p:bldP spid="32" grpId="0" animBg="1"/>
          <p:bldP spid="33" grpId="0"/>
          <p:bldP spid="34" grpId="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05"/>
                                            </p:tgtEl>
                                            <p:attrNameLst>
                                              <p:attrName>style.visibility</p:attrName>
                                            </p:attrNameLst>
                                          </p:cBhvr>
                                          <p:to>
                                            <p:strVal val="visible"/>
                                          </p:to>
                                        </p:set>
                                        <p:anim calcmode="lin" valueType="num">
                                          <p:cBhvr additive="base">
                                            <p:cTn id="7" dur="500" fill="hold"/>
                                            <p:tgtEl>
                                              <p:spTgt spid="2205"/>
                                            </p:tgtEl>
                                            <p:attrNameLst>
                                              <p:attrName>ppt_x</p:attrName>
                                            </p:attrNameLst>
                                          </p:cBhvr>
                                          <p:tavLst>
                                            <p:tav tm="0">
                                              <p:val>
                                                <p:strVal val="0-#ppt_w/2"/>
                                              </p:val>
                                            </p:tav>
                                            <p:tav tm="100000">
                                              <p:val>
                                                <p:strVal val="#ppt_x"/>
                                              </p:val>
                                            </p:tav>
                                          </p:tavLst>
                                        </p:anim>
                                        <p:anim calcmode="lin" valueType="num">
                                          <p:cBhvr additive="base">
                                            <p:cTn id="8" dur="500" fill="hold"/>
                                            <p:tgtEl>
                                              <p:spTgt spid="22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6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300" fill="hold"/>
                                            <p:tgtEl>
                                              <p:spTgt spid="20"/>
                                            </p:tgtEl>
                                            <p:attrNameLst>
                                              <p:attrName>ppt_w</p:attrName>
                                            </p:attrNameLst>
                                          </p:cBhvr>
                                          <p:tavLst>
                                            <p:tav tm="0">
                                              <p:val>
                                                <p:fltVal val="0"/>
                                              </p:val>
                                            </p:tav>
                                            <p:tav tm="100000">
                                              <p:val>
                                                <p:strVal val="#ppt_w"/>
                                              </p:val>
                                            </p:tav>
                                          </p:tavLst>
                                        </p:anim>
                                        <p:anim calcmode="lin" valueType="num">
                                          <p:cBhvr>
                                            <p:cTn id="16" dur="300" fill="hold"/>
                                            <p:tgtEl>
                                              <p:spTgt spid="20"/>
                                            </p:tgtEl>
                                            <p:attrNameLst>
                                              <p:attrName>ppt_h</p:attrName>
                                            </p:attrNameLst>
                                          </p:cBhvr>
                                          <p:tavLst>
                                            <p:tav tm="0">
                                              <p:val>
                                                <p:fltVal val="0"/>
                                              </p:val>
                                            </p:tav>
                                            <p:tav tm="100000">
                                              <p:val>
                                                <p:strVal val="#ppt_h"/>
                                              </p:val>
                                            </p:tav>
                                          </p:tavLst>
                                        </p:anim>
                                        <p:animEffect transition="in" filter="fade">
                                          <p:cBhvr>
                                            <p:cTn id="17" dur="300"/>
                                            <p:tgtEl>
                                              <p:spTgt spid="20"/>
                                            </p:tgtEl>
                                          </p:cBhvr>
                                        </p:animEffect>
                                      </p:childTnLst>
                                    </p:cTn>
                                  </p:par>
                                  <p:par>
                                    <p:cTn id="18" presetID="6" presetClass="emph" presetSubtype="0" autoRev="1" fill="hold" grpId="1" nodeType="withEffect">
                                      <p:stCondLst>
                                        <p:cond delay="1400"/>
                                      </p:stCondLst>
                                      <p:childTnLst>
                                        <p:animScale>
                                          <p:cBhvr>
                                            <p:cTn id="19" dur="150" fill="hold"/>
                                            <p:tgtEl>
                                              <p:spTgt spid="20"/>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300" fill="hold"/>
                                            <p:tgtEl>
                                              <p:spTgt spid="36"/>
                                            </p:tgtEl>
                                            <p:attrNameLst>
                                              <p:attrName>ppt_w</p:attrName>
                                            </p:attrNameLst>
                                          </p:cBhvr>
                                          <p:tavLst>
                                            <p:tav tm="0">
                                              <p:val>
                                                <p:fltVal val="0"/>
                                              </p:val>
                                            </p:tav>
                                            <p:tav tm="100000">
                                              <p:val>
                                                <p:strVal val="#ppt_w"/>
                                              </p:val>
                                            </p:tav>
                                          </p:tavLst>
                                        </p:anim>
                                        <p:anim calcmode="lin" valueType="num">
                                          <p:cBhvr>
                                            <p:cTn id="23" dur="300" fill="hold"/>
                                            <p:tgtEl>
                                              <p:spTgt spid="36"/>
                                            </p:tgtEl>
                                            <p:attrNameLst>
                                              <p:attrName>ppt_h</p:attrName>
                                            </p:attrNameLst>
                                          </p:cBhvr>
                                          <p:tavLst>
                                            <p:tav tm="0">
                                              <p:val>
                                                <p:fltVal val="0"/>
                                              </p:val>
                                            </p:tav>
                                            <p:tav tm="100000">
                                              <p:val>
                                                <p:strVal val="#ppt_h"/>
                                              </p:val>
                                            </p:tav>
                                          </p:tavLst>
                                        </p:anim>
                                        <p:animEffect transition="in" filter="fade">
                                          <p:cBhvr>
                                            <p:cTn id="24" dur="300"/>
                                            <p:tgtEl>
                                              <p:spTgt spid="36"/>
                                            </p:tgtEl>
                                          </p:cBhvr>
                                        </p:animEffect>
                                      </p:childTnLst>
                                    </p:cTn>
                                  </p:par>
                                  <p:par>
                                    <p:cTn id="25" presetID="6" presetClass="emph" presetSubtype="0" autoRev="1" fill="hold" grpId="1" nodeType="withEffect">
                                      <p:stCondLst>
                                        <p:cond delay="1700"/>
                                      </p:stCondLst>
                                      <p:childTnLst>
                                        <p:animScale>
                                          <p:cBhvr>
                                            <p:cTn id="26" dur="150" fill="hold"/>
                                            <p:tgtEl>
                                              <p:spTgt spid="36"/>
                                            </p:tgtEl>
                                          </p:cBhvr>
                                          <p:by x="110000" y="110000"/>
                                        </p:animScale>
                                      </p:childTnLst>
                                    </p:cTn>
                                  </p:par>
                                  <p:par>
                                    <p:cTn id="27" presetID="2" presetClass="entr" presetSubtype="2" fill="hold" grpId="0" nodeType="withEffect">
                                      <p:stCondLst>
                                        <p:cond delay="170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250" fill="hold"/>
                                            <p:tgtEl>
                                              <p:spTgt spid="33"/>
                                            </p:tgtEl>
                                            <p:attrNameLst>
                                              <p:attrName>ppt_w</p:attrName>
                                            </p:attrNameLst>
                                          </p:cBhvr>
                                          <p:tavLst>
                                            <p:tav tm="0">
                                              <p:val>
                                                <p:strVal val="#ppt_w*0.70"/>
                                              </p:val>
                                            </p:tav>
                                            <p:tav tm="100000">
                                              <p:val>
                                                <p:strVal val="#ppt_w"/>
                                              </p:val>
                                            </p:tav>
                                          </p:tavLst>
                                        </p:anim>
                                        <p:anim calcmode="lin" valueType="num">
                                          <p:cBhvr>
                                            <p:cTn id="34" dur="250" fill="hold"/>
                                            <p:tgtEl>
                                              <p:spTgt spid="33"/>
                                            </p:tgtEl>
                                            <p:attrNameLst>
                                              <p:attrName>ppt_h</p:attrName>
                                            </p:attrNameLst>
                                          </p:cBhvr>
                                          <p:tavLst>
                                            <p:tav tm="0">
                                              <p:val>
                                                <p:strVal val="#ppt_h"/>
                                              </p:val>
                                            </p:tav>
                                            <p:tav tm="100000">
                                              <p:val>
                                                <p:strVal val="#ppt_h"/>
                                              </p:val>
                                            </p:tav>
                                          </p:tavLst>
                                        </p:anim>
                                        <p:animEffect transition="in" filter="fade">
                                          <p:cBhvr>
                                            <p:cTn id="35" dur="250"/>
                                            <p:tgtEl>
                                              <p:spTgt spid="33"/>
                                            </p:tgtEl>
                                          </p:cBhvr>
                                        </p:animEffect>
                                      </p:childTnLst>
                                    </p:cTn>
                                  </p:par>
                                  <p:par>
                                    <p:cTn id="36" presetID="2" presetClass="entr" presetSubtype="8" fill="hold" grpId="0" nodeType="withEffect">
                                      <p:stCondLst>
                                        <p:cond delay="200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300" fill="hold"/>
                                            <p:tgtEl>
                                              <p:spTgt spid="18"/>
                                            </p:tgtEl>
                                            <p:attrNameLst>
                                              <p:attrName>ppt_w</p:attrName>
                                            </p:attrNameLst>
                                          </p:cBhvr>
                                          <p:tavLst>
                                            <p:tav tm="0">
                                              <p:val>
                                                <p:fltVal val="0"/>
                                              </p:val>
                                            </p:tav>
                                            <p:tav tm="100000">
                                              <p:val>
                                                <p:strVal val="#ppt_w"/>
                                              </p:val>
                                            </p:tav>
                                          </p:tavLst>
                                        </p:anim>
                                        <p:anim calcmode="lin" valueType="num">
                                          <p:cBhvr>
                                            <p:cTn id="43" dur="300" fill="hold"/>
                                            <p:tgtEl>
                                              <p:spTgt spid="18"/>
                                            </p:tgtEl>
                                            <p:attrNameLst>
                                              <p:attrName>ppt_h</p:attrName>
                                            </p:attrNameLst>
                                          </p:cBhvr>
                                          <p:tavLst>
                                            <p:tav tm="0">
                                              <p:val>
                                                <p:fltVal val="0"/>
                                              </p:val>
                                            </p:tav>
                                            <p:tav tm="100000">
                                              <p:val>
                                                <p:strVal val="#ppt_h"/>
                                              </p:val>
                                            </p:tav>
                                          </p:tavLst>
                                        </p:anim>
                                        <p:animEffect transition="in" filter="fade">
                                          <p:cBhvr>
                                            <p:cTn id="44" dur="300"/>
                                            <p:tgtEl>
                                              <p:spTgt spid="18"/>
                                            </p:tgtEl>
                                          </p:cBhvr>
                                        </p:animEffect>
                                      </p:childTnLst>
                                    </p:cTn>
                                  </p:par>
                                  <p:par>
                                    <p:cTn id="45" presetID="6" presetClass="emph" presetSubtype="0" autoRev="1" fill="hold" grpId="1" nodeType="withEffect">
                                      <p:stCondLst>
                                        <p:cond delay="2800"/>
                                      </p:stCondLst>
                                      <p:childTnLst>
                                        <p:animScale>
                                          <p:cBhvr>
                                            <p:cTn id="46" dur="150" fill="hold"/>
                                            <p:tgtEl>
                                              <p:spTgt spid="1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300" fill="hold"/>
                                            <p:tgtEl>
                                              <p:spTgt spid="37"/>
                                            </p:tgtEl>
                                            <p:attrNameLst>
                                              <p:attrName>ppt_w</p:attrName>
                                            </p:attrNameLst>
                                          </p:cBhvr>
                                          <p:tavLst>
                                            <p:tav tm="0">
                                              <p:val>
                                                <p:fltVal val="0"/>
                                              </p:val>
                                            </p:tav>
                                            <p:tav tm="100000">
                                              <p:val>
                                                <p:strVal val="#ppt_w"/>
                                              </p:val>
                                            </p:tav>
                                          </p:tavLst>
                                        </p:anim>
                                        <p:anim calcmode="lin" valueType="num">
                                          <p:cBhvr>
                                            <p:cTn id="50" dur="300" fill="hold"/>
                                            <p:tgtEl>
                                              <p:spTgt spid="37"/>
                                            </p:tgtEl>
                                            <p:attrNameLst>
                                              <p:attrName>ppt_h</p:attrName>
                                            </p:attrNameLst>
                                          </p:cBhvr>
                                          <p:tavLst>
                                            <p:tav tm="0">
                                              <p:val>
                                                <p:fltVal val="0"/>
                                              </p:val>
                                            </p:tav>
                                            <p:tav tm="100000">
                                              <p:val>
                                                <p:strVal val="#ppt_h"/>
                                              </p:val>
                                            </p:tav>
                                          </p:tavLst>
                                        </p:anim>
                                        <p:animEffect transition="in" filter="fade">
                                          <p:cBhvr>
                                            <p:cTn id="51" dur="300"/>
                                            <p:tgtEl>
                                              <p:spTgt spid="37"/>
                                            </p:tgtEl>
                                          </p:cBhvr>
                                        </p:animEffect>
                                      </p:childTnLst>
                                    </p:cTn>
                                  </p:par>
                                  <p:par>
                                    <p:cTn id="52" presetID="6" presetClass="emph" presetSubtype="0" autoRev="1" fill="hold" grpId="1" nodeType="withEffect">
                                      <p:stCondLst>
                                        <p:cond delay="3100"/>
                                      </p:stCondLst>
                                      <p:childTnLst>
                                        <p:animScale>
                                          <p:cBhvr>
                                            <p:cTn id="53" dur="150" fill="hold"/>
                                            <p:tgtEl>
                                              <p:spTgt spid="37"/>
                                            </p:tgtEl>
                                          </p:cBhvr>
                                          <p:by x="110000" y="110000"/>
                                        </p:animScale>
                                      </p:childTnLst>
                                    </p:cTn>
                                  </p:par>
                                  <p:par>
                                    <p:cTn id="54" presetID="2" presetClass="entr" presetSubtype="2" fill="hold" grpId="0" nodeType="withEffect">
                                      <p:stCondLst>
                                        <p:cond delay="310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250" fill="hold"/>
                                            <p:tgtEl>
                                              <p:spTgt spid="25"/>
                                            </p:tgtEl>
                                            <p:attrNameLst>
                                              <p:attrName>ppt_w</p:attrName>
                                            </p:attrNameLst>
                                          </p:cBhvr>
                                          <p:tavLst>
                                            <p:tav tm="0">
                                              <p:val>
                                                <p:strVal val="#ppt_w*0.70"/>
                                              </p:val>
                                            </p:tav>
                                            <p:tav tm="100000">
                                              <p:val>
                                                <p:strVal val="#ppt_w"/>
                                              </p:val>
                                            </p:tav>
                                          </p:tavLst>
                                        </p:anim>
                                        <p:anim calcmode="lin" valueType="num">
                                          <p:cBhvr>
                                            <p:cTn id="61" dur="250" fill="hold"/>
                                            <p:tgtEl>
                                              <p:spTgt spid="25"/>
                                            </p:tgtEl>
                                            <p:attrNameLst>
                                              <p:attrName>ppt_h</p:attrName>
                                            </p:attrNameLst>
                                          </p:cBhvr>
                                          <p:tavLst>
                                            <p:tav tm="0">
                                              <p:val>
                                                <p:strVal val="#ppt_h"/>
                                              </p:val>
                                            </p:tav>
                                            <p:tav tm="100000">
                                              <p:val>
                                                <p:strVal val="#ppt_h"/>
                                              </p:val>
                                            </p:tav>
                                          </p:tavLst>
                                        </p:anim>
                                        <p:animEffect transition="in" filter="fade">
                                          <p:cBhvr>
                                            <p:cTn id="62" dur="250"/>
                                            <p:tgtEl>
                                              <p:spTgt spid="25"/>
                                            </p:tgtEl>
                                          </p:cBhvr>
                                        </p:animEffect>
                                      </p:childTnLst>
                                    </p:cTn>
                                  </p:par>
                                  <p:par>
                                    <p:cTn id="63" presetID="2" presetClass="entr" presetSubtype="8" fill="hold" grpId="0" nodeType="withEffect">
                                      <p:stCondLst>
                                        <p:cond delay="340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0-#ppt_w/2"/>
                                              </p:val>
                                            </p:tav>
                                            <p:tav tm="100000">
                                              <p:val>
                                                <p:strVal val="#ppt_x"/>
                                              </p:val>
                                            </p:tav>
                                          </p:tavLst>
                                        </p:anim>
                                        <p:anim calcmode="lin" valueType="num">
                                          <p:cBhvr additive="base">
                                            <p:cTn id="66" dur="500" fill="hold"/>
                                            <p:tgtEl>
                                              <p:spTgt spid="15"/>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par>
                                    <p:cTn id="72" presetID="6" presetClass="emph" presetSubtype="0" autoRev="1" fill="hold" grpId="1" nodeType="withEffect">
                                      <p:stCondLst>
                                        <p:cond delay="4200"/>
                                      </p:stCondLst>
                                      <p:childTnLst>
                                        <p:animScale>
                                          <p:cBhvr>
                                            <p:cTn id="73" dur="150" fill="hold"/>
                                            <p:tgtEl>
                                              <p:spTgt spid="16"/>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300" fill="hold"/>
                                            <p:tgtEl>
                                              <p:spTgt spid="38"/>
                                            </p:tgtEl>
                                            <p:attrNameLst>
                                              <p:attrName>ppt_w</p:attrName>
                                            </p:attrNameLst>
                                          </p:cBhvr>
                                          <p:tavLst>
                                            <p:tav tm="0">
                                              <p:val>
                                                <p:fltVal val="0"/>
                                              </p:val>
                                            </p:tav>
                                            <p:tav tm="100000">
                                              <p:val>
                                                <p:strVal val="#ppt_w"/>
                                              </p:val>
                                            </p:tav>
                                          </p:tavLst>
                                        </p:anim>
                                        <p:anim calcmode="lin" valueType="num">
                                          <p:cBhvr>
                                            <p:cTn id="77" dur="300" fill="hold"/>
                                            <p:tgtEl>
                                              <p:spTgt spid="38"/>
                                            </p:tgtEl>
                                            <p:attrNameLst>
                                              <p:attrName>ppt_h</p:attrName>
                                            </p:attrNameLst>
                                          </p:cBhvr>
                                          <p:tavLst>
                                            <p:tav tm="0">
                                              <p:val>
                                                <p:fltVal val="0"/>
                                              </p:val>
                                            </p:tav>
                                            <p:tav tm="100000">
                                              <p:val>
                                                <p:strVal val="#ppt_h"/>
                                              </p:val>
                                            </p:tav>
                                          </p:tavLst>
                                        </p:anim>
                                        <p:animEffect transition="in" filter="fade">
                                          <p:cBhvr>
                                            <p:cTn id="78" dur="300"/>
                                            <p:tgtEl>
                                              <p:spTgt spid="38"/>
                                            </p:tgtEl>
                                          </p:cBhvr>
                                        </p:animEffect>
                                      </p:childTnLst>
                                    </p:cTn>
                                  </p:par>
                                  <p:par>
                                    <p:cTn id="79" presetID="6" presetClass="emph" presetSubtype="0" autoRev="1" fill="hold" grpId="1" nodeType="withEffect">
                                      <p:stCondLst>
                                        <p:cond delay="4500"/>
                                      </p:stCondLst>
                                      <p:childTnLst>
                                        <p:animScale>
                                          <p:cBhvr>
                                            <p:cTn id="80" dur="150" fill="hold"/>
                                            <p:tgtEl>
                                              <p:spTgt spid="38"/>
                                            </p:tgtEl>
                                          </p:cBhvr>
                                          <p:by x="110000" y="110000"/>
                                        </p:animScale>
                                      </p:childTnLst>
                                    </p:cTn>
                                  </p:par>
                                  <p:par>
                                    <p:cTn id="81" presetID="2" presetClass="entr" presetSubtype="2" fill="hold" grpId="0" nodeType="withEffect">
                                      <p:stCondLst>
                                        <p:cond delay="450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1+#ppt_w/2"/>
                                              </p:val>
                                            </p:tav>
                                            <p:tav tm="100000">
                                              <p:val>
                                                <p:strVal val="#ppt_x"/>
                                              </p:val>
                                            </p:tav>
                                          </p:tavLst>
                                        </p:anim>
                                        <p:anim calcmode="lin" valueType="num">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250" fill="hold"/>
                                            <p:tgtEl>
                                              <p:spTgt spid="35"/>
                                            </p:tgtEl>
                                            <p:attrNameLst>
                                              <p:attrName>ppt_w</p:attrName>
                                            </p:attrNameLst>
                                          </p:cBhvr>
                                          <p:tavLst>
                                            <p:tav tm="0">
                                              <p:val>
                                                <p:strVal val="#ppt_w*0.70"/>
                                              </p:val>
                                            </p:tav>
                                            <p:tav tm="100000">
                                              <p:val>
                                                <p:strVal val="#ppt_w"/>
                                              </p:val>
                                            </p:tav>
                                          </p:tavLst>
                                        </p:anim>
                                        <p:anim calcmode="lin" valueType="num">
                                          <p:cBhvr>
                                            <p:cTn id="88" dur="250" fill="hold"/>
                                            <p:tgtEl>
                                              <p:spTgt spid="35"/>
                                            </p:tgtEl>
                                            <p:attrNameLst>
                                              <p:attrName>ppt_h</p:attrName>
                                            </p:attrNameLst>
                                          </p:cBhvr>
                                          <p:tavLst>
                                            <p:tav tm="0">
                                              <p:val>
                                                <p:strVal val="#ppt_h"/>
                                              </p:val>
                                            </p:tav>
                                            <p:tav tm="100000">
                                              <p:val>
                                                <p:strVal val="#ppt_h"/>
                                              </p:val>
                                            </p:tav>
                                          </p:tavLst>
                                        </p:anim>
                                        <p:animEffect transition="in" filter="fade">
                                          <p:cBhvr>
                                            <p:cTn id="89" dur="250"/>
                                            <p:tgtEl>
                                              <p:spTgt spid="35"/>
                                            </p:tgtEl>
                                          </p:cBhvr>
                                        </p:animEffect>
                                      </p:childTnLst>
                                    </p:cTn>
                                  </p:par>
                                  <p:par>
                                    <p:cTn id="90" presetID="2" presetClass="entr" presetSubtype="8" fill="hold" grpId="0" nodeType="withEffect">
                                      <p:stCondLst>
                                        <p:cond delay="480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0-#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4"/>
                                            </p:tgtEl>
                                            <p:attrNameLst>
                                              <p:attrName>style.visibility</p:attrName>
                                            </p:attrNameLst>
                                          </p:cBhvr>
                                          <p:to>
                                            <p:strVal val="visible"/>
                                          </p:to>
                                        </p:set>
                                        <p:anim calcmode="lin" valueType="num">
                                          <p:cBhvr>
                                            <p:cTn id="96" dur="300" fill="hold"/>
                                            <p:tgtEl>
                                              <p:spTgt spid="14"/>
                                            </p:tgtEl>
                                            <p:attrNameLst>
                                              <p:attrName>ppt_w</p:attrName>
                                            </p:attrNameLst>
                                          </p:cBhvr>
                                          <p:tavLst>
                                            <p:tav tm="0">
                                              <p:val>
                                                <p:fltVal val="0"/>
                                              </p:val>
                                            </p:tav>
                                            <p:tav tm="100000">
                                              <p:val>
                                                <p:strVal val="#ppt_w"/>
                                              </p:val>
                                            </p:tav>
                                          </p:tavLst>
                                        </p:anim>
                                        <p:anim calcmode="lin" valueType="num">
                                          <p:cBhvr>
                                            <p:cTn id="97" dur="300" fill="hold"/>
                                            <p:tgtEl>
                                              <p:spTgt spid="14"/>
                                            </p:tgtEl>
                                            <p:attrNameLst>
                                              <p:attrName>ppt_h</p:attrName>
                                            </p:attrNameLst>
                                          </p:cBhvr>
                                          <p:tavLst>
                                            <p:tav tm="0">
                                              <p:val>
                                                <p:fltVal val="0"/>
                                              </p:val>
                                            </p:tav>
                                            <p:tav tm="100000">
                                              <p:val>
                                                <p:strVal val="#ppt_h"/>
                                              </p:val>
                                            </p:tav>
                                          </p:tavLst>
                                        </p:anim>
                                        <p:animEffect transition="in" filter="fade">
                                          <p:cBhvr>
                                            <p:cTn id="98" dur="300"/>
                                            <p:tgtEl>
                                              <p:spTgt spid="14"/>
                                            </p:tgtEl>
                                          </p:cBhvr>
                                        </p:animEffect>
                                      </p:childTnLst>
                                    </p:cTn>
                                  </p:par>
                                  <p:par>
                                    <p:cTn id="99" presetID="6" presetClass="emph" presetSubtype="0" autoRev="1" fill="hold" grpId="1" nodeType="withEffect">
                                      <p:stCondLst>
                                        <p:cond delay="5600"/>
                                      </p:stCondLst>
                                      <p:childTnLst>
                                        <p:animScale>
                                          <p:cBhvr>
                                            <p:cTn id="100" dur="150" fill="hold"/>
                                            <p:tgtEl>
                                              <p:spTgt spid="14"/>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300" fill="hold"/>
                                            <p:tgtEl>
                                              <p:spTgt spid="39"/>
                                            </p:tgtEl>
                                            <p:attrNameLst>
                                              <p:attrName>ppt_w</p:attrName>
                                            </p:attrNameLst>
                                          </p:cBhvr>
                                          <p:tavLst>
                                            <p:tav tm="0">
                                              <p:val>
                                                <p:fltVal val="0"/>
                                              </p:val>
                                            </p:tav>
                                            <p:tav tm="100000">
                                              <p:val>
                                                <p:strVal val="#ppt_w"/>
                                              </p:val>
                                            </p:tav>
                                          </p:tavLst>
                                        </p:anim>
                                        <p:anim calcmode="lin" valueType="num">
                                          <p:cBhvr>
                                            <p:cTn id="104" dur="300" fill="hold"/>
                                            <p:tgtEl>
                                              <p:spTgt spid="39"/>
                                            </p:tgtEl>
                                            <p:attrNameLst>
                                              <p:attrName>ppt_h</p:attrName>
                                            </p:attrNameLst>
                                          </p:cBhvr>
                                          <p:tavLst>
                                            <p:tav tm="0">
                                              <p:val>
                                                <p:fltVal val="0"/>
                                              </p:val>
                                            </p:tav>
                                            <p:tav tm="100000">
                                              <p:val>
                                                <p:strVal val="#ppt_h"/>
                                              </p:val>
                                            </p:tav>
                                          </p:tavLst>
                                        </p:anim>
                                        <p:animEffect transition="in" filter="fade">
                                          <p:cBhvr>
                                            <p:cTn id="105" dur="300"/>
                                            <p:tgtEl>
                                              <p:spTgt spid="39"/>
                                            </p:tgtEl>
                                          </p:cBhvr>
                                        </p:animEffect>
                                      </p:childTnLst>
                                    </p:cTn>
                                  </p:par>
                                  <p:par>
                                    <p:cTn id="106" presetID="6" presetClass="emph" presetSubtype="0" autoRev="1" fill="hold" grpId="1" nodeType="withEffect">
                                      <p:stCondLst>
                                        <p:cond delay="5900"/>
                                      </p:stCondLst>
                                      <p:childTnLst>
                                        <p:animScale>
                                          <p:cBhvr>
                                            <p:cTn id="107" dur="150" fill="hold"/>
                                            <p:tgtEl>
                                              <p:spTgt spid="39"/>
                                            </p:tgtEl>
                                          </p:cBhvr>
                                          <p:by x="110000" y="110000"/>
                                        </p:animScale>
                                      </p:childTnLst>
                                    </p:cTn>
                                  </p:par>
                                  <p:par>
                                    <p:cTn id="108" presetID="2" presetClass="entr" presetSubtype="2" fill="hold" grpId="0" nodeType="withEffect">
                                      <p:stCondLst>
                                        <p:cond delay="5900"/>
                                      </p:stCondLst>
                                      <p:childTnLst>
                                        <p:set>
                                          <p:cBhvr>
                                            <p:cTn id="109" dur="1" fill="hold">
                                              <p:stCondLst>
                                                <p:cond delay="0"/>
                                              </p:stCondLst>
                                            </p:cTn>
                                            <p:tgtEl>
                                              <p:spTgt spid="26"/>
                                            </p:tgtEl>
                                            <p:attrNameLst>
                                              <p:attrName>style.visibility</p:attrName>
                                            </p:attrNameLst>
                                          </p:cBhvr>
                                          <p:to>
                                            <p:strVal val="visible"/>
                                          </p:to>
                                        </p:set>
                                        <p:anim calcmode="lin" valueType="num">
                                          <p:cBhvr additive="base">
                                            <p:cTn id="110" dur="500" fill="hold"/>
                                            <p:tgtEl>
                                              <p:spTgt spid="26"/>
                                            </p:tgtEl>
                                            <p:attrNameLst>
                                              <p:attrName>ppt_x</p:attrName>
                                            </p:attrNameLst>
                                          </p:cBhvr>
                                          <p:tavLst>
                                            <p:tav tm="0">
                                              <p:val>
                                                <p:strVal val="1+#ppt_w/2"/>
                                              </p:val>
                                            </p:tav>
                                            <p:tav tm="100000">
                                              <p:val>
                                                <p:strVal val="#ppt_x"/>
                                              </p:val>
                                            </p:tav>
                                          </p:tavLst>
                                        </p:anim>
                                        <p:anim calcmode="lin" valueType="num">
                                          <p:cBhvr additive="base">
                                            <p:cTn id="111" dur="500" fill="hold"/>
                                            <p:tgtEl>
                                              <p:spTgt spid="26"/>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250" fill="hold"/>
                                            <p:tgtEl>
                                              <p:spTgt spid="31"/>
                                            </p:tgtEl>
                                            <p:attrNameLst>
                                              <p:attrName>ppt_w</p:attrName>
                                            </p:attrNameLst>
                                          </p:cBhvr>
                                          <p:tavLst>
                                            <p:tav tm="0">
                                              <p:val>
                                                <p:strVal val="#ppt_w*0.70"/>
                                              </p:val>
                                            </p:tav>
                                            <p:tav tm="100000">
                                              <p:val>
                                                <p:strVal val="#ppt_w"/>
                                              </p:val>
                                            </p:tav>
                                          </p:tavLst>
                                        </p:anim>
                                        <p:anim calcmode="lin" valueType="num">
                                          <p:cBhvr>
                                            <p:cTn id="115" dur="250" fill="hold"/>
                                            <p:tgtEl>
                                              <p:spTgt spid="31"/>
                                            </p:tgtEl>
                                            <p:attrNameLst>
                                              <p:attrName>ppt_h</p:attrName>
                                            </p:attrNameLst>
                                          </p:cBhvr>
                                          <p:tavLst>
                                            <p:tav tm="0">
                                              <p:val>
                                                <p:strVal val="#ppt_h"/>
                                              </p:val>
                                            </p:tav>
                                            <p:tav tm="100000">
                                              <p:val>
                                                <p:strVal val="#ppt_h"/>
                                              </p:val>
                                            </p:tav>
                                          </p:tavLst>
                                        </p:anim>
                                        <p:animEffect transition="in" filter="fade">
                                          <p:cBhvr>
                                            <p:cTn id="116" dur="250"/>
                                            <p:tgtEl>
                                              <p:spTgt spid="31"/>
                                            </p:tgtEl>
                                          </p:cBhvr>
                                        </p:animEffect>
                                      </p:childTnLst>
                                    </p:cTn>
                                  </p:par>
                                  <p:par>
                                    <p:cTn id="117" presetID="2" presetClass="entr" presetSubtype="8" fill="hold" grpId="0" nodeType="withEffect">
                                      <p:stCondLst>
                                        <p:cond delay="6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500" fill="hold"/>
                                            <p:tgtEl>
                                              <p:spTgt spid="12"/>
                                            </p:tgtEl>
                                            <p:attrNameLst>
                                              <p:attrName>ppt_x</p:attrName>
                                            </p:attrNameLst>
                                          </p:cBhvr>
                                          <p:tavLst>
                                            <p:tav tm="0">
                                              <p:val>
                                                <p:strVal val="0-#ppt_w/2"/>
                                              </p:val>
                                            </p:tav>
                                            <p:tav tm="100000">
                                              <p:val>
                                                <p:strVal val="#ppt_x"/>
                                              </p:val>
                                            </p:tav>
                                          </p:tavLst>
                                        </p:anim>
                                        <p:anim calcmode="lin" valueType="num">
                                          <p:cBhvr additive="base">
                                            <p:cTn id="1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0" grpId="0" animBg="1"/>
          <p:bldP spid="20" grpId="1" animBg="1"/>
          <p:bldP spid="37" grpId="0"/>
          <p:bldP spid="37" grpId="1"/>
          <p:bldP spid="38" grpId="0"/>
          <p:bldP spid="38" grpId="1"/>
          <p:bldP spid="39" grpId="0"/>
          <p:bldP spid="39" grpId="1"/>
          <p:bldP spid="36" grpId="0"/>
          <p:bldP spid="36" grpId="1"/>
          <p:bldP spid="21" grpId="0" animBg="1"/>
          <p:bldP spid="25" grpId="0"/>
          <p:bldP spid="26" grpId="0" animBg="1"/>
          <p:bldP spid="31" grpId="0"/>
          <p:bldP spid="32" grpId="0" animBg="1"/>
          <p:bldP spid="33" grpId="0"/>
          <p:bldP spid="34" grpId="0" animBg="1"/>
          <p:bldP spid="35"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7864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72" name="Rectangle 21"/>
          <p:cNvSpPr>
            <a:spLocks noChangeArrowheads="1"/>
          </p:cNvSpPr>
          <p:nvPr/>
        </p:nvSpPr>
        <p:spPr bwMode="auto">
          <a:xfrm>
            <a:off x="951044" y="1801974"/>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90" name="圆角矩形 89"/>
          <p:cNvSpPr/>
          <p:nvPr/>
        </p:nvSpPr>
        <p:spPr>
          <a:xfrm>
            <a:off x="10826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27" name="圆角矩形 26"/>
          <p:cNvSpPr/>
          <p:nvPr/>
        </p:nvSpPr>
        <p:spPr>
          <a:xfrm>
            <a:off x="3121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01</a:t>
            </a:r>
            <a:endParaRPr lang="zh-CN" altLang="en-US" sz="1400" dirty="0">
              <a:ln w="6350">
                <a:noFill/>
              </a:ln>
              <a:solidFill>
                <a:schemeClr val="bg1"/>
              </a:solidFill>
              <a:latin typeface="Impact" pitchFamily="34" charset="0"/>
              <a:ea typeface="微软雅黑" pitchFamily="34" charset="-122"/>
            </a:endParaRPr>
          </a:p>
        </p:txBody>
      </p:sp>
      <p:sp>
        <p:nvSpPr>
          <p:cNvPr id="29" name="圆角矩形 28"/>
          <p:cNvSpPr/>
          <p:nvPr/>
        </p:nvSpPr>
        <p:spPr>
          <a:xfrm>
            <a:off x="2412064" y="1857991"/>
            <a:ext cx="1547483" cy="265718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itchFamily="34" charset="0"/>
              <a:ea typeface="微软雅黑" pitchFamily="34" charset="-122"/>
            </a:endParaRPr>
          </a:p>
        </p:txBody>
      </p:sp>
      <p:sp>
        <p:nvSpPr>
          <p:cNvPr id="30" name="Rectangle 21"/>
          <p:cNvSpPr>
            <a:spLocks noChangeArrowheads="1"/>
          </p:cNvSpPr>
          <p:nvPr/>
        </p:nvSpPr>
        <p:spPr bwMode="auto">
          <a:xfrm>
            <a:off x="2576644" y="2288204"/>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1" name="圆角矩形 30"/>
          <p:cNvSpPr/>
          <p:nvPr/>
        </p:nvSpPr>
        <p:spPr>
          <a:xfrm>
            <a:off x="2708282" y="1972292"/>
            <a:ext cx="955046"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32" name="圆角矩形 31"/>
          <p:cNvSpPr/>
          <p:nvPr/>
        </p:nvSpPr>
        <p:spPr>
          <a:xfrm>
            <a:off x="1937742" y="4118966"/>
            <a:ext cx="396205" cy="396205"/>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02</a:t>
            </a:r>
            <a:endParaRPr lang="zh-CN" altLang="en-US" sz="1400" dirty="0">
              <a:ln w="6350">
                <a:noFill/>
              </a:ln>
              <a:solidFill>
                <a:schemeClr val="bg1"/>
              </a:solidFill>
              <a:latin typeface="Impact" pitchFamily="34" charset="0"/>
              <a:ea typeface="微软雅黑" pitchFamily="34" charset="-122"/>
            </a:endParaRPr>
          </a:p>
        </p:txBody>
      </p:sp>
      <p:sp>
        <p:nvSpPr>
          <p:cNvPr id="33" name="圆角矩形 32"/>
          <p:cNvSpPr/>
          <p:nvPr/>
        </p:nvSpPr>
        <p:spPr>
          <a:xfrm>
            <a:off x="40249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34" name="Rectangle 21"/>
          <p:cNvSpPr>
            <a:spLocks noChangeArrowheads="1"/>
          </p:cNvSpPr>
          <p:nvPr/>
        </p:nvSpPr>
        <p:spPr bwMode="auto">
          <a:xfrm>
            <a:off x="4189544" y="1801974"/>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5" name="圆角矩形 34"/>
          <p:cNvSpPr/>
          <p:nvPr/>
        </p:nvSpPr>
        <p:spPr>
          <a:xfrm>
            <a:off x="43211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36" name="圆角矩形 35"/>
          <p:cNvSpPr/>
          <p:nvPr/>
        </p:nvSpPr>
        <p:spPr>
          <a:xfrm>
            <a:off x="35506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03</a:t>
            </a:r>
            <a:endParaRPr lang="zh-CN" altLang="en-US" sz="1400" dirty="0">
              <a:ln w="6350">
                <a:noFill/>
              </a:ln>
              <a:solidFill>
                <a:schemeClr val="bg1"/>
              </a:solidFill>
              <a:latin typeface="Impact" pitchFamily="34" charset="0"/>
              <a:ea typeface="微软雅黑" pitchFamily="34" charset="-122"/>
            </a:endParaRPr>
          </a:p>
        </p:txBody>
      </p:sp>
      <p:sp>
        <p:nvSpPr>
          <p:cNvPr id="37" name="圆角矩形 36"/>
          <p:cNvSpPr/>
          <p:nvPr/>
        </p:nvSpPr>
        <p:spPr>
          <a:xfrm>
            <a:off x="5650564" y="1857991"/>
            <a:ext cx="1547483" cy="265718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itchFamily="34" charset="0"/>
              <a:ea typeface="微软雅黑" pitchFamily="34" charset="-122"/>
            </a:endParaRPr>
          </a:p>
        </p:txBody>
      </p:sp>
      <p:sp>
        <p:nvSpPr>
          <p:cNvPr id="38" name="Rectangle 21"/>
          <p:cNvSpPr>
            <a:spLocks noChangeArrowheads="1"/>
          </p:cNvSpPr>
          <p:nvPr/>
        </p:nvSpPr>
        <p:spPr bwMode="auto">
          <a:xfrm>
            <a:off x="5815144" y="2288204"/>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9" name="圆角矩形 38"/>
          <p:cNvSpPr/>
          <p:nvPr/>
        </p:nvSpPr>
        <p:spPr>
          <a:xfrm>
            <a:off x="5946782" y="1972292"/>
            <a:ext cx="955046"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40" name="圆角矩形 39"/>
          <p:cNvSpPr/>
          <p:nvPr/>
        </p:nvSpPr>
        <p:spPr>
          <a:xfrm>
            <a:off x="5176242" y="4118966"/>
            <a:ext cx="396205" cy="396205"/>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04</a:t>
            </a:r>
            <a:endParaRPr lang="zh-CN" altLang="en-US" sz="1400" dirty="0">
              <a:ln w="6350">
                <a:noFill/>
              </a:ln>
              <a:solidFill>
                <a:schemeClr val="bg1"/>
              </a:solidFill>
              <a:latin typeface="Impact" pitchFamily="34" charset="0"/>
              <a:ea typeface="微软雅黑" pitchFamily="34" charset="-122"/>
            </a:endParaRPr>
          </a:p>
        </p:txBody>
      </p:sp>
      <p:sp>
        <p:nvSpPr>
          <p:cNvPr id="41" name="圆角矩形 40"/>
          <p:cNvSpPr/>
          <p:nvPr/>
        </p:nvSpPr>
        <p:spPr>
          <a:xfrm>
            <a:off x="72634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42" name="Rectangle 21"/>
          <p:cNvSpPr>
            <a:spLocks noChangeArrowheads="1"/>
          </p:cNvSpPr>
          <p:nvPr/>
        </p:nvSpPr>
        <p:spPr bwMode="auto">
          <a:xfrm>
            <a:off x="7428044" y="1801974"/>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43" name="圆角矩形 42"/>
          <p:cNvSpPr/>
          <p:nvPr/>
        </p:nvSpPr>
        <p:spPr>
          <a:xfrm>
            <a:off x="75596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44" name="圆角矩形 43"/>
          <p:cNvSpPr/>
          <p:nvPr/>
        </p:nvSpPr>
        <p:spPr>
          <a:xfrm>
            <a:off x="67891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05</a:t>
            </a:r>
            <a:endParaRPr lang="zh-CN" altLang="en-US" sz="1400" dirty="0">
              <a:ln w="6350">
                <a:noFill/>
              </a:ln>
              <a:solidFill>
                <a:schemeClr val="bg1"/>
              </a:solidFill>
              <a:latin typeface="Impact" pitchFamily="34" charset="0"/>
              <a:ea typeface="微软雅黑" pitchFamily="34" charset="-122"/>
            </a:endParaRPr>
          </a:p>
        </p:txBody>
      </p:sp>
      <p:sp>
        <p:nvSpPr>
          <p:cNvPr id="51" name="圆角矩形 5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2" name="圆角矩形 5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3" name="圆角矩形 5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4" name="圆角矩形 5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5" name="圆角矩形 5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6" name="矩形 55"/>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anim calcmode="lin" valueType="num">
                                      <p:cBhvr>
                                        <p:cTn id="8" dur="500" fill="hold"/>
                                        <p:tgtEl>
                                          <p:spTgt spid="90"/>
                                        </p:tgtEl>
                                        <p:attrNameLst>
                                          <p:attrName>ppt_x</p:attrName>
                                        </p:attrNameLst>
                                      </p:cBhvr>
                                      <p:tavLst>
                                        <p:tav tm="0">
                                          <p:val>
                                            <p:strVal val="#ppt_x"/>
                                          </p:val>
                                        </p:tav>
                                        <p:tav tm="100000">
                                          <p:val>
                                            <p:strVal val="#ppt_x"/>
                                          </p:val>
                                        </p:tav>
                                      </p:tavLst>
                                    </p:anim>
                                    <p:anim calcmode="lin" valueType="num">
                                      <p:cBhvr>
                                        <p:cTn id="9" dur="500" fill="hold"/>
                                        <p:tgtEl>
                                          <p:spTgt spid="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anim calcmode="lin" valueType="num">
                                      <p:cBhvr>
                                        <p:cTn id="13" dur="500" fill="hold"/>
                                        <p:tgtEl>
                                          <p:spTgt spid="72"/>
                                        </p:tgtEl>
                                        <p:attrNameLst>
                                          <p:attrName>ppt_x</p:attrName>
                                        </p:attrNameLst>
                                      </p:cBhvr>
                                      <p:tavLst>
                                        <p:tav tm="0">
                                          <p:val>
                                            <p:strVal val="#ppt_x"/>
                                          </p:val>
                                        </p:tav>
                                        <p:tav tm="100000">
                                          <p:val>
                                            <p:strVal val="#ppt_x"/>
                                          </p:val>
                                        </p:tav>
                                      </p:tavLst>
                                    </p:anim>
                                    <p:anim calcmode="lin" valueType="num">
                                      <p:cBhvr>
                                        <p:cTn id="14" dur="500" fill="hold"/>
                                        <p:tgtEl>
                                          <p:spTgt spid="72"/>
                                        </p:tgtEl>
                                        <p:attrNameLst>
                                          <p:attrName>ppt_y</p:attrName>
                                        </p:attrNameLst>
                                      </p:cBhvr>
                                      <p:tavLst>
                                        <p:tav tm="0">
                                          <p:val>
                                            <p:strVal val="#ppt_y+.1"/>
                                          </p:val>
                                        </p:tav>
                                        <p:tav tm="100000">
                                          <p:val>
                                            <p:strVal val="#ppt_y"/>
                                          </p:val>
                                        </p:tav>
                                      </p:tavLst>
                                    </p:anim>
                                  </p:childTnLst>
                                </p:cTn>
                              </p:par>
                              <p:par>
                                <p:cTn id="15" presetID="12" presetClass="entr" presetSubtype="1" fill="hold" grpId="0" nodeType="withEffect">
                                  <p:stCondLst>
                                    <p:cond delay="3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p:tgtEl>
                                          <p:spTgt spid="28"/>
                                        </p:tgtEl>
                                        <p:attrNameLst>
                                          <p:attrName>ppt_y</p:attrName>
                                        </p:attrNameLst>
                                      </p:cBhvr>
                                      <p:tavLst>
                                        <p:tav tm="0">
                                          <p:val>
                                            <p:strVal val="#ppt_y-#ppt_h*1.125000"/>
                                          </p:val>
                                        </p:tav>
                                        <p:tav tm="100000">
                                          <p:val>
                                            <p:strVal val="#ppt_y"/>
                                          </p:val>
                                        </p:tav>
                                      </p:tavLst>
                                    </p:anim>
                                    <p:animEffect transition="in" filter="wipe(down)">
                                      <p:cBhvr>
                                        <p:cTn id="18" dur="500"/>
                                        <p:tgtEl>
                                          <p:spTgt spid="2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300" fill="hold"/>
                                        <p:tgtEl>
                                          <p:spTgt spid="27"/>
                                        </p:tgtEl>
                                        <p:attrNameLst>
                                          <p:attrName>ppt_w</p:attrName>
                                        </p:attrNameLst>
                                      </p:cBhvr>
                                      <p:tavLst>
                                        <p:tav tm="0">
                                          <p:val>
                                            <p:fltVal val="0"/>
                                          </p:val>
                                        </p:tav>
                                        <p:tav tm="100000">
                                          <p:val>
                                            <p:strVal val="#ppt_w"/>
                                          </p:val>
                                        </p:tav>
                                      </p:tavLst>
                                    </p:anim>
                                    <p:anim calcmode="lin" valueType="num">
                                      <p:cBhvr>
                                        <p:cTn id="22" dur="300" fill="hold"/>
                                        <p:tgtEl>
                                          <p:spTgt spid="27"/>
                                        </p:tgtEl>
                                        <p:attrNameLst>
                                          <p:attrName>ppt_h</p:attrName>
                                        </p:attrNameLst>
                                      </p:cBhvr>
                                      <p:tavLst>
                                        <p:tav tm="0">
                                          <p:val>
                                            <p:fltVal val="0"/>
                                          </p:val>
                                        </p:tav>
                                        <p:tav tm="100000">
                                          <p:val>
                                            <p:strVal val="#ppt_h"/>
                                          </p:val>
                                        </p:tav>
                                      </p:tavLst>
                                    </p:anim>
                                    <p:animEffect transition="in" filter="fade">
                                      <p:cBhvr>
                                        <p:cTn id="23" dur="300"/>
                                        <p:tgtEl>
                                          <p:spTgt spid="27"/>
                                        </p:tgtEl>
                                      </p:cBhvr>
                                    </p:animEffect>
                                  </p:childTnLst>
                                </p:cTn>
                              </p:par>
                              <p:par>
                                <p:cTn id="24" presetID="6" presetClass="emph" presetSubtype="0" autoRev="1" fill="hold" grpId="1" nodeType="withEffect">
                                  <p:stCondLst>
                                    <p:cond delay="300"/>
                                  </p:stCondLst>
                                  <p:childTnLst>
                                    <p:animScale>
                                      <p:cBhvr>
                                        <p:cTn id="25" dur="150" fill="hold"/>
                                        <p:tgtEl>
                                          <p:spTgt spid="27"/>
                                        </p:tgtEl>
                                      </p:cBhvr>
                                      <p:by x="110000" y="110000"/>
                                    </p:animScale>
                                  </p:childTnLst>
                                </p:cTn>
                              </p:par>
                              <p:par>
                                <p:cTn id="26" presetID="53" presetClass="entr" presetSubtype="16" fill="hold" grpId="0" nodeType="withEffect">
                                  <p:stCondLst>
                                    <p:cond delay="800"/>
                                  </p:stCondLst>
                                  <p:childTnLst>
                                    <p:set>
                                      <p:cBhvr>
                                        <p:cTn id="27" dur="1" fill="hold">
                                          <p:stCondLst>
                                            <p:cond delay="0"/>
                                          </p:stCondLst>
                                        </p:cTn>
                                        <p:tgtEl>
                                          <p:spTgt spid="32"/>
                                        </p:tgtEl>
                                        <p:attrNameLst>
                                          <p:attrName>style.visibility</p:attrName>
                                        </p:attrNameLst>
                                      </p:cBhvr>
                                      <p:to>
                                        <p:strVal val="visible"/>
                                      </p:to>
                                    </p:set>
                                    <p:anim calcmode="lin" valueType="num">
                                      <p:cBhvr>
                                        <p:cTn id="28" dur="300" fill="hold"/>
                                        <p:tgtEl>
                                          <p:spTgt spid="32"/>
                                        </p:tgtEl>
                                        <p:attrNameLst>
                                          <p:attrName>ppt_w</p:attrName>
                                        </p:attrNameLst>
                                      </p:cBhvr>
                                      <p:tavLst>
                                        <p:tav tm="0">
                                          <p:val>
                                            <p:fltVal val="0"/>
                                          </p:val>
                                        </p:tav>
                                        <p:tav tm="100000">
                                          <p:val>
                                            <p:strVal val="#ppt_w"/>
                                          </p:val>
                                        </p:tav>
                                      </p:tavLst>
                                    </p:anim>
                                    <p:anim calcmode="lin" valueType="num">
                                      <p:cBhvr>
                                        <p:cTn id="29" dur="300" fill="hold"/>
                                        <p:tgtEl>
                                          <p:spTgt spid="32"/>
                                        </p:tgtEl>
                                        <p:attrNameLst>
                                          <p:attrName>ppt_h</p:attrName>
                                        </p:attrNameLst>
                                      </p:cBhvr>
                                      <p:tavLst>
                                        <p:tav tm="0">
                                          <p:val>
                                            <p:fltVal val="0"/>
                                          </p:val>
                                        </p:tav>
                                        <p:tav tm="100000">
                                          <p:val>
                                            <p:strVal val="#ppt_h"/>
                                          </p:val>
                                        </p:tav>
                                      </p:tavLst>
                                    </p:anim>
                                    <p:animEffect transition="in" filter="fade">
                                      <p:cBhvr>
                                        <p:cTn id="30" dur="300"/>
                                        <p:tgtEl>
                                          <p:spTgt spid="32"/>
                                        </p:tgtEl>
                                      </p:cBhvr>
                                    </p:animEffect>
                                  </p:childTnLst>
                                </p:cTn>
                              </p:par>
                              <p:par>
                                <p:cTn id="31" presetID="6" presetClass="emph" presetSubtype="0" autoRev="1" fill="hold" grpId="1" nodeType="withEffect">
                                  <p:stCondLst>
                                    <p:cond delay="1100"/>
                                  </p:stCondLst>
                                  <p:childTnLst>
                                    <p:animScale>
                                      <p:cBhvr>
                                        <p:cTn id="32" dur="150" fill="hold"/>
                                        <p:tgtEl>
                                          <p:spTgt spid="32"/>
                                        </p:tgtEl>
                                      </p:cBhvr>
                                      <p:by x="110000" y="110000"/>
                                    </p:animScale>
                                  </p:childTnLst>
                                </p:cTn>
                              </p:par>
                              <p:par>
                                <p:cTn id="33" presetID="12" presetClass="entr" presetSubtype="1" fill="hold" grpId="0" nodeType="withEffect">
                                  <p:stCondLst>
                                    <p:cond delay="11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p:tgtEl>
                                          <p:spTgt spid="29"/>
                                        </p:tgtEl>
                                        <p:attrNameLst>
                                          <p:attrName>ppt_y</p:attrName>
                                        </p:attrNameLst>
                                      </p:cBhvr>
                                      <p:tavLst>
                                        <p:tav tm="0">
                                          <p:val>
                                            <p:strVal val="#ppt_y-#ppt_h*1.125000"/>
                                          </p:val>
                                        </p:tav>
                                        <p:tav tm="100000">
                                          <p:val>
                                            <p:strVal val="#ppt_y"/>
                                          </p:val>
                                        </p:tav>
                                      </p:tavLst>
                                    </p:anim>
                                    <p:animEffect transition="in" filter="wipe(down)">
                                      <p:cBhvr>
                                        <p:cTn id="36" dur="500"/>
                                        <p:tgtEl>
                                          <p:spTgt spid="29"/>
                                        </p:tgtEl>
                                      </p:cBhvr>
                                    </p:animEffect>
                                  </p:childTnLst>
                                </p:cTn>
                              </p:par>
                              <p:par>
                                <p:cTn id="37" presetID="42" presetClass="entr" presetSubtype="0" fill="hold" grpId="0" nodeType="withEffect">
                                  <p:stCondLst>
                                    <p:cond delay="110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anim calcmode="lin" valueType="num">
                                      <p:cBhvr>
                                        <p:cTn id="40" dur="500" fill="hold"/>
                                        <p:tgtEl>
                                          <p:spTgt spid="30"/>
                                        </p:tgtEl>
                                        <p:attrNameLst>
                                          <p:attrName>ppt_x</p:attrName>
                                        </p:attrNameLst>
                                      </p:cBhvr>
                                      <p:tavLst>
                                        <p:tav tm="0">
                                          <p:val>
                                            <p:strVal val="#ppt_x"/>
                                          </p:val>
                                        </p:tav>
                                        <p:tav tm="100000">
                                          <p:val>
                                            <p:strVal val="#ppt_x"/>
                                          </p:val>
                                        </p:tav>
                                      </p:tavLst>
                                    </p:anim>
                                    <p:anim calcmode="lin" valueType="num">
                                      <p:cBhvr>
                                        <p:cTn id="41" dur="500" fill="hold"/>
                                        <p:tgtEl>
                                          <p:spTgt spid="30"/>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1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36"/>
                                        </p:tgtEl>
                                        <p:attrNameLst>
                                          <p:attrName>style.visibility</p:attrName>
                                        </p:attrNameLst>
                                      </p:cBhvr>
                                      <p:to>
                                        <p:strVal val="visible"/>
                                      </p:to>
                                    </p:set>
                                    <p:anim calcmode="lin" valueType="num">
                                      <p:cBhvr>
                                        <p:cTn id="49" dur="300" fill="hold"/>
                                        <p:tgtEl>
                                          <p:spTgt spid="36"/>
                                        </p:tgtEl>
                                        <p:attrNameLst>
                                          <p:attrName>ppt_w</p:attrName>
                                        </p:attrNameLst>
                                      </p:cBhvr>
                                      <p:tavLst>
                                        <p:tav tm="0">
                                          <p:val>
                                            <p:fltVal val="0"/>
                                          </p:val>
                                        </p:tav>
                                        <p:tav tm="100000">
                                          <p:val>
                                            <p:strVal val="#ppt_w"/>
                                          </p:val>
                                        </p:tav>
                                      </p:tavLst>
                                    </p:anim>
                                    <p:anim calcmode="lin" valueType="num">
                                      <p:cBhvr>
                                        <p:cTn id="50" dur="300" fill="hold"/>
                                        <p:tgtEl>
                                          <p:spTgt spid="36"/>
                                        </p:tgtEl>
                                        <p:attrNameLst>
                                          <p:attrName>ppt_h</p:attrName>
                                        </p:attrNameLst>
                                      </p:cBhvr>
                                      <p:tavLst>
                                        <p:tav tm="0">
                                          <p:val>
                                            <p:fltVal val="0"/>
                                          </p:val>
                                        </p:tav>
                                        <p:tav tm="100000">
                                          <p:val>
                                            <p:strVal val="#ppt_h"/>
                                          </p:val>
                                        </p:tav>
                                      </p:tavLst>
                                    </p:anim>
                                    <p:animEffect transition="in" filter="fade">
                                      <p:cBhvr>
                                        <p:cTn id="51" dur="300"/>
                                        <p:tgtEl>
                                          <p:spTgt spid="36"/>
                                        </p:tgtEl>
                                      </p:cBhvr>
                                    </p:animEffect>
                                  </p:childTnLst>
                                </p:cTn>
                              </p:par>
                              <p:par>
                                <p:cTn id="52" presetID="6" presetClass="emph" presetSubtype="0" autoRev="1" fill="hold" grpId="1" nodeType="withEffect">
                                  <p:stCondLst>
                                    <p:cond delay="1900"/>
                                  </p:stCondLst>
                                  <p:childTnLst>
                                    <p:animScale>
                                      <p:cBhvr>
                                        <p:cTn id="53" dur="150" fill="hold"/>
                                        <p:tgtEl>
                                          <p:spTgt spid="36"/>
                                        </p:tgtEl>
                                      </p:cBhvr>
                                      <p:by x="110000" y="110000"/>
                                    </p:animScale>
                                  </p:childTnLst>
                                </p:cTn>
                              </p:par>
                              <p:par>
                                <p:cTn id="54" presetID="12" presetClass="entr" presetSubtype="1" fill="hold" grpId="0" nodeType="withEffect">
                                  <p:stCondLst>
                                    <p:cond delay="190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p:tgtEl>
                                          <p:spTgt spid="33"/>
                                        </p:tgtEl>
                                        <p:attrNameLst>
                                          <p:attrName>ppt_y</p:attrName>
                                        </p:attrNameLst>
                                      </p:cBhvr>
                                      <p:tavLst>
                                        <p:tav tm="0">
                                          <p:val>
                                            <p:strVal val="#ppt_y-#ppt_h*1.125000"/>
                                          </p:val>
                                        </p:tav>
                                        <p:tav tm="100000">
                                          <p:val>
                                            <p:strVal val="#ppt_y"/>
                                          </p:val>
                                        </p:tav>
                                      </p:tavLst>
                                    </p:anim>
                                    <p:animEffect transition="in" filter="wipe(down)">
                                      <p:cBhvr>
                                        <p:cTn id="57" dur="500"/>
                                        <p:tgtEl>
                                          <p:spTgt spid="33"/>
                                        </p:tgtEl>
                                      </p:cBhvr>
                                    </p:animEffect>
                                  </p:childTnLst>
                                </p:cTn>
                              </p:par>
                              <p:par>
                                <p:cTn id="58" presetID="47" presetClass="entr" presetSubtype="0" fill="hold" grpId="0" nodeType="withEffect">
                                  <p:stCondLst>
                                    <p:cond delay="190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anim calcmode="lin" valueType="num">
                                      <p:cBhvr>
                                        <p:cTn id="61" dur="500" fill="hold"/>
                                        <p:tgtEl>
                                          <p:spTgt spid="35"/>
                                        </p:tgtEl>
                                        <p:attrNameLst>
                                          <p:attrName>ppt_x</p:attrName>
                                        </p:attrNameLst>
                                      </p:cBhvr>
                                      <p:tavLst>
                                        <p:tav tm="0">
                                          <p:val>
                                            <p:strVal val="#ppt_x"/>
                                          </p:val>
                                        </p:tav>
                                        <p:tav tm="100000">
                                          <p:val>
                                            <p:strVal val="#ppt_x"/>
                                          </p:val>
                                        </p:tav>
                                      </p:tavLst>
                                    </p:anim>
                                    <p:anim calcmode="lin" valueType="num">
                                      <p:cBhvr>
                                        <p:cTn id="62" dur="500" fill="hold"/>
                                        <p:tgtEl>
                                          <p:spTgt spid="3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19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anim calcmode="lin" valueType="num">
                                      <p:cBhvr>
                                        <p:cTn id="66" dur="500" fill="hold"/>
                                        <p:tgtEl>
                                          <p:spTgt spid="34"/>
                                        </p:tgtEl>
                                        <p:attrNameLst>
                                          <p:attrName>ppt_x</p:attrName>
                                        </p:attrNameLst>
                                      </p:cBhvr>
                                      <p:tavLst>
                                        <p:tav tm="0">
                                          <p:val>
                                            <p:strVal val="#ppt_x"/>
                                          </p:val>
                                        </p:tav>
                                        <p:tav tm="100000">
                                          <p:val>
                                            <p:strVal val="#ppt_x"/>
                                          </p:val>
                                        </p:tav>
                                      </p:tavLst>
                                    </p:anim>
                                    <p:anim calcmode="lin" valueType="num">
                                      <p:cBhvr>
                                        <p:cTn id="67" dur="500" fill="hold"/>
                                        <p:tgtEl>
                                          <p:spTgt spid="34"/>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p:stCondLst>
                                    <p:cond delay="2400"/>
                                  </p:stCondLst>
                                  <p:childTnLst>
                                    <p:set>
                                      <p:cBhvr>
                                        <p:cTn id="69" dur="1" fill="hold">
                                          <p:stCondLst>
                                            <p:cond delay="0"/>
                                          </p:stCondLst>
                                        </p:cTn>
                                        <p:tgtEl>
                                          <p:spTgt spid="40"/>
                                        </p:tgtEl>
                                        <p:attrNameLst>
                                          <p:attrName>style.visibility</p:attrName>
                                        </p:attrNameLst>
                                      </p:cBhvr>
                                      <p:to>
                                        <p:strVal val="visible"/>
                                      </p:to>
                                    </p:set>
                                    <p:anim calcmode="lin" valueType="num">
                                      <p:cBhvr>
                                        <p:cTn id="70" dur="300" fill="hold"/>
                                        <p:tgtEl>
                                          <p:spTgt spid="40"/>
                                        </p:tgtEl>
                                        <p:attrNameLst>
                                          <p:attrName>ppt_w</p:attrName>
                                        </p:attrNameLst>
                                      </p:cBhvr>
                                      <p:tavLst>
                                        <p:tav tm="0">
                                          <p:val>
                                            <p:fltVal val="0"/>
                                          </p:val>
                                        </p:tav>
                                        <p:tav tm="100000">
                                          <p:val>
                                            <p:strVal val="#ppt_w"/>
                                          </p:val>
                                        </p:tav>
                                      </p:tavLst>
                                    </p:anim>
                                    <p:anim calcmode="lin" valueType="num">
                                      <p:cBhvr>
                                        <p:cTn id="71" dur="300" fill="hold"/>
                                        <p:tgtEl>
                                          <p:spTgt spid="40"/>
                                        </p:tgtEl>
                                        <p:attrNameLst>
                                          <p:attrName>ppt_h</p:attrName>
                                        </p:attrNameLst>
                                      </p:cBhvr>
                                      <p:tavLst>
                                        <p:tav tm="0">
                                          <p:val>
                                            <p:fltVal val="0"/>
                                          </p:val>
                                        </p:tav>
                                        <p:tav tm="100000">
                                          <p:val>
                                            <p:strVal val="#ppt_h"/>
                                          </p:val>
                                        </p:tav>
                                      </p:tavLst>
                                    </p:anim>
                                    <p:animEffect transition="in" filter="fade">
                                      <p:cBhvr>
                                        <p:cTn id="72" dur="300"/>
                                        <p:tgtEl>
                                          <p:spTgt spid="40"/>
                                        </p:tgtEl>
                                      </p:cBhvr>
                                    </p:animEffect>
                                  </p:childTnLst>
                                </p:cTn>
                              </p:par>
                              <p:par>
                                <p:cTn id="73" presetID="6" presetClass="emph" presetSubtype="0" autoRev="1" fill="hold" grpId="1" nodeType="withEffect">
                                  <p:stCondLst>
                                    <p:cond delay="2700"/>
                                  </p:stCondLst>
                                  <p:childTnLst>
                                    <p:animScale>
                                      <p:cBhvr>
                                        <p:cTn id="74" dur="150" fill="hold"/>
                                        <p:tgtEl>
                                          <p:spTgt spid="40"/>
                                        </p:tgtEl>
                                      </p:cBhvr>
                                      <p:by x="110000" y="110000"/>
                                    </p:animScale>
                                  </p:childTnLst>
                                </p:cTn>
                              </p:par>
                              <p:par>
                                <p:cTn id="75" presetID="12" presetClass="entr" presetSubtype="1" fill="hold" grpId="0" nodeType="withEffect">
                                  <p:stCondLst>
                                    <p:cond delay="270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p:tgtEl>
                                          <p:spTgt spid="37"/>
                                        </p:tgtEl>
                                        <p:attrNameLst>
                                          <p:attrName>ppt_y</p:attrName>
                                        </p:attrNameLst>
                                      </p:cBhvr>
                                      <p:tavLst>
                                        <p:tav tm="0">
                                          <p:val>
                                            <p:strVal val="#ppt_y-#ppt_h*1.125000"/>
                                          </p:val>
                                        </p:tav>
                                        <p:tav tm="100000">
                                          <p:val>
                                            <p:strVal val="#ppt_y"/>
                                          </p:val>
                                        </p:tav>
                                      </p:tavLst>
                                    </p:anim>
                                    <p:animEffect transition="in" filter="wipe(down)">
                                      <p:cBhvr>
                                        <p:cTn id="78" dur="500"/>
                                        <p:tgtEl>
                                          <p:spTgt spid="37"/>
                                        </p:tgtEl>
                                      </p:cBhvr>
                                    </p:animEffect>
                                  </p:childTnLst>
                                </p:cTn>
                              </p:par>
                              <p:par>
                                <p:cTn id="79" presetID="47" presetClass="entr" presetSubtype="0" fill="hold" grpId="0" nodeType="withEffect">
                                  <p:stCondLst>
                                    <p:cond delay="270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anim calcmode="lin" valueType="num">
                                      <p:cBhvr>
                                        <p:cTn id="82" dur="500" fill="hold"/>
                                        <p:tgtEl>
                                          <p:spTgt spid="39"/>
                                        </p:tgtEl>
                                        <p:attrNameLst>
                                          <p:attrName>ppt_x</p:attrName>
                                        </p:attrNameLst>
                                      </p:cBhvr>
                                      <p:tavLst>
                                        <p:tav tm="0">
                                          <p:val>
                                            <p:strVal val="#ppt_x"/>
                                          </p:val>
                                        </p:tav>
                                        <p:tav tm="100000">
                                          <p:val>
                                            <p:strVal val="#ppt_x"/>
                                          </p:val>
                                        </p:tav>
                                      </p:tavLst>
                                    </p:anim>
                                    <p:anim calcmode="lin" valueType="num">
                                      <p:cBhvr>
                                        <p:cTn id="83" dur="500" fill="hold"/>
                                        <p:tgtEl>
                                          <p:spTgt spid="3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270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anim calcmode="lin" valueType="num">
                                      <p:cBhvr>
                                        <p:cTn id="87" dur="500" fill="hold"/>
                                        <p:tgtEl>
                                          <p:spTgt spid="38"/>
                                        </p:tgtEl>
                                        <p:attrNameLst>
                                          <p:attrName>ppt_x</p:attrName>
                                        </p:attrNameLst>
                                      </p:cBhvr>
                                      <p:tavLst>
                                        <p:tav tm="0">
                                          <p:val>
                                            <p:strVal val="#ppt_x"/>
                                          </p:val>
                                        </p:tav>
                                        <p:tav tm="100000">
                                          <p:val>
                                            <p:strVal val="#ppt_x"/>
                                          </p:val>
                                        </p:tav>
                                      </p:tavLst>
                                    </p:anim>
                                    <p:anim calcmode="lin" valueType="num">
                                      <p:cBhvr>
                                        <p:cTn id="88" dur="500" fill="hold"/>
                                        <p:tgtEl>
                                          <p:spTgt spid="38"/>
                                        </p:tgtEl>
                                        <p:attrNameLst>
                                          <p:attrName>ppt_y</p:attrName>
                                        </p:attrNameLst>
                                      </p:cBhvr>
                                      <p:tavLst>
                                        <p:tav tm="0">
                                          <p:val>
                                            <p:strVal val="#ppt_y+.1"/>
                                          </p:val>
                                        </p:tav>
                                        <p:tav tm="100000">
                                          <p:val>
                                            <p:strVal val="#ppt_y"/>
                                          </p:val>
                                        </p:tav>
                                      </p:tavLst>
                                    </p:anim>
                                  </p:childTnLst>
                                </p:cTn>
                              </p:par>
                              <p:par>
                                <p:cTn id="89" presetID="53" presetClass="entr" presetSubtype="16" fill="hold" grpId="0" nodeType="withEffect">
                                  <p:stCondLst>
                                    <p:cond delay="3200"/>
                                  </p:stCondLst>
                                  <p:childTnLst>
                                    <p:set>
                                      <p:cBhvr>
                                        <p:cTn id="90" dur="1" fill="hold">
                                          <p:stCondLst>
                                            <p:cond delay="0"/>
                                          </p:stCondLst>
                                        </p:cTn>
                                        <p:tgtEl>
                                          <p:spTgt spid="44"/>
                                        </p:tgtEl>
                                        <p:attrNameLst>
                                          <p:attrName>style.visibility</p:attrName>
                                        </p:attrNameLst>
                                      </p:cBhvr>
                                      <p:to>
                                        <p:strVal val="visible"/>
                                      </p:to>
                                    </p:set>
                                    <p:anim calcmode="lin" valueType="num">
                                      <p:cBhvr>
                                        <p:cTn id="91" dur="300" fill="hold"/>
                                        <p:tgtEl>
                                          <p:spTgt spid="44"/>
                                        </p:tgtEl>
                                        <p:attrNameLst>
                                          <p:attrName>ppt_w</p:attrName>
                                        </p:attrNameLst>
                                      </p:cBhvr>
                                      <p:tavLst>
                                        <p:tav tm="0">
                                          <p:val>
                                            <p:fltVal val="0"/>
                                          </p:val>
                                        </p:tav>
                                        <p:tav tm="100000">
                                          <p:val>
                                            <p:strVal val="#ppt_w"/>
                                          </p:val>
                                        </p:tav>
                                      </p:tavLst>
                                    </p:anim>
                                    <p:anim calcmode="lin" valueType="num">
                                      <p:cBhvr>
                                        <p:cTn id="92" dur="300" fill="hold"/>
                                        <p:tgtEl>
                                          <p:spTgt spid="44"/>
                                        </p:tgtEl>
                                        <p:attrNameLst>
                                          <p:attrName>ppt_h</p:attrName>
                                        </p:attrNameLst>
                                      </p:cBhvr>
                                      <p:tavLst>
                                        <p:tav tm="0">
                                          <p:val>
                                            <p:fltVal val="0"/>
                                          </p:val>
                                        </p:tav>
                                        <p:tav tm="100000">
                                          <p:val>
                                            <p:strVal val="#ppt_h"/>
                                          </p:val>
                                        </p:tav>
                                      </p:tavLst>
                                    </p:anim>
                                    <p:animEffect transition="in" filter="fade">
                                      <p:cBhvr>
                                        <p:cTn id="93" dur="300"/>
                                        <p:tgtEl>
                                          <p:spTgt spid="44"/>
                                        </p:tgtEl>
                                      </p:cBhvr>
                                    </p:animEffect>
                                  </p:childTnLst>
                                </p:cTn>
                              </p:par>
                              <p:par>
                                <p:cTn id="94" presetID="6" presetClass="emph" presetSubtype="0" autoRev="1" fill="hold" grpId="1" nodeType="withEffect">
                                  <p:stCondLst>
                                    <p:cond delay="3500"/>
                                  </p:stCondLst>
                                  <p:childTnLst>
                                    <p:animScale>
                                      <p:cBhvr>
                                        <p:cTn id="95" dur="150" fill="hold"/>
                                        <p:tgtEl>
                                          <p:spTgt spid="44"/>
                                        </p:tgtEl>
                                      </p:cBhvr>
                                      <p:by x="110000" y="110000"/>
                                    </p:animScale>
                                  </p:childTnLst>
                                </p:cTn>
                              </p:par>
                              <p:par>
                                <p:cTn id="96" presetID="12" presetClass="entr" presetSubtype="1"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p:tgtEl>
                                          <p:spTgt spid="41"/>
                                        </p:tgtEl>
                                        <p:attrNameLst>
                                          <p:attrName>ppt_y</p:attrName>
                                        </p:attrNameLst>
                                      </p:cBhvr>
                                      <p:tavLst>
                                        <p:tav tm="0">
                                          <p:val>
                                            <p:strVal val="#ppt_y-#ppt_h*1.125000"/>
                                          </p:val>
                                        </p:tav>
                                        <p:tav tm="100000">
                                          <p:val>
                                            <p:strVal val="#ppt_y"/>
                                          </p:val>
                                        </p:tav>
                                      </p:tavLst>
                                    </p:anim>
                                    <p:animEffect transition="in" filter="wipe(down)">
                                      <p:cBhvr>
                                        <p:cTn id="99" dur="500"/>
                                        <p:tgtEl>
                                          <p:spTgt spid="41"/>
                                        </p:tgtEl>
                                      </p:cBhvr>
                                    </p:animEffect>
                                  </p:childTnLst>
                                </p:cTn>
                              </p:par>
                              <p:par>
                                <p:cTn id="100" presetID="47" presetClass="entr" presetSubtype="0" fill="hold" grpId="0" nodeType="withEffect">
                                  <p:stCondLst>
                                    <p:cond delay="350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anim calcmode="lin" valueType="num">
                                      <p:cBhvr>
                                        <p:cTn id="103" dur="500" fill="hold"/>
                                        <p:tgtEl>
                                          <p:spTgt spid="43"/>
                                        </p:tgtEl>
                                        <p:attrNameLst>
                                          <p:attrName>ppt_x</p:attrName>
                                        </p:attrNameLst>
                                      </p:cBhvr>
                                      <p:tavLst>
                                        <p:tav tm="0">
                                          <p:val>
                                            <p:strVal val="#ppt_x"/>
                                          </p:val>
                                        </p:tav>
                                        <p:tav tm="100000">
                                          <p:val>
                                            <p:strVal val="#ppt_x"/>
                                          </p:val>
                                        </p:tav>
                                      </p:tavLst>
                                    </p:anim>
                                    <p:anim calcmode="lin" valueType="num">
                                      <p:cBhvr>
                                        <p:cTn id="104" dur="500" fill="hold"/>
                                        <p:tgtEl>
                                          <p:spTgt spid="4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50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anim calcmode="lin" valueType="num">
                                      <p:cBhvr>
                                        <p:cTn id="108" dur="500" fill="hold"/>
                                        <p:tgtEl>
                                          <p:spTgt spid="42"/>
                                        </p:tgtEl>
                                        <p:attrNameLst>
                                          <p:attrName>ppt_x</p:attrName>
                                        </p:attrNameLst>
                                      </p:cBhvr>
                                      <p:tavLst>
                                        <p:tav tm="0">
                                          <p:val>
                                            <p:strVal val="#ppt_x"/>
                                          </p:val>
                                        </p:tav>
                                        <p:tav tm="100000">
                                          <p:val>
                                            <p:strVal val="#ppt_x"/>
                                          </p:val>
                                        </p:tav>
                                      </p:tavLst>
                                    </p:anim>
                                    <p:anim calcmode="lin" valueType="num">
                                      <p:cBhvr>
                                        <p:cTn id="10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2" grpId="0"/>
      <p:bldP spid="90" grpId="0" animBg="1"/>
      <p:bldP spid="27" grpId="0" animBg="1"/>
      <p:bldP spid="27" grpId="1" animBg="1"/>
      <p:bldP spid="29" grpId="0" animBg="1"/>
      <p:bldP spid="30" grpId="0"/>
      <p:bldP spid="31" grpId="0" animBg="1"/>
      <p:bldP spid="32" grpId="0" animBg="1"/>
      <p:bldP spid="32" grpId="1" animBg="1"/>
      <p:bldP spid="33" grpId="0" animBg="1"/>
      <p:bldP spid="34" grpId="0"/>
      <p:bldP spid="35" grpId="0" animBg="1"/>
      <p:bldP spid="36" grpId="0" animBg="1"/>
      <p:bldP spid="36" grpId="1" animBg="1"/>
      <p:bldP spid="37" grpId="0" animBg="1"/>
      <p:bldP spid="38" grpId="0"/>
      <p:bldP spid="39" grpId="0" animBg="1"/>
      <p:bldP spid="40" grpId="0" animBg="1"/>
      <p:bldP spid="40" grpId="1" animBg="1"/>
      <p:bldP spid="41" grpId="0" animBg="1"/>
      <p:bldP spid="42" grpId="0"/>
      <p:bldP spid="43" grpId="0" animBg="1"/>
      <p:bldP spid="44" grpId="0" animBg="1"/>
      <p:bldP spid="4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bwMode="auto">
          <a:xfrm rot="1320000">
            <a:off x="4484723" y="1630537"/>
            <a:ext cx="888220" cy="572777"/>
          </a:xfrm>
          <a:custGeom>
            <a:avLst/>
            <a:gdLst>
              <a:gd name="T0" fmla="*/ 272 w 272"/>
              <a:gd name="T1" fmla="*/ 36 h 175"/>
              <a:gd name="T2" fmla="*/ 0 w 272"/>
              <a:gd name="T3" fmla="*/ 36 h 175"/>
              <a:gd name="T4" fmla="*/ 56 w 272"/>
              <a:gd name="T5" fmla="*/ 170 h 175"/>
              <a:gd name="T6" fmla="*/ 125 w 272"/>
              <a:gd name="T7" fmla="*/ 156 h 175"/>
              <a:gd name="T8" fmla="*/ 130 w 272"/>
              <a:gd name="T9" fmla="*/ 164 h 175"/>
              <a:gd name="T10" fmla="*/ 136 w 272"/>
              <a:gd name="T11" fmla="*/ 175 h 175"/>
              <a:gd name="T12" fmla="*/ 142 w 272"/>
              <a:gd name="T13" fmla="*/ 164 h 175"/>
              <a:gd name="T14" fmla="*/ 147 w 272"/>
              <a:gd name="T15" fmla="*/ 156 h 175"/>
              <a:gd name="T16" fmla="*/ 216 w 272"/>
              <a:gd name="T17" fmla="*/ 170 h 175"/>
              <a:gd name="T18" fmla="*/ 272 w 272"/>
              <a:gd name="T19" fmla="*/ 3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72" y="36"/>
                </a:moveTo>
                <a:cubicBezTo>
                  <a:pt x="187" y="2"/>
                  <a:pt x="91" y="0"/>
                  <a:pt x="0" y="36"/>
                </a:cubicBezTo>
                <a:cubicBezTo>
                  <a:pt x="56" y="170"/>
                  <a:pt x="56" y="170"/>
                  <a:pt x="56" y="170"/>
                </a:cubicBezTo>
                <a:cubicBezTo>
                  <a:pt x="79" y="161"/>
                  <a:pt x="102" y="157"/>
                  <a:pt x="125" y="156"/>
                </a:cubicBezTo>
                <a:cubicBezTo>
                  <a:pt x="130" y="164"/>
                  <a:pt x="130" y="164"/>
                  <a:pt x="130" y="164"/>
                </a:cubicBezTo>
                <a:cubicBezTo>
                  <a:pt x="136" y="175"/>
                  <a:pt x="136" y="175"/>
                  <a:pt x="136" y="175"/>
                </a:cubicBezTo>
                <a:cubicBezTo>
                  <a:pt x="142" y="164"/>
                  <a:pt x="142" y="164"/>
                  <a:pt x="142" y="164"/>
                </a:cubicBezTo>
                <a:cubicBezTo>
                  <a:pt x="147" y="156"/>
                  <a:pt x="147" y="156"/>
                  <a:pt x="147" y="156"/>
                </a:cubicBezTo>
                <a:cubicBezTo>
                  <a:pt x="171" y="157"/>
                  <a:pt x="194" y="162"/>
                  <a:pt x="216" y="170"/>
                </a:cubicBezTo>
                <a:lnTo>
                  <a:pt x="272" y="36"/>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7" name="Freeform 7"/>
          <p:cNvSpPr/>
          <p:nvPr/>
        </p:nvSpPr>
        <p:spPr bwMode="auto">
          <a:xfrm rot="1320000">
            <a:off x="3779337" y="1480713"/>
            <a:ext cx="809359" cy="810742"/>
          </a:xfrm>
          <a:custGeom>
            <a:avLst/>
            <a:gdLst>
              <a:gd name="T0" fmla="*/ 189 w 248"/>
              <a:gd name="T1" fmla="*/ 173 h 248"/>
              <a:gd name="T2" fmla="*/ 248 w 248"/>
              <a:gd name="T3" fmla="*/ 135 h 248"/>
              <a:gd name="T4" fmla="*/ 192 w 248"/>
              <a:gd name="T5" fmla="*/ 0 h 248"/>
              <a:gd name="T6" fmla="*/ 0 w 248"/>
              <a:gd name="T7" fmla="*/ 192 h 248"/>
              <a:gd name="T8" fmla="*/ 135 w 248"/>
              <a:gd name="T9" fmla="*/ 248 h 248"/>
              <a:gd name="T10" fmla="*/ 173 w 248"/>
              <a:gd name="T11" fmla="*/ 189 h 248"/>
              <a:gd name="T12" fmla="*/ 183 w 248"/>
              <a:gd name="T13" fmla="*/ 192 h 248"/>
              <a:gd name="T14" fmla="*/ 195 w 248"/>
              <a:gd name="T15" fmla="*/ 195 h 248"/>
              <a:gd name="T16" fmla="*/ 192 w 248"/>
              <a:gd name="T17" fmla="*/ 182 h 248"/>
              <a:gd name="T18" fmla="*/ 189 w 248"/>
              <a:gd name="T19" fmla="*/ 1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8">
                <a:moveTo>
                  <a:pt x="189" y="173"/>
                </a:moveTo>
                <a:cubicBezTo>
                  <a:pt x="206" y="158"/>
                  <a:pt x="226" y="145"/>
                  <a:pt x="248" y="135"/>
                </a:cubicBezTo>
                <a:cubicBezTo>
                  <a:pt x="192" y="0"/>
                  <a:pt x="192" y="0"/>
                  <a:pt x="192" y="0"/>
                </a:cubicBezTo>
                <a:cubicBezTo>
                  <a:pt x="103" y="39"/>
                  <a:pt x="37" y="109"/>
                  <a:pt x="0" y="192"/>
                </a:cubicBezTo>
                <a:cubicBezTo>
                  <a:pt x="135" y="248"/>
                  <a:pt x="135" y="248"/>
                  <a:pt x="135" y="248"/>
                </a:cubicBezTo>
                <a:cubicBezTo>
                  <a:pt x="144" y="226"/>
                  <a:pt x="157" y="207"/>
                  <a:pt x="173" y="189"/>
                </a:cubicBezTo>
                <a:cubicBezTo>
                  <a:pt x="183" y="192"/>
                  <a:pt x="183" y="192"/>
                  <a:pt x="183" y="192"/>
                </a:cubicBezTo>
                <a:cubicBezTo>
                  <a:pt x="195" y="195"/>
                  <a:pt x="195" y="195"/>
                  <a:pt x="195" y="195"/>
                </a:cubicBezTo>
                <a:cubicBezTo>
                  <a:pt x="192" y="182"/>
                  <a:pt x="192" y="182"/>
                  <a:pt x="192" y="182"/>
                </a:cubicBezTo>
                <a:lnTo>
                  <a:pt x="189" y="173"/>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8" name="Freeform 8"/>
          <p:cNvSpPr/>
          <p:nvPr/>
        </p:nvSpPr>
        <p:spPr bwMode="auto">
          <a:xfrm rot="1320000">
            <a:off x="3403890" y="1998634"/>
            <a:ext cx="571394" cy="885452"/>
          </a:xfrm>
          <a:custGeom>
            <a:avLst/>
            <a:gdLst>
              <a:gd name="T0" fmla="*/ 164 w 175"/>
              <a:gd name="T1" fmla="*/ 142 h 271"/>
              <a:gd name="T2" fmla="*/ 175 w 175"/>
              <a:gd name="T3" fmla="*/ 136 h 271"/>
              <a:gd name="T4" fmla="*/ 164 w 175"/>
              <a:gd name="T5" fmla="*/ 129 h 271"/>
              <a:gd name="T6" fmla="*/ 156 w 175"/>
              <a:gd name="T7" fmla="*/ 125 h 271"/>
              <a:gd name="T8" fmla="*/ 170 w 175"/>
              <a:gd name="T9" fmla="*/ 56 h 271"/>
              <a:gd name="T10" fmla="*/ 36 w 175"/>
              <a:gd name="T11" fmla="*/ 0 h 271"/>
              <a:gd name="T12" fmla="*/ 36 w 175"/>
              <a:gd name="T13" fmla="*/ 271 h 271"/>
              <a:gd name="T14" fmla="*/ 170 w 175"/>
              <a:gd name="T15" fmla="*/ 216 h 271"/>
              <a:gd name="T16" fmla="*/ 156 w 175"/>
              <a:gd name="T17" fmla="*/ 147 h 271"/>
              <a:gd name="T18" fmla="*/ 164 w 175"/>
              <a:gd name="T19" fmla="*/ 14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64" y="142"/>
                </a:moveTo>
                <a:cubicBezTo>
                  <a:pt x="175" y="136"/>
                  <a:pt x="175" y="136"/>
                  <a:pt x="175" y="136"/>
                </a:cubicBezTo>
                <a:cubicBezTo>
                  <a:pt x="164" y="129"/>
                  <a:pt x="164" y="129"/>
                  <a:pt x="164" y="129"/>
                </a:cubicBezTo>
                <a:cubicBezTo>
                  <a:pt x="156" y="125"/>
                  <a:pt x="156" y="125"/>
                  <a:pt x="156" y="125"/>
                </a:cubicBezTo>
                <a:cubicBezTo>
                  <a:pt x="157" y="101"/>
                  <a:pt x="162" y="78"/>
                  <a:pt x="170" y="56"/>
                </a:cubicBezTo>
                <a:cubicBezTo>
                  <a:pt x="36" y="0"/>
                  <a:pt x="36" y="0"/>
                  <a:pt x="36" y="0"/>
                </a:cubicBezTo>
                <a:cubicBezTo>
                  <a:pt x="3" y="84"/>
                  <a:pt x="0" y="181"/>
                  <a:pt x="36" y="271"/>
                </a:cubicBezTo>
                <a:cubicBezTo>
                  <a:pt x="170" y="216"/>
                  <a:pt x="170" y="216"/>
                  <a:pt x="170" y="216"/>
                </a:cubicBezTo>
                <a:cubicBezTo>
                  <a:pt x="162" y="193"/>
                  <a:pt x="157" y="170"/>
                  <a:pt x="156" y="147"/>
                </a:cubicBezTo>
                <a:lnTo>
                  <a:pt x="164" y="142"/>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9" name="Freeform 9"/>
          <p:cNvSpPr/>
          <p:nvPr/>
        </p:nvSpPr>
        <p:spPr bwMode="auto">
          <a:xfrm rot="1320000">
            <a:off x="3253807" y="2782830"/>
            <a:ext cx="809359" cy="807975"/>
          </a:xfrm>
          <a:custGeom>
            <a:avLst/>
            <a:gdLst>
              <a:gd name="T0" fmla="*/ 189 w 248"/>
              <a:gd name="T1" fmla="*/ 75 h 247"/>
              <a:gd name="T2" fmla="*/ 192 w 248"/>
              <a:gd name="T3" fmla="*/ 65 h 247"/>
              <a:gd name="T4" fmla="*/ 195 w 248"/>
              <a:gd name="T5" fmla="*/ 53 h 247"/>
              <a:gd name="T6" fmla="*/ 183 w 248"/>
              <a:gd name="T7" fmla="*/ 56 h 247"/>
              <a:gd name="T8" fmla="*/ 173 w 248"/>
              <a:gd name="T9" fmla="*/ 59 h 247"/>
              <a:gd name="T10" fmla="*/ 135 w 248"/>
              <a:gd name="T11" fmla="*/ 0 h 247"/>
              <a:gd name="T12" fmla="*/ 0 w 248"/>
              <a:gd name="T13" fmla="*/ 56 h 247"/>
              <a:gd name="T14" fmla="*/ 192 w 248"/>
              <a:gd name="T15" fmla="*/ 247 h 247"/>
              <a:gd name="T16" fmla="*/ 248 w 248"/>
              <a:gd name="T17" fmla="*/ 113 h 247"/>
              <a:gd name="T18" fmla="*/ 189 w 248"/>
              <a:gd name="T19" fmla="*/ 7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89" y="75"/>
                </a:moveTo>
                <a:cubicBezTo>
                  <a:pt x="192" y="65"/>
                  <a:pt x="192" y="65"/>
                  <a:pt x="192" y="65"/>
                </a:cubicBezTo>
                <a:cubicBezTo>
                  <a:pt x="195" y="53"/>
                  <a:pt x="195" y="53"/>
                  <a:pt x="195" y="53"/>
                </a:cubicBezTo>
                <a:cubicBezTo>
                  <a:pt x="183" y="56"/>
                  <a:pt x="183" y="56"/>
                  <a:pt x="183" y="56"/>
                </a:cubicBezTo>
                <a:cubicBezTo>
                  <a:pt x="173" y="59"/>
                  <a:pt x="173" y="59"/>
                  <a:pt x="173" y="59"/>
                </a:cubicBezTo>
                <a:cubicBezTo>
                  <a:pt x="158" y="42"/>
                  <a:pt x="145" y="22"/>
                  <a:pt x="135" y="0"/>
                </a:cubicBezTo>
                <a:cubicBezTo>
                  <a:pt x="0" y="56"/>
                  <a:pt x="0" y="56"/>
                  <a:pt x="0" y="56"/>
                </a:cubicBezTo>
                <a:cubicBezTo>
                  <a:pt x="39" y="145"/>
                  <a:pt x="109" y="211"/>
                  <a:pt x="192" y="247"/>
                </a:cubicBezTo>
                <a:cubicBezTo>
                  <a:pt x="248" y="113"/>
                  <a:pt x="248" y="113"/>
                  <a:pt x="248" y="113"/>
                </a:cubicBezTo>
                <a:cubicBezTo>
                  <a:pt x="227" y="104"/>
                  <a:pt x="207" y="91"/>
                  <a:pt x="189" y="75"/>
                </a:cubicBez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10" name="Freeform 10"/>
          <p:cNvSpPr/>
          <p:nvPr/>
        </p:nvSpPr>
        <p:spPr bwMode="auto">
          <a:xfrm rot="1320000">
            <a:off x="3771059" y="3396920"/>
            <a:ext cx="888220" cy="572777"/>
          </a:xfrm>
          <a:custGeom>
            <a:avLst/>
            <a:gdLst>
              <a:gd name="T0" fmla="*/ 216 w 272"/>
              <a:gd name="T1" fmla="*/ 5 h 175"/>
              <a:gd name="T2" fmla="*/ 147 w 272"/>
              <a:gd name="T3" fmla="*/ 19 h 175"/>
              <a:gd name="T4" fmla="*/ 142 w 272"/>
              <a:gd name="T5" fmla="*/ 11 h 175"/>
              <a:gd name="T6" fmla="*/ 136 w 272"/>
              <a:gd name="T7" fmla="*/ 0 h 175"/>
              <a:gd name="T8" fmla="*/ 130 w 272"/>
              <a:gd name="T9" fmla="*/ 11 h 175"/>
              <a:gd name="T10" fmla="*/ 125 w 272"/>
              <a:gd name="T11" fmla="*/ 19 h 175"/>
              <a:gd name="T12" fmla="*/ 56 w 272"/>
              <a:gd name="T13" fmla="*/ 5 h 175"/>
              <a:gd name="T14" fmla="*/ 0 w 272"/>
              <a:gd name="T15" fmla="*/ 139 h 175"/>
              <a:gd name="T16" fmla="*/ 272 w 272"/>
              <a:gd name="T17" fmla="*/ 139 h 175"/>
              <a:gd name="T18" fmla="*/ 216 w 272"/>
              <a:gd name="T19" fmla="*/ 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16" y="5"/>
                </a:moveTo>
                <a:cubicBezTo>
                  <a:pt x="193" y="13"/>
                  <a:pt x="170" y="18"/>
                  <a:pt x="147" y="19"/>
                </a:cubicBezTo>
                <a:cubicBezTo>
                  <a:pt x="142" y="11"/>
                  <a:pt x="142" y="11"/>
                  <a:pt x="142" y="11"/>
                </a:cubicBezTo>
                <a:cubicBezTo>
                  <a:pt x="136" y="0"/>
                  <a:pt x="136" y="0"/>
                  <a:pt x="136" y="0"/>
                </a:cubicBezTo>
                <a:cubicBezTo>
                  <a:pt x="130" y="11"/>
                  <a:pt x="130" y="11"/>
                  <a:pt x="130" y="11"/>
                </a:cubicBezTo>
                <a:cubicBezTo>
                  <a:pt x="125" y="19"/>
                  <a:pt x="125" y="19"/>
                  <a:pt x="125" y="19"/>
                </a:cubicBezTo>
                <a:cubicBezTo>
                  <a:pt x="101" y="18"/>
                  <a:pt x="78" y="13"/>
                  <a:pt x="56" y="5"/>
                </a:cubicBezTo>
                <a:cubicBezTo>
                  <a:pt x="0" y="139"/>
                  <a:pt x="0" y="139"/>
                  <a:pt x="0" y="139"/>
                </a:cubicBezTo>
                <a:cubicBezTo>
                  <a:pt x="85" y="172"/>
                  <a:pt x="181" y="175"/>
                  <a:pt x="272" y="139"/>
                </a:cubicBezTo>
                <a:lnTo>
                  <a:pt x="216" y="5"/>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11" name="Freeform 11"/>
          <p:cNvSpPr/>
          <p:nvPr/>
        </p:nvSpPr>
        <p:spPr bwMode="auto">
          <a:xfrm rot="1320000">
            <a:off x="4555825" y="3308880"/>
            <a:ext cx="809359" cy="807975"/>
          </a:xfrm>
          <a:custGeom>
            <a:avLst/>
            <a:gdLst>
              <a:gd name="T0" fmla="*/ 113 w 248"/>
              <a:gd name="T1" fmla="*/ 0 h 247"/>
              <a:gd name="T2" fmla="*/ 75 w 248"/>
              <a:gd name="T3" fmla="*/ 59 h 247"/>
              <a:gd name="T4" fmla="*/ 65 w 248"/>
              <a:gd name="T5" fmla="*/ 56 h 247"/>
              <a:gd name="T6" fmla="*/ 53 w 248"/>
              <a:gd name="T7" fmla="*/ 53 h 247"/>
              <a:gd name="T8" fmla="*/ 56 w 248"/>
              <a:gd name="T9" fmla="*/ 65 h 247"/>
              <a:gd name="T10" fmla="*/ 59 w 248"/>
              <a:gd name="T11" fmla="*/ 75 h 247"/>
              <a:gd name="T12" fmla="*/ 0 w 248"/>
              <a:gd name="T13" fmla="*/ 113 h 247"/>
              <a:gd name="T14" fmla="*/ 56 w 248"/>
              <a:gd name="T15" fmla="*/ 247 h 247"/>
              <a:gd name="T16" fmla="*/ 248 w 248"/>
              <a:gd name="T17" fmla="*/ 56 h 247"/>
              <a:gd name="T18" fmla="*/ 113 w 248"/>
              <a:gd name="T19"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13" y="0"/>
                </a:moveTo>
                <a:cubicBezTo>
                  <a:pt x="104" y="21"/>
                  <a:pt x="91" y="41"/>
                  <a:pt x="75" y="59"/>
                </a:cubicBezTo>
                <a:cubicBezTo>
                  <a:pt x="65" y="56"/>
                  <a:pt x="65" y="56"/>
                  <a:pt x="65" y="56"/>
                </a:cubicBezTo>
                <a:cubicBezTo>
                  <a:pt x="53" y="53"/>
                  <a:pt x="53" y="53"/>
                  <a:pt x="53" y="53"/>
                </a:cubicBezTo>
                <a:cubicBezTo>
                  <a:pt x="56" y="65"/>
                  <a:pt x="56" y="65"/>
                  <a:pt x="56" y="65"/>
                </a:cubicBezTo>
                <a:cubicBezTo>
                  <a:pt x="59" y="75"/>
                  <a:pt x="59" y="75"/>
                  <a:pt x="59" y="75"/>
                </a:cubicBezTo>
                <a:cubicBezTo>
                  <a:pt x="42" y="90"/>
                  <a:pt x="22" y="103"/>
                  <a:pt x="0" y="113"/>
                </a:cubicBezTo>
                <a:cubicBezTo>
                  <a:pt x="56" y="247"/>
                  <a:pt x="56" y="247"/>
                  <a:pt x="56" y="247"/>
                </a:cubicBezTo>
                <a:cubicBezTo>
                  <a:pt x="145" y="209"/>
                  <a:pt x="212" y="139"/>
                  <a:pt x="248" y="56"/>
                </a:cubicBezTo>
                <a:lnTo>
                  <a:pt x="113" y="0"/>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12" name="Freeform 12"/>
          <p:cNvSpPr/>
          <p:nvPr/>
        </p:nvSpPr>
        <p:spPr bwMode="auto">
          <a:xfrm rot="1320000">
            <a:off x="5168940" y="2712041"/>
            <a:ext cx="572777" cy="885452"/>
          </a:xfrm>
          <a:custGeom>
            <a:avLst/>
            <a:gdLst>
              <a:gd name="T0" fmla="*/ 139 w 175"/>
              <a:gd name="T1" fmla="*/ 0 h 271"/>
              <a:gd name="T2" fmla="*/ 5 w 175"/>
              <a:gd name="T3" fmla="*/ 56 h 271"/>
              <a:gd name="T4" fmla="*/ 19 w 175"/>
              <a:gd name="T5" fmla="*/ 125 h 271"/>
              <a:gd name="T6" fmla="*/ 11 w 175"/>
              <a:gd name="T7" fmla="*/ 129 h 271"/>
              <a:gd name="T8" fmla="*/ 0 w 175"/>
              <a:gd name="T9" fmla="*/ 136 h 271"/>
              <a:gd name="T10" fmla="*/ 11 w 175"/>
              <a:gd name="T11" fmla="*/ 142 h 271"/>
              <a:gd name="T12" fmla="*/ 19 w 175"/>
              <a:gd name="T13" fmla="*/ 147 h 271"/>
              <a:gd name="T14" fmla="*/ 5 w 175"/>
              <a:gd name="T15" fmla="*/ 216 h 271"/>
              <a:gd name="T16" fmla="*/ 139 w 175"/>
              <a:gd name="T17" fmla="*/ 271 h 271"/>
              <a:gd name="T18" fmla="*/ 139 w 175"/>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39" y="0"/>
                </a:moveTo>
                <a:cubicBezTo>
                  <a:pt x="5" y="56"/>
                  <a:pt x="5" y="56"/>
                  <a:pt x="5" y="56"/>
                </a:cubicBezTo>
                <a:cubicBezTo>
                  <a:pt x="13" y="78"/>
                  <a:pt x="18" y="102"/>
                  <a:pt x="19" y="125"/>
                </a:cubicBezTo>
                <a:cubicBezTo>
                  <a:pt x="11" y="129"/>
                  <a:pt x="11" y="129"/>
                  <a:pt x="11" y="129"/>
                </a:cubicBezTo>
                <a:cubicBezTo>
                  <a:pt x="0" y="136"/>
                  <a:pt x="0" y="136"/>
                  <a:pt x="0" y="136"/>
                </a:cubicBezTo>
                <a:cubicBezTo>
                  <a:pt x="11" y="142"/>
                  <a:pt x="11" y="142"/>
                  <a:pt x="11" y="142"/>
                </a:cubicBezTo>
                <a:cubicBezTo>
                  <a:pt x="19" y="147"/>
                  <a:pt x="19" y="147"/>
                  <a:pt x="19" y="147"/>
                </a:cubicBezTo>
                <a:cubicBezTo>
                  <a:pt x="18" y="171"/>
                  <a:pt x="13" y="194"/>
                  <a:pt x="5" y="216"/>
                </a:cubicBezTo>
                <a:cubicBezTo>
                  <a:pt x="139" y="271"/>
                  <a:pt x="139" y="271"/>
                  <a:pt x="139" y="271"/>
                </a:cubicBezTo>
                <a:cubicBezTo>
                  <a:pt x="172" y="187"/>
                  <a:pt x="175" y="91"/>
                  <a:pt x="139"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13" name="Freeform 13"/>
          <p:cNvSpPr/>
          <p:nvPr/>
        </p:nvSpPr>
        <p:spPr bwMode="auto">
          <a:xfrm rot="1320000">
            <a:off x="5081456" y="2006244"/>
            <a:ext cx="806592" cy="810742"/>
          </a:xfrm>
          <a:custGeom>
            <a:avLst/>
            <a:gdLst>
              <a:gd name="T0" fmla="*/ 247 w 247"/>
              <a:gd name="T1" fmla="*/ 192 h 248"/>
              <a:gd name="T2" fmla="*/ 56 w 247"/>
              <a:gd name="T3" fmla="*/ 0 h 248"/>
              <a:gd name="T4" fmla="*/ 0 w 247"/>
              <a:gd name="T5" fmla="*/ 135 h 248"/>
              <a:gd name="T6" fmla="*/ 59 w 247"/>
              <a:gd name="T7" fmla="*/ 173 h 248"/>
              <a:gd name="T8" fmla="*/ 56 w 247"/>
              <a:gd name="T9" fmla="*/ 182 h 248"/>
              <a:gd name="T10" fmla="*/ 53 w 247"/>
              <a:gd name="T11" fmla="*/ 195 h 248"/>
              <a:gd name="T12" fmla="*/ 65 w 247"/>
              <a:gd name="T13" fmla="*/ 192 h 248"/>
              <a:gd name="T14" fmla="*/ 75 w 247"/>
              <a:gd name="T15" fmla="*/ 189 h 248"/>
              <a:gd name="T16" fmla="*/ 113 w 247"/>
              <a:gd name="T17" fmla="*/ 248 h 248"/>
              <a:gd name="T18" fmla="*/ 247 w 247"/>
              <a:gd name="T19" fmla="*/ 1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48">
                <a:moveTo>
                  <a:pt x="247" y="192"/>
                </a:moveTo>
                <a:cubicBezTo>
                  <a:pt x="209" y="103"/>
                  <a:pt x="139" y="36"/>
                  <a:pt x="56" y="0"/>
                </a:cubicBezTo>
                <a:cubicBezTo>
                  <a:pt x="0" y="135"/>
                  <a:pt x="0" y="135"/>
                  <a:pt x="0" y="135"/>
                </a:cubicBezTo>
                <a:cubicBezTo>
                  <a:pt x="21" y="144"/>
                  <a:pt x="41" y="157"/>
                  <a:pt x="59" y="173"/>
                </a:cubicBezTo>
                <a:cubicBezTo>
                  <a:pt x="56" y="182"/>
                  <a:pt x="56" y="182"/>
                  <a:pt x="56" y="182"/>
                </a:cubicBezTo>
                <a:cubicBezTo>
                  <a:pt x="53" y="195"/>
                  <a:pt x="53" y="195"/>
                  <a:pt x="53" y="195"/>
                </a:cubicBezTo>
                <a:cubicBezTo>
                  <a:pt x="65" y="192"/>
                  <a:pt x="65" y="192"/>
                  <a:pt x="65" y="192"/>
                </a:cubicBezTo>
                <a:cubicBezTo>
                  <a:pt x="75" y="189"/>
                  <a:pt x="75" y="189"/>
                  <a:pt x="75" y="189"/>
                </a:cubicBezTo>
                <a:cubicBezTo>
                  <a:pt x="90" y="206"/>
                  <a:pt x="103" y="226"/>
                  <a:pt x="113" y="248"/>
                </a:cubicBezTo>
                <a:lnTo>
                  <a:pt x="247" y="192"/>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grpSp>
        <p:nvGrpSpPr>
          <p:cNvPr id="22" name="组合 21"/>
          <p:cNvGrpSpPr/>
          <p:nvPr/>
        </p:nvGrpSpPr>
        <p:grpSpPr>
          <a:xfrm>
            <a:off x="4289426" y="2420928"/>
            <a:ext cx="574674" cy="761798"/>
            <a:chOff x="1703388" y="2746375"/>
            <a:chExt cx="1028700" cy="1363663"/>
          </a:xfrm>
        </p:grpSpPr>
        <p:sp>
          <p:nvSpPr>
            <p:cNvPr id="16" name="Freeform 18"/>
            <p:cNvSpPr>
              <a:spLocks noEditPoints="1"/>
            </p:cNvSpPr>
            <p:nvPr/>
          </p:nvSpPr>
          <p:spPr bwMode="auto">
            <a:xfrm>
              <a:off x="1703388" y="2746375"/>
              <a:ext cx="1028700" cy="992188"/>
            </a:xfrm>
            <a:custGeom>
              <a:avLst/>
              <a:gdLst>
                <a:gd name="T0" fmla="*/ 180 w 274"/>
                <a:gd name="T1" fmla="*/ 154 h 265"/>
                <a:gd name="T2" fmla="*/ 274 w 274"/>
                <a:gd name="T3" fmla="*/ 24 h 265"/>
                <a:gd name="T4" fmla="*/ 274 w 274"/>
                <a:gd name="T5" fmla="*/ 16 h 265"/>
                <a:gd name="T6" fmla="*/ 274 w 274"/>
                <a:gd name="T7" fmla="*/ 8 h 265"/>
                <a:gd name="T8" fmla="*/ 220 w 274"/>
                <a:gd name="T9" fmla="*/ 8 h 265"/>
                <a:gd name="T10" fmla="*/ 218 w 274"/>
                <a:gd name="T11" fmla="*/ 0 h 265"/>
                <a:gd name="T12" fmla="*/ 57 w 274"/>
                <a:gd name="T13" fmla="*/ 0 h 265"/>
                <a:gd name="T14" fmla="*/ 54 w 274"/>
                <a:gd name="T15" fmla="*/ 8 h 265"/>
                <a:gd name="T16" fmla="*/ 1 w 274"/>
                <a:gd name="T17" fmla="*/ 8 h 265"/>
                <a:gd name="T18" fmla="*/ 1 w 274"/>
                <a:gd name="T19" fmla="*/ 16 h 265"/>
                <a:gd name="T20" fmla="*/ 0 w 274"/>
                <a:gd name="T21" fmla="*/ 24 h 265"/>
                <a:gd name="T22" fmla="*/ 95 w 274"/>
                <a:gd name="T23" fmla="*/ 154 h 265"/>
                <a:gd name="T24" fmla="*/ 125 w 274"/>
                <a:gd name="T25" fmla="*/ 177 h 265"/>
                <a:gd name="T26" fmla="*/ 125 w 274"/>
                <a:gd name="T27" fmla="*/ 238 h 265"/>
                <a:gd name="T28" fmla="*/ 99 w 274"/>
                <a:gd name="T29" fmla="*/ 238 h 265"/>
                <a:gd name="T30" fmla="*/ 99 w 274"/>
                <a:gd name="T31" fmla="*/ 246 h 265"/>
                <a:gd name="T32" fmla="*/ 78 w 274"/>
                <a:gd name="T33" fmla="*/ 246 h 265"/>
                <a:gd name="T34" fmla="*/ 70 w 274"/>
                <a:gd name="T35" fmla="*/ 256 h 265"/>
                <a:gd name="T36" fmla="*/ 70 w 274"/>
                <a:gd name="T37" fmla="*/ 265 h 265"/>
                <a:gd name="T38" fmla="*/ 205 w 274"/>
                <a:gd name="T39" fmla="*/ 265 h 265"/>
                <a:gd name="T40" fmla="*/ 205 w 274"/>
                <a:gd name="T41" fmla="*/ 256 h 265"/>
                <a:gd name="T42" fmla="*/ 197 w 274"/>
                <a:gd name="T43" fmla="*/ 246 h 265"/>
                <a:gd name="T44" fmla="*/ 176 w 274"/>
                <a:gd name="T45" fmla="*/ 246 h 265"/>
                <a:gd name="T46" fmla="*/ 176 w 274"/>
                <a:gd name="T47" fmla="*/ 238 h 265"/>
                <a:gd name="T48" fmla="*/ 150 w 274"/>
                <a:gd name="T49" fmla="*/ 238 h 265"/>
                <a:gd name="T50" fmla="*/ 150 w 274"/>
                <a:gd name="T51" fmla="*/ 177 h 265"/>
                <a:gd name="T52" fmla="*/ 180 w 274"/>
                <a:gd name="T53" fmla="*/ 154 h 265"/>
                <a:gd name="T54" fmla="*/ 225 w 274"/>
                <a:gd name="T55" fmla="*/ 45 h 265"/>
                <a:gd name="T56" fmla="*/ 223 w 274"/>
                <a:gd name="T57" fmla="*/ 25 h 265"/>
                <a:gd name="T58" fmla="*/ 258 w 274"/>
                <a:gd name="T59" fmla="*/ 25 h 265"/>
                <a:gd name="T60" fmla="*/ 201 w 274"/>
                <a:gd name="T61" fmla="*/ 128 h 265"/>
                <a:gd name="T62" fmla="*/ 225 w 274"/>
                <a:gd name="T63" fmla="*/ 45 h 265"/>
                <a:gd name="T64" fmla="*/ 17 w 274"/>
                <a:gd name="T65" fmla="*/ 25 h 265"/>
                <a:gd name="T66" fmla="*/ 51 w 274"/>
                <a:gd name="T67" fmla="*/ 25 h 265"/>
                <a:gd name="T68" fmla="*/ 50 w 274"/>
                <a:gd name="T69" fmla="*/ 45 h 265"/>
                <a:gd name="T70" fmla="*/ 74 w 274"/>
                <a:gd name="T71" fmla="*/ 128 h 265"/>
                <a:gd name="T72" fmla="*/ 17 w 274"/>
                <a:gd name="T73" fmla="*/ 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4" h="265">
                  <a:moveTo>
                    <a:pt x="180" y="154"/>
                  </a:moveTo>
                  <a:cubicBezTo>
                    <a:pt x="235" y="140"/>
                    <a:pt x="274" y="87"/>
                    <a:pt x="274" y="24"/>
                  </a:cubicBezTo>
                  <a:cubicBezTo>
                    <a:pt x="274" y="22"/>
                    <a:pt x="274" y="19"/>
                    <a:pt x="274" y="16"/>
                  </a:cubicBezTo>
                  <a:cubicBezTo>
                    <a:pt x="274" y="8"/>
                    <a:pt x="274" y="8"/>
                    <a:pt x="274" y="8"/>
                  </a:cubicBezTo>
                  <a:cubicBezTo>
                    <a:pt x="220" y="8"/>
                    <a:pt x="220" y="8"/>
                    <a:pt x="220" y="8"/>
                  </a:cubicBezTo>
                  <a:cubicBezTo>
                    <a:pt x="220" y="5"/>
                    <a:pt x="219" y="3"/>
                    <a:pt x="218" y="0"/>
                  </a:cubicBezTo>
                  <a:cubicBezTo>
                    <a:pt x="57" y="0"/>
                    <a:pt x="57" y="0"/>
                    <a:pt x="57" y="0"/>
                  </a:cubicBezTo>
                  <a:cubicBezTo>
                    <a:pt x="56" y="3"/>
                    <a:pt x="55" y="5"/>
                    <a:pt x="54" y="8"/>
                  </a:cubicBezTo>
                  <a:cubicBezTo>
                    <a:pt x="1" y="8"/>
                    <a:pt x="1" y="8"/>
                    <a:pt x="1" y="8"/>
                  </a:cubicBezTo>
                  <a:cubicBezTo>
                    <a:pt x="1" y="16"/>
                    <a:pt x="1" y="16"/>
                    <a:pt x="1" y="16"/>
                  </a:cubicBezTo>
                  <a:cubicBezTo>
                    <a:pt x="0" y="19"/>
                    <a:pt x="0" y="21"/>
                    <a:pt x="0" y="24"/>
                  </a:cubicBezTo>
                  <a:cubicBezTo>
                    <a:pt x="0" y="87"/>
                    <a:pt x="40" y="140"/>
                    <a:pt x="95" y="154"/>
                  </a:cubicBezTo>
                  <a:cubicBezTo>
                    <a:pt x="104" y="163"/>
                    <a:pt x="114" y="171"/>
                    <a:pt x="125" y="177"/>
                  </a:cubicBezTo>
                  <a:cubicBezTo>
                    <a:pt x="125" y="238"/>
                    <a:pt x="125" y="238"/>
                    <a:pt x="125" y="238"/>
                  </a:cubicBezTo>
                  <a:cubicBezTo>
                    <a:pt x="99" y="238"/>
                    <a:pt x="99" y="238"/>
                    <a:pt x="99" y="238"/>
                  </a:cubicBezTo>
                  <a:cubicBezTo>
                    <a:pt x="99" y="246"/>
                    <a:pt x="99" y="246"/>
                    <a:pt x="99" y="246"/>
                  </a:cubicBezTo>
                  <a:cubicBezTo>
                    <a:pt x="78" y="246"/>
                    <a:pt x="78" y="246"/>
                    <a:pt x="78" y="246"/>
                  </a:cubicBezTo>
                  <a:cubicBezTo>
                    <a:pt x="73" y="246"/>
                    <a:pt x="70" y="251"/>
                    <a:pt x="70" y="256"/>
                  </a:cubicBezTo>
                  <a:cubicBezTo>
                    <a:pt x="70" y="265"/>
                    <a:pt x="70" y="265"/>
                    <a:pt x="70" y="265"/>
                  </a:cubicBezTo>
                  <a:cubicBezTo>
                    <a:pt x="205" y="265"/>
                    <a:pt x="205" y="265"/>
                    <a:pt x="205" y="265"/>
                  </a:cubicBezTo>
                  <a:cubicBezTo>
                    <a:pt x="205" y="256"/>
                    <a:pt x="205" y="256"/>
                    <a:pt x="205" y="256"/>
                  </a:cubicBezTo>
                  <a:cubicBezTo>
                    <a:pt x="205" y="251"/>
                    <a:pt x="201" y="246"/>
                    <a:pt x="197" y="246"/>
                  </a:cubicBezTo>
                  <a:cubicBezTo>
                    <a:pt x="176" y="246"/>
                    <a:pt x="176" y="246"/>
                    <a:pt x="176" y="246"/>
                  </a:cubicBezTo>
                  <a:cubicBezTo>
                    <a:pt x="176" y="238"/>
                    <a:pt x="176" y="238"/>
                    <a:pt x="176" y="238"/>
                  </a:cubicBezTo>
                  <a:cubicBezTo>
                    <a:pt x="150" y="238"/>
                    <a:pt x="150" y="238"/>
                    <a:pt x="150" y="238"/>
                  </a:cubicBezTo>
                  <a:cubicBezTo>
                    <a:pt x="150" y="177"/>
                    <a:pt x="150" y="177"/>
                    <a:pt x="150" y="177"/>
                  </a:cubicBezTo>
                  <a:cubicBezTo>
                    <a:pt x="161" y="171"/>
                    <a:pt x="171" y="163"/>
                    <a:pt x="180" y="154"/>
                  </a:cubicBezTo>
                  <a:close/>
                  <a:moveTo>
                    <a:pt x="225" y="45"/>
                  </a:moveTo>
                  <a:cubicBezTo>
                    <a:pt x="225" y="38"/>
                    <a:pt x="224" y="32"/>
                    <a:pt x="223" y="25"/>
                  </a:cubicBezTo>
                  <a:cubicBezTo>
                    <a:pt x="258" y="25"/>
                    <a:pt x="258" y="25"/>
                    <a:pt x="258" y="25"/>
                  </a:cubicBezTo>
                  <a:cubicBezTo>
                    <a:pt x="257" y="69"/>
                    <a:pt x="235" y="108"/>
                    <a:pt x="201" y="128"/>
                  </a:cubicBezTo>
                  <a:cubicBezTo>
                    <a:pt x="216" y="104"/>
                    <a:pt x="225" y="76"/>
                    <a:pt x="225" y="45"/>
                  </a:cubicBezTo>
                  <a:close/>
                  <a:moveTo>
                    <a:pt x="17" y="25"/>
                  </a:moveTo>
                  <a:cubicBezTo>
                    <a:pt x="51" y="25"/>
                    <a:pt x="51" y="25"/>
                    <a:pt x="51" y="25"/>
                  </a:cubicBezTo>
                  <a:cubicBezTo>
                    <a:pt x="50" y="32"/>
                    <a:pt x="50" y="38"/>
                    <a:pt x="50" y="45"/>
                  </a:cubicBezTo>
                  <a:cubicBezTo>
                    <a:pt x="50" y="76"/>
                    <a:pt x="59" y="104"/>
                    <a:pt x="74" y="128"/>
                  </a:cubicBezTo>
                  <a:cubicBezTo>
                    <a:pt x="40" y="108"/>
                    <a:pt x="17" y="69"/>
                    <a:pt x="17" y="25"/>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7" name="Freeform 19"/>
            <p:cNvSpPr/>
            <p:nvPr/>
          </p:nvSpPr>
          <p:spPr bwMode="auto">
            <a:xfrm>
              <a:off x="1890713" y="2746375"/>
              <a:ext cx="323850" cy="892175"/>
            </a:xfrm>
            <a:custGeom>
              <a:avLst/>
              <a:gdLst>
                <a:gd name="T0" fmla="*/ 7 w 86"/>
                <a:gd name="T1" fmla="*/ 0 h 238"/>
                <a:gd name="T2" fmla="*/ 0 w 86"/>
                <a:gd name="T3" fmla="*/ 45 h 238"/>
                <a:gd name="T4" fmla="*/ 75 w 86"/>
                <a:gd name="T5" fmla="*/ 177 h 238"/>
                <a:gd name="T6" fmla="*/ 75 w 86"/>
                <a:gd name="T7" fmla="*/ 238 h 238"/>
                <a:gd name="T8" fmla="*/ 86 w 86"/>
                <a:gd name="T9" fmla="*/ 238 h 238"/>
                <a:gd name="T10" fmla="*/ 86 w 86"/>
                <a:gd name="T11" fmla="*/ 152 h 238"/>
                <a:gd name="T12" fmla="*/ 86 w 86"/>
                <a:gd name="T13" fmla="*/ 0 h 238"/>
                <a:gd name="T14" fmla="*/ 7 w 86"/>
                <a:gd name="T15" fmla="*/ 0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238">
                  <a:moveTo>
                    <a:pt x="7" y="0"/>
                  </a:moveTo>
                  <a:cubicBezTo>
                    <a:pt x="2" y="14"/>
                    <a:pt x="0" y="29"/>
                    <a:pt x="0" y="45"/>
                  </a:cubicBezTo>
                  <a:cubicBezTo>
                    <a:pt x="0" y="102"/>
                    <a:pt x="30" y="151"/>
                    <a:pt x="75" y="177"/>
                  </a:cubicBezTo>
                  <a:cubicBezTo>
                    <a:pt x="75" y="238"/>
                    <a:pt x="75" y="238"/>
                    <a:pt x="75" y="238"/>
                  </a:cubicBezTo>
                  <a:cubicBezTo>
                    <a:pt x="86" y="238"/>
                    <a:pt x="86" y="238"/>
                    <a:pt x="86" y="238"/>
                  </a:cubicBezTo>
                  <a:cubicBezTo>
                    <a:pt x="86" y="152"/>
                    <a:pt x="86" y="152"/>
                    <a:pt x="86" y="152"/>
                  </a:cubicBezTo>
                  <a:cubicBezTo>
                    <a:pt x="86" y="0"/>
                    <a:pt x="86" y="0"/>
                    <a:pt x="86" y="0"/>
                  </a:cubicBezTo>
                  <a:lnTo>
                    <a:pt x="7" y="0"/>
                  </a:ln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18" name="Freeform 20"/>
            <p:cNvSpPr/>
            <p:nvPr/>
          </p:nvSpPr>
          <p:spPr bwMode="auto">
            <a:xfrm>
              <a:off x="1966913" y="3667125"/>
              <a:ext cx="247650" cy="71438"/>
            </a:xfrm>
            <a:custGeom>
              <a:avLst/>
              <a:gdLst>
                <a:gd name="T0" fmla="*/ 29 w 66"/>
                <a:gd name="T1" fmla="*/ 0 h 19"/>
                <a:gd name="T2" fmla="*/ 8 w 66"/>
                <a:gd name="T3" fmla="*/ 0 h 19"/>
                <a:gd name="T4" fmla="*/ 0 w 66"/>
                <a:gd name="T5" fmla="*/ 10 h 19"/>
                <a:gd name="T6" fmla="*/ 0 w 66"/>
                <a:gd name="T7" fmla="*/ 19 h 19"/>
                <a:gd name="T8" fmla="*/ 66 w 66"/>
                <a:gd name="T9" fmla="*/ 19 h 19"/>
                <a:gd name="T10" fmla="*/ 66 w 66"/>
                <a:gd name="T11" fmla="*/ 0 h 19"/>
                <a:gd name="T12" fmla="*/ 55 w 66"/>
                <a:gd name="T13" fmla="*/ 0 h 19"/>
                <a:gd name="T14" fmla="*/ 29 w 66"/>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9">
                  <a:moveTo>
                    <a:pt x="29" y="0"/>
                  </a:moveTo>
                  <a:cubicBezTo>
                    <a:pt x="8" y="0"/>
                    <a:pt x="8" y="0"/>
                    <a:pt x="8" y="0"/>
                  </a:cubicBezTo>
                  <a:cubicBezTo>
                    <a:pt x="3" y="0"/>
                    <a:pt x="0" y="5"/>
                    <a:pt x="0" y="10"/>
                  </a:cubicBezTo>
                  <a:cubicBezTo>
                    <a:pt x="0" y="19"/>
                    <a:pt x="0" y="19"/>
                    <a:pt x="0" y="19"/>
                  </a:cubicBezTo>
                  <a:cubicBezTo>
                    <a:pt x="66" y="19"/>
                    <a:pt x="66" y="19"/>
                    <a:pt x="66" y="19"/>
                  </a:cubicBezTo>
                  <a:cubicBezTo>
                    <a:pt x="66" y="0"/>
                    <a:pt x="66" y="0"/>
                    <a:pt x="66" y="0"/>
                  </a:cubicBezTo>
                  <a:cubicBezTo>
                    <a:pt x="55" y="0"/>
                    <a:pt x="55" y="0"/>
                    <a:pt x="55" y="0"/>
                  </a:cubicBezTo>
                  <a:lnTo>
                    <a:pt x="29" y="0"/>
                  </a:ln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9" name="Rectangle 21"/>
            <p:cNvSpPr>
              <a:spLocks noChangeArrowheads="1"/>
            </p:cNvSpPr>
            <p:nvPr/>
          </p:nvSpPr>
          <p:spPr bwMode="auto">
            <a:xfrm>
              <a:off x="1898651" y="3735388"/>
              <a:ext cx="638175" cy="311150"/>
            </a:xfrm>
            <a:prstGeom prst="rect">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20" name="Rectangle 22"/>
            <p:cNvSpPr>
              <a:spLocks noChangeArrowheads="1"/>
            </p:cNvSpPr>
            <p:nvPr/>
          </p:nvSpPr>
          <p:spPr bwMode="auto">
            <a:xfrm>
              <a:off x="1973263" y="3810000"/>
              <a:ext cx="487363" cy="16192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1" name="Rectangle 23"/>
            <p:cNvSpPr>
              <a:spLocks noChangeArrowheads="1"/>
            </p:cNvSpPr>
            <p:nvPr/>
          </p:nvSpPr>
          <p:spPr bwMode="auto">
            <a:xfrm>
              <a:off x="1876426" y="4035425"/>
              <a:ext cx="685800" cy="74613"/>
            </a:xfrm>
            <a:prstGeom prst="rect">
              <a:avLst/>
            </a:prstGeom>
            <a:solidFill>
              <a:srgbClr val="3C4157"/>
            </a:solidFill>
            <a:ln>
              <a:noFill/>
            </a:ln>
          </p:spPr>
          <p:txBody>
            <a:bodyPr vert="horz" wrap="square" lIns="91440" tIns="45720" rIns="91440" bIns="45720" numCol="1" anchor="t" anchorCtr="0" compatLnSpc="1"/>
            <a:lstStyle/>
            <a:p>
              <a:endParaRPr lang="zh-CN" altLang="en-US"/>
            </a:p>
          </p:txBody>
        </p:sp>
      </p:grpSp>
      <p:sp>
        <p:nvSpPr>
          <p:cNvPr id="46" name="矩形 45"/>
          <p:cNvSpPr/>
          <p:nvPr/>
        </p:nvSpPr>
        <p:spPr>
          <a:xfrm>
            <a:off x="4002258" y="1749807"/>
            <a:ext cx="37382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01</a:t>
            </a:r>
            <a:endParaRPr lang="zh-CN" altLang="zh-CN" sz="1600" dirty="0">
              <a:solidFill>
                <a:schemeClr val="bg1"/>
              </a:solidFill>
              <a:latin typeface="Impact" pitchFamily="34" charset="0"/>
              <a:ea typeface="微软雅黑" pitchFamily="34" charset="-122"/>
            </a:endParaRPr>
          </a:p>
        </p:txBody>
      </p:sp>
      <p:sp>
        <p:nvSpPr>
          <p:cNvPr id="48" name="矩形 47"/>
          <p:cNvSpPr/>
          <p:nvPr/>
        </p:nvSpPr>
        <p:spPr>
          <a:xfrm>
            <a:off x="3458016" y="2272083"/>
            <a:ext cx="397865"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02</a:t>
            </a:r>
            <a:endParaRPr lang="zh-CN" altLang="zh-CN" sz="1600" dirty="0">
              <a:solidFill>
                <a:schemeClr val="bg1"/>
              </a:solidFill>
              <a:latin typeface="Impact" pitchFamily="34" charset="0"/>
              <a:ea typeface="微软雅黑" pitchFamily="34" charset="-122"/>
            </a:endParaRPr>
          </a:p>
        </p:txBody>
      </p:sp>
      <p:sp>
        <p:nvSpPr>
          <p:cNvPr id="49" name="矩形 48"/>
          <p:cNvSpPr/>
          <p:nvPr/>
        </p:nvSpPr>
        <p:spPr>
          <a:xfrm>
            <a:off x="3487448" y="2992608"/>
            <a:ext cx="404278"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03</a:t>
            </a:r>
            <a:endParaRPr lang="zh-CN" altLang="zh-CN" sz="1600" dirty="0">
              <a:solidFill>
                <a:schemeClr val="bg1"/>
              </a:solidFill>
              <a:latin typeface="Impact" pitchFamily="34" charset="0"/>
              <a:ea typeface="微软雅黑" pitchFamily="34" charset="-122"/>
            </a:endParaRPr>
          </a:p>
        </p:txBody>
      </p:sp>
      <p:sp>
        <p:nvSpPr>
          <p:cNvPr id="50" name="矩形 49"/>
          <p:cNvSpPr/>
          <p:nvPr/>
        </p:nvSpPr>
        <p:spPr>
          <a:xfrm>
            <a:off x="3990235" y="3514031"/>
            <a:ext cx="397866"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04</a:t>
            </a:r>
            <a:endParaRPr lang="zh-CN" altLang="zh-CN" sz="1600" dirty="0">
              <a:solidFill>
                <a:schemeClr val="bg1"/>
              </a:solidFill>
              <a:latin typeface="Impact" pitchFamily="34" charset="0"/>
              <a:ea typeface="微软雅黑" pitchFamily="34" charset="-122"/>
            </a:endParaRPr>
          </a:p>
        </p:txBody>
      </p:sp>
      <p:sp>
        <p:nvSpPr>
          <p:cNvPr id="51" name="矩形 50"/>
          <p:cNvSpPr/>
          <p:nvPr/>
        </p:nvSpPr>
        <p:spPr>
          <a:xfrm>
            <a:off x="4725893" y="3514031"/>
            <a:ext cx="40588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05</a:t>
            </a:r>
            <a:endParaRPr lang="zh-CN" altLang="zh-CN" sz="1600" dirty="0">
              <a:solidFill>
                <a:schemeClr val="bg1"/>
              </a:solidFill>
              <a:latin typeface="Impact" pitchFamily="34" charset="0"/>
              <a:ea typeface="微软雅黑" pitchFamily="34" charset="-122"/>
            </a:endParaRPr>
          </a:p>
        </p:txBody>
      </p:sp>
      <p:sp>
        <p:nvSpPr>
          <p:cNvPr id="52" name="矩形 51"/>
          <p:cNvSpPr/>
          <p:nvPr/>
        </p:nvSpPr>
        <p:spPr>
          <a:xfrm>
            <a:off x="5258297" y="2992608"/>
            <a:ext cx="40588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06</a:t>
            </a:r>
            <a:endParaRPr lang="zh-CN" altLang="zh-CN" sz="1600" dirty="0">
              <a:solidFill>
                <a:schemeClr val="bg1"/>
              </a:solidFill>
              <a:latin typeface="Impact" pitchFamily="34" charset="0"/>
              <a:ea typeface="微软雅黑" pitchFamily="34" charset="-122"/>
            </a:endParaRPr>
          </a:p>
        </p:txBody>
      </p:sp>
      <p:sp>
        <p:nvSpPr>
          <p:cNvPr id="53" name="矩形 52"/>
          <p:cNvSpPr/>
          <p:nvPr/>
        </p:nvSpPr>
        <p:spPr>
          <a:xfrm>
            <a:off x="5278987" y="2272083"/>
            <a:ext cx="375424"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07</a:t>
            </a:r>
            <a:endParaRPr lang="zh-CN" altLang="zh-CN" sz="1600" dirty="0">
              <a:solidFill>
                <a:schemeClr val="bg1"/>
              </a:solidFill>
              <a:latin typeface="Impact" pitchFamily="34" charset="0"/>
              <a:ea typeface="微软雅黑" pitchFamily="34" charset="-122"/>
            </a:endParaRPr>
          </a:p>
        </p:txBody>
      </p:sp>
      <p:sp>
        <p:nvSpPr>
          <p:cNvPr id="54" name="矩形 53"/>
          <p:cNvSpPr/>
          <p:nvPr/>
        </p:nvSpPr>
        <p:spPr>
          <a:xfrm>
            <a:off x="4720454" y="1749807"/>
            <a:ext cx="404278"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08</a:t>
            </a:r>
            <a:endParaRPr lang="zh-CN" altLang="zh-CN" sz="1600" dirty="0">
              <a:solidFill>
                <a:schemeClr val="bg1"/>
              </a:solidFill>
              <a:latin typeface="Impact" pitchFamily="34" charset="0"/>
              <a:ea typeface="微软雅黑" pitchFamily="34" charset="-122"/>
            </a:endParaRPr>
          </a:p>
        </p:txBody>
      </p:sp>
      <p:sp>
        <p:nvSpPr>
          <p:cNvPr id="55" name="Rectangle 66"/>
          <p:cNvSpPr>
            <a:spLocks noChangeArrowheads="1"/>
          </p:cNvSpPr>
          <p:nvPr/>
        </p:nvSpPr>
        <p:spPr bwMode="auto">
          <a:xfrm>
            <a:off x="5343959" y="1341625"/>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56" name="圆角矩形 55"/>
          <p:cNvSpPr/>
          <p:nvPr/>
        </p:nvSpPr>
        <p:spPr>
          <a:xfrm>
            <a:off x="5360524" y="1011202"/>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成绩八</a:t>
            </a:r>
          </a:p>
        </p:txBody>
      </p:sp>
      <p:sp>
        <p:nvSpPr>
          <p:cNvPr id="67" name="Rectangle 66"/>
          <p:cNvSpPr>
            <a:spLocks noChangeArrowheads="1"/>
          </p:cNvSpPr>
          <p:nvPr/>
        </p:nvSpPr>
        <p:spPr bwMode="auto">
          <a:xfrm>
            <a:off x="5870147" y="2349459"/>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8" name="圆角矩形 67"/>
          <p:cNvSpPr/>
          <p:nvPr/>
        </p:nvSpPr>
        <p:spPr>
          <a:xfrm>
            <a:off x="5886712" y="2019036"/>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成绩七</a:t>
            </a:r>
          </a:p>
        </p:txBody>
      </p:sp>
      <p:sp>
        <p:nvSpPr>
          <p:cNvPr id="69" name="Rectangle 66"/>
          <p:cNvSpPr>
            <a:spLocks noChangeArrowheads="1"/>
          </p:cNvSpPr>
          <p:nvPr/>
        </p:nvSpPr>
        <p:spPr bwMode="auto">
          <a:xfrm>
            <a:off x="5870147" y="3303854"/>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0" name="圆角矩形 69"/>
          <p:cNvSpPr/>
          <p:nvPr/>
        </p:nvSpPr>
        <p:spPr>
          <a:xfrm>
            <a:off x="5886712" y="2973431"/>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成绩六</a:t>
            </a:r>
          </a:p>
        </p:txBody>
      </p:sp>
      <p:sp>
        <p:nvSpPr>
          <p:cNvPr id="71" name="Rectangle 66"/>
          <p:cNvSpPr>
            <a:spLocks noChangeArrowheads="1"/>
          </p:cNvSpPr>
          <p:nvPr/>
        </p:nvSpPr>
        <p:spPr bwMode="auto">
          <a:xfrm>
            <a:off x="5034274" y="4323231"/>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3" name="圆角矩形 72"/>
          <p:cNvSpPr/>
          <p:nvPr/>
        </p:nvSpPr>
        <p:spPr>
          <a:xfrm>
            <a:off x="5050839" y="39928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成绩五</a:t>
            </a:r>
          </a:p>
        </p:txBody>
      </p:sp>
      <p:sp>
        <p:nvSpPr>
          <p:cNvPr id="74" name="Rectangle 66"/>
          <p:cNvSpPr>
            <a:spLocks noChangeArrowheads="1"/>
          </p:cNvSpPr>
          <p:nvPr/>
        </p:nvSpPr>
        <p:spPr bwMode="auto">
          <a:xfrm>
            <a:off x="913153" y="1341625"/>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5" name="圆角矩形 74"/>
          <p:cNvSpPr/>
          <p:nvPr/>
        </p:nvSpPr>
        <p:spPr>
          <a:xfrm>
            <a:off x="2757663" y="101120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成绩一</a:t>
            </a:r>
          </a:p>
        </p:txBody>
      </p:sp>
      <p:sp>
        <p:nvSpPr>
          <p:cNvPr id="76" name="Rectangle 66"/>
          <p:cNvSpPr>
            <a:spLocks noChangeArrowheads="1"/>
          </p:cNvSpPr>
          <p:nvPr/>
        </p:nvSpPr>
        <p:spPr bwMode="auto">
          <a:xfrm>
            <a:off x="377024" y="2349459"/>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7" name="圆角矩形 76"/>
          <p:cNvSpPr/>
          <p:nvPr/>
        </p:nvSpPr>
        <p:spPr>
          <a:xfrm>
            <a:off x="2206470" y="2019036"/>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成绩二</a:t>
            </a:r>
          </a:p>
        </p:txBody>
      </p:sp>
      <p:sp>
        <p:nvSpPr>
          <p:cNvPr id="78" name="Rectangle 66"/>
          <p:cNvSpPr>
            <a:spLocks noChangeArrowheads="1"/>
          </p:cNvSpPr>
          <p:nvPr/>
        </p:nvSpPr>
        <p:spPr bwMode="auto">
          <a:xfrm>
            <a:off x="377024" y="3303854"/>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9" name="圆角矩形 78"/>
          <p:cNvSpPr/>
          <p:nvPr/>
        </p:nvSpPr>
        <p:spPr>
          <a:xfrm>
            <a:off x="2221534" y="297343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成绩三</a:t>
            </a:r>
          </a:p>
        </p:txBody>
      </p:sp>
      <p:sp>
        <p:nvSpPr>
          <p:cNvPr id="80" name="Rectangle 66"/>
          <p:cNvSpPr>
            <a:spLocks noChangeArrowheads="1"/>
          </p:cNvSpPr>
          <p:nvPr/>
        </p:nvSpPr>
        <p:spPr bwMode="auto">
          <a:xfrm>
            <a:off x="1208585" y="4323231"/>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81" name="圆角矩形 80"/>
          <p:cNvSpPr/>
          <p:nvPr/>
        </p:nvSpPr>
        <p:spPr>
          <a:xfrm>
            <a:off x="3053095" y="3992808"/>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成绩四</a:t>
            </a:r>
          </a:p>
        </p:txBody>
      </p:sp>
      <p:sp>
        <p:nvSpPr>
          <p:cNvPr id="47" name="圆角矩形 4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7" name="圆角矩形 5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8" name="圆角矩形 5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9" name="圆角矩形 5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60" name="圆角矩形 5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61" name="矩形 60"/>
          <p:cNvSpPr/>
          <p:nvPr/>
        </p:nvSpPr>
        <p:spPr>
          <a:xfrm>
            <a:off x="7755074" y="378109"/>
            <a:ext cx="954107"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成绩与思考</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300" fill="hold"/>
                                            <p:tgtEl>
                                              <p:spTgt spid="22"/>
                                            </p:tgtEl>
                                            <p:attrNameLst>
                                              <p:attrName>ppt_w</p:attrName>
                                            </p:attrNameLst>
                                          </p:cBhvr>
                                          <p:tavLst>
                                            <p:tav tm="0">
                                              <p:val>
                                                <p:fltVal val="0"/>
                                              </p:val>
                                            </p:tav>
                                            <p:tav tm="100000">
                                              <p:val>
                                                <p:strVal val="#ppt_w"/>
                                              </p:val>
                                            </p:tav>
                                          </p:tavLst>
                                        </p:anim>
                                        <p:anim calcmode="lin" valueType="num">
                                          <p:cBhvr>
                                            <p:cTn id="8" dur="300" fill="hold"/>
                                            <p:tgtEl>
                                              <p:spTgt spid="22"/>
                                            </p:tgtEl>
                                            <p:attrNameLst>
                                              <p:attrName>ppt_h</p:attrName>
                                            </p:attrNameLst>
                                          </p:cBhvr>
                                          <p:tavLst>
                                            <p:tav tm="0">
                                              <p:val>
                                                <p:fltVal val="0"/>
                                              </p:val>
                                            </p:tav>
                                            <p:tav tm="100000">
                                              <p:val>
                                                <p:strVal val="#ppt_h"/>
                                              </p:val>
                                            </p:tav>
                                          </p:tavLst>
                                        </p:anim>
                                        <p:animEffect transition="in" filter="fade">
                                          <p:cBhvr>
                                            <p:cTn id="9" dur="300"/>
                                            <p:tgtEl>
                                              <p:spTgt spid="22"/>
                                            </p:tgtEl>
                                          </p:cBhvr>
                                        </p:animEffect>
                                      </p:childTnLst>
                                    </p:cTn>
                                  </p:par>
                                  <p:par>
                                    <p:cTn id="10" presetID="6" presetClass="emph" presetSubtype="0" autoRev="1" fill="hold" nodeType="withEffect">
                                      <p:stCondLst>
                                        <p:cond delay="300"/>
                                      </p:stCondLst>
                                      <p:childTnLst>
                                        <p:animScale>
                                          <p:cBhvr>
                                            <p:cTn id="11" dur="150" fill="hold"/>
                                            <p:tgtEl>
                                              <p:spTgt spid="22"/>
                                            </p:tgtEl>
                                          </p:cBhvr>
                                          <p:by x="110000" y="110000"/>
                                        </p:animScale>
                                      </p:childTnLst>
                                    </p:cTn>
                                  </p:par>
                                  <p:par>
                                    <p:cTn id="12" presetID="53" presetClass="entr" presetSubtype="528" fill="hold" grpId="0" nodeType="withEffect">
                                      <p:stCondLst>
                                        <p:cond delay="30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anim calcmode="lin" valueType="num">
                                          <p:cBhvr>
                                            <p:cTn id="17" dur="250" fill="hold"/>
                                            <p:tgtEl>
                                              <p:spTgt spid="7"/>
                                            </p:tgtEl>
                                            <p:attrNameLst>
                                              <p:attrName>ppt_x</p:attrName>
                                            </p:attrNameLst>
                                          </p:cBhvr>
                                          <p:tavLst>
                                            <p:tav tm="0">
                                              <p:val>
                                                <p:fltVal val="0.5"/>
                                              </p:val>
                                            </p:tav>
                                            <p:tav tm="100000">
                                              <p:val>
                                                <p:strVal val="#ppt_x"/>
                                              </p:val>
                                            </p:tav>
                                          </p:tavLst>
                                        </p:anim>
                                        <p:anim calcmode="lin" valueType="num">
                                          <p:cBhvr>
                                            <p:cTn id="18" dur="25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00"/>
                                      </p:stCondLst>
                                      <p:childTnLst>
                                        <p:set>
                                          <p:cBhvr>
                                            <p:cTn id="20" dur="1" fill="hold">
                                              <p:stCondLst>
                                                <p:cond delay="0"/>
                                              </p:stCondLst>
                                            </p:cTn>
                                            <p:tgtEl>
                                              <p:spTgt spid="8"/>
                                            </p:tgtEl>
                                            <p:attrNameLst>
                                              <p:attrName>style.visibility</p:attrName>
                                            </p:attrNameLst>
                                          </p:cBhvr>
                                          <p:to>
                                            <p:strVal val="visible"/>
                                          </p:to>
                                        </p:set>
                                        <p:anim calcmode="lin" valueType="num">
                                          <p:cBhvr>
                                            <p:cTn id="21" dur="250" fill="hold"/>
                                            <p:tgtEl>
                                              <p:spTgt spid="8"/>
                                            </p:tgtEl>
                                            <p:attrNameLst>
                                              <p:attrName>ppt_w</p:attrName>
                                            </p:attrNameLst>
                                          </p:cBhvr>
                                          <p:tavLst>
                                            <p:tav tm="0">
                                              <p:val>
                                                <p:fltVal val="0"/>
                                              </p:val>
                                            </p:tav>
                                            <p:tav tm="100000">
                                              <p:val>
                                                <p:strVal val="#ppt_w"/>
                                              </p:val>
                                            </p:tav>
                                          </p:tavLst>
                                        </p:anim>
                                        <p:anim calcmode="lin" valueType="num">
                                          <p:cBhvr>
                                            <p:cTn id="22" dur="250" fill="hold"/>
                                            <p:tgtEl>
                                              <p:spTgt spid="8"/>
                                            </p:tgtEl>
                                            <p:attrNameLst>
                                              <p:attrName>ppt_h</p:attrName>
                                            </p:attrNameLst>
                                          </p:cBhvr>
                                          <p:tavLst>
                                            <p:tav tm="0">
                                              <p:val>
                                                <p:fltVal val="0"/>
                                              </p:val>
                                            </p:tav>
                                            <p:tav tm="100000">
                                              <p:val>
                                                <p:strVal val="#ppt_h"/>
                                              </p:val>
                                            </p:tav>
                                          </p:tavLst>
                                        </p:anim>
                                        <p:animEffect transition="in" filter="fade">
                                          <p:cBhvr>
                                            <p:cTn id="23" dur="250"/>
                                            <p:tgtEl>
                                              <p:spTgt spid="8"/>
                                            </p:tgtEl>
                                          </p:cBhvr>
                                        </p:animEffect>
                                        <p:anim calcmode="lin" valueType="num">
                                          <p:cBhvr>
                                            <p:cTn id="24" dur="250" fill="hold"/>
                                            <p:tgtEl>
                                              <p:spTgt spid="8"/>
                                            </p:tgtEl>
                                            <p:attrNameLst>
                                              <p:attrName>ppt_x</p:attrName>
                                            </p:attrNameLst>
                                          </p:cBhvr>
                                          <p:tavLst>
                                            <p:tav tm="0">
                                              <p:val>
                                                <p:fltVal val="0.5"/>
                                              </p:val>
                                            </p:tav>
                                            <p:tav tm="100000">
                                              <p:val>
                                                <p:strVal val="#ppt_x"/>
                                              </p:val>
                                            </p:tav>
                                          </p:tavLst>
                                        </p:anim>
                                        <p:anim calcmode="lin" valueType="num">
                                          <p:cBhvr>
                                            <p:cTn id="25" dur="25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250" fill="hold"/>
                                            <p:tgtEl>
                                              <p:spTgt spid="9"/>
                                            </p:tgtEl>
                                            <p:attrNameLst>
                                              <p:attrName>ppt_w</p:attrName>
                                            </p:attrNameLst>
                                          </p:cBhvr>
                                          <p:tavLst>
                                            <p:tav tm="0">
                                              <p:val>
                                                <p:fltVal val="0"/>
                                              </p:val>
                                            </p:tav>
                                            <p:tav tm="100000">
                                              <p:val>
                                                <p:strVal val="#ppt_w"/>
                                              </p:val>
                                            </p:tav>
                                          </p:tavLst>
                                        </p:anim>
                                        <p:anim calcmode="lin" valueType="num">
                                          <p:cBhvr>
                                            <p:cTn id="29" dur="250" fill="hold"/>
                                            <p:tgtEl>
                                              <p:spTgt spid="9"/>
                                            </p:tgtEl>
                                            <p:attrNameLst>
                                              <p:attrName>ppt_h</p:attrName>
                                            </p:attrNameLst>
                                          </p:cBhvr>
                                          <p:tavLst>
                                            <p:tav tm="0">
                                              <p:val>
                                                <p:fltVal val="0"/>
                                              </p:val>
                                            </p:tav>
                                            <p:tav tm="100000">
                                              <p:val>
                                                <p:strVal val="#ppt_h"/>
                                              </p:val>
                                            </p:tav>
                                          </p:tavLst>
                                        </p:anim>
                                        <p:animEffect transition="in" filter="fade">
                                          <p:cBhvr>
                                            <p:cTn id="30" dur="250"/>
                                            <p:tgtEl>
                                              <p:spTgt spid="9"/>
                                            </p:tgtEl>
                                          </p:cBhvr>
                                        </p:animEffect>
                                        <p:anim calcmode="lin" valueType="num">
                                          <p:cBhvr>
                                            <p:cTn id="31" dur="250" fill="hold"/>
                                            <p:tgtEl>
                                              <p:spTgt spid="9"/>
                                            </p:tgtEl>
                                            <p:attrNameLst>
                                              <p:attrName>ppt_x</p:attrName>
                                            </p:attrNameLst>
                                          </p:cBhvr>
                                          <p:tavLst>
                                            <p:tav tm="0">
                                              <p:val>
                                                <p:fltVal val="0.5"/>
                                              </p:val>
                                            </p:tav>
                                            <p:tav tm="100000">
                                              <p:val>
                                                <p:strVal val="#ppt_x"/>
                                              </p:val>
                                            </p:tav>
                                          </p:tavLst>
                                        </p:anim>
                                        <p:anim calcmode="lin" valueType="num">
                                          <p:cBhvr>
                                            <p:cTn id="32" dur="25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250" fill="hold"/>
                                            <p:tgtEl>
                                              <p:spTgt spid="10"/>
                                            </p:tgtEl>
                                            <p:attrNameLst>
                                              <p:attrName>ppt_w</p:attrName>
                                            </p:attrNameLst>
                                          </p:cBhvr>
                                          <p:tavLst>
                                            <p:tav tm="0">
                                              <p:val>
                                                <p:fltVal val="0"/>
                                              </p:val>
                                            </p:tav>
                                            <p:tav tm="100000">
                                              <p:val>
                                                <p:strVal val="#ppt_w"/>
                                              </p:val>
                                            </p:tav>
                                          </p:tavLst>
                                        </p:anim>
                                        <p:anim calcmode="lin" valueType="num">
                                          <p:cBhvr>
                                            <p:cTn id="36" dur="250" fill="hold"/>
                                            <p:tgtEl>
                                              <p:spTgt spid="10"/>
                                            </p:tgtEl>
                                            <p:attrNameLst>
                                              <p:attrName>ppt_h</p:attrName>
                                            </p:attrNameLst>
                                          </p:cBhvr>
                                          <p:tavLst>
                                            <p:tav tm="0">
                                              <p:val>
                                                <p:fltVal val="0"/>
                                              </p:val>
                                            </p:tav>
                                            <p:tav tm="100000">
                                              <p:val>
                                                <p:strVal val="#ppt_h"/>
                                              </p:val>
                                            </p:tav>
                                          </p:tavLst>
                                        </p:anim>
                                        <p:animEffect transition="in" filter="fade">
                                          <p:cBhvr>
                                            <p:cTn id="37" dur="250"/>
                                            <p:tgtEl>
                                              <p:spTgt spid="10"/>
                                            </p:tgtEl>
                                          </p:cBhvr>
                                        </p:animEffect>
                                        <p:anim calcmode="lin" valueType="num">
                                          <p:cBhvr>
                                            <p:cTn id="38" dur="250" fill="hold"/>
                                            <p:tgtEl>
                                              <p:spTgt spid="10"/>
                                            </p:tgtEl>
                                            <p:attrNameLst>
                                              <p:attrName>ppt_x</p:attrName>
                                            </p:attrNameLst>
                                          </p:cBhvr>
                                          <p:tavLst>
                                            <p:tav tm="0">
                                              <p:val>
                                                <p:fltVal val="0.5"/>
                                              </p:val>
                                            </p:tav>
                                            <p:tav tm="100000">
                                              <p:val>
                                                <p:strVal val="#ppt_x"/>
                                              </p:val>
                                            </p:tav>
                                          </p:tavLst>
                                        </p:anim>
                                        <p:anim calcmode="lin" valueType="num">
                                          <p:cBhvr>
                                            <p:cTn id="39" dur="25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700"/>
                                      </p:stCondLst>
                                      <p:childTnLst>
                                        <p:set>
                                          <p:cBhvr>
                                            <p:cTn id="41" dur="1" fill="hold">
                                              <p:stCondLst>
                                                <p:cond delay="0"/>
                                              </p:stCondLst>
                                            </p:cTn>
                                            <p:tgtEl>
                                              <p:spTgt spid="11"/>
                                            </p:tgtEl>
                                            <p:attrNameLst>
                                              <p:attrName>style.visibility</p:attrName>
                                            </p:attrNameLst>
                                          </p:cBhvr>
                                          <p:to>
                                            <p:strVal val="visible"/>
                                          </p:to>
                                        </p:set>
                                        <p:anim calcmode="lin" valueType="num">
                                          <p:cBhvr>
                                            <p:cTn id="42" dur="250" fill="hold"/>
                                            <p:tgtEl>
                                              <p:spTgt spid="11"/>
                                            </p:tgtEl>
                                            <p:attrNameLst>
                                              <p:attrName>ppt_w</p:attrName>
                                            </p:attrNameLst>
                                          </p:cBhvr>
                                          <p:tavLst>
                                            <p:tav tm="0">
                                              <p:val>
                                                <p:fltVal val="0"/>
                                              </p:val>
                                            </p:tav>
                                            <p:tav tm="100000">
                                              <p:val>
                                                <p:strVal val="#ppt_w"/>
                                              </p:val>
                                            </p:tav>
                                          </p:tavLst>
                                        </p:anim>
                                        <p:anim calcmode="lin" valueType="num">
                                          <p:cBhvr>
                                            <p:cTn id="43" dur="250" fill="hold"/>
                                            <p:tgtEl>
                                              <p:spTgt spid="11"/>
                                            </p:tgtEl>
                                            <p:attrNameLst>
                                              <p:attrName>ppt_h</p:attrName>
                                            </p:attrNameLst>
                                          </p:cBhvr>
                                          <p:tavLst>
                                            <p:tav tm="0">
                                              <p:val>
                                                <p:fltVal val="0"/>
                                              </p:val>
                                            </p:tav>
                                            <p:tav tm="100000">
                                              <p:val>
                                                <p:strVal val="#ppt_h"/>
                                              </p:val>
                                            </p:tav>
                                          </p:tavLst>
                                        </p:anim>
                                        <p:animEffect transition="in" filter="fade">
                                          <p:cBhvr>
                                            <p:cTn id="44" dur="250"/>
                                            <p:tgtEl>
                                              <p:spTgt spid="11"/>
                                            </p:tgtEl>
                                          </p:cBhvr>
                                        </p:animEffect>
                                        <p:anim calcmode="lin" valueType="num">
                                          <p:cBhvr>
                                            <p:cTn id="45" dur="250" fill="hold"/>
                                            <p:tgtEl>
                                              <p:spTgt spid="11"/>
                                            </p:tgtEl>
                                            <p:attrNameLst>
                                              <p:attrName>ppt_x</p:attrName>
                                            </p:attrNameLst>
                                          </p:cBhvr>
                                          <p:tavLst>
                                            <p:tav tm="0">
                                              <p:val>
                                                <p:fltVal val="0.5"/>
                                              </p:val>
                                            </p:tav>
                                            <p:tav tm="100000">
                                              <p:val>
                                                <p:strVal val="#ppt_x"/>
                                              </p:val>
                                            </p:tav>
                                          </p:tavLst>
                                        </p:anim>
                                        <p:anim calcmode="lin" valueType="num">
                                          <p:cBhvr>
                                            <p:cTn id="46" dur="250" fill="hold"/>
                                            <p:tgtEl>
                                              <p:spTgt spid="11"/>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800"/>
                                      </p:stCondLst>
                                      <p:childTnLst>
                                        <p:set>
                                          <p:cBhvr>
                                            <p:cTn id="48" dur="1" fill="hold">
                                              <p:stCondLst>
                                                <p:cond delay="0"/>
                                              </p:stCondLst>
                                            </p:cTn>
                                            <p:tgtEl>
                                              <p:spTgt spid="12"/>
                                            </p:tgtEl>
                                            <p:attrNameLst>
                                              <p:attrName>style.visibility</p:attrName>
                                            </p:attrNameLst>
                                          </p:cBhvr>
                                          <p:to>
                                            <p:strVal val="visible"/>
                                          </p:to>
                                        </p:set>
                                        <p:anim calcmode="lin" valueType="num">
                                          <p:cBhvr>
                                            <p:cTn id="49" dur="250" fill="hold"/>
                                            <p:tgtEl>
                                              <p:spTgt spid="12"/>
                                            </p:tgtEl>
                                            <p:attrNameLst>
                                              <p:attrName>ppt_w</p:attrName>
                                            </p:attrNameLst>
                                          </p:cBhvr>
                                          <p:tavLst>
                                            <p:tav tm="0">
                                              <p:val>
                                                <p:fltVal val="0"/>
                                              </p:val>
                                            </p:tav>
                                            <p:tav tm="100000">
                                              <p:val>
                                                <p:strVal val="#ppt_w"/>
                                              </p:val>
                                            </p:tav>
                                          </p:tavLst>
                                        </p:anim>
                                        <p:anim calcmode="lin" valueType="num">
                                          <p:cBhvr>
                                            <p:cTn id="50" dur="250" fill="hold"/>
                                            <p:tgtEl>
                                              <p:spTgt spid="12"/>
                                            </p:tgtEl>
                                            <p:attrNameLst>
                                              <p:attrName>ppt_h</p:attrName>
                                            </p:attrNameLst>
                                          </p:cBhvr>
                                          <p:tavLst>
                                            <p:tav tm="0">
                                              <p:val>
                                                <p:fltVal val="0"/>
                                              </p:val>
                                            </p:tav>
                                            <p:tav tm="100000">
                                              <p:val>
                                                <p:strVal val="#ppt_h"/>
                                              </p:val>
                                            </p:tav>
                                          </p:tavLst>
                                        </p:anim>
                                        <p:animEffect transition="in" filter="fade">
                                          <p:cBhvr>
                                            <p:cTn id="51" dur="250"/>
                                            <p:tgtEl>
                                              <p:spTgt spid="12"/>
                                            </p:tgtEl>
                                          </p:cBhvr>
                                        </p:animEffect>
                                        <p:anim calcmode="lin" valueType="num">
                                          <p:cBhvr>
                                            <p:cTn id="52" dur="250" fill="hold"/>
                                            <p:tgtEl>
                                              <p:spTgt spid="12"/>
                                            </p:tgtEl>
                                            <p:attrNameLst>
                                              <p:attrName>ppt_x</p:attrName>
                                            </p:attrNameLst>
                                          </p:cBhvr>
                                          <p:tavLst>
                                            <p:tav tm="0">
                                              <p:val>
                                                <p:fltVal val="0.5"/>
                                              </p:val>
                                            </p:tav>
                                            <p:tav tm="100000">
                                              <p:val>
                                                <p:strVal val="#ppt_x"/>
                                              </p:val>
                                            </p:tav>
                                          </p:tavLst>
                                        </p:anim>
                                        <p:anim calcmode="lin" valueType="num">
                                          <p:cBhvr>
                                            <p:cTn id="53" dur="250" fill="hold"/>
                                            <p:tgtEl>
                                              <p:spTgt spid="12"/>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13"/>
                                            </p:tgtEl>
                                            <p:attrNameLst>
                                              <p:attrName>style.visibility</p:attrName>
                                            </p:attrNameLst>
                                          </p:cBhvr>
                                          <p:to>
                                            <p:strVal val="visible"/>
                                          </p:to>
                                        </p:set>
                                        <p:anim calcmode="lin" valueType="num">
                                          <p:cBhvr>
                                            <p:cTn id="56" dur="250" fill="hold"/>
                                            <p:tgtEl>
                                              <p:spTgt spid="13"/>
                                            </p:tgtEl>
                                            <p:attrNameLst>
                                              <p:attrName>ppt_w</p:attrName>
                                            </p:attrNameLst>
                                          </p:cBhvr>
                                          <p:tavLst>
                                            <p:tav tm="0">
                                              <p:val>
                                                <p:fltVal val="0"/>
                                              </p:val>
                                            </p:tav>
                                            <p:tav tm="100000">
                                              <p:val>
                                                <p:strVal val="#ppt_w"/>
                                              </p:val>
                                            </p:tav>
                                          </p:tavLst>
                                        </p:anim>
                                        <p:anim calcmode="lin" valueType="num">
                                          <p:cBhvr>
                                            <p:cTn id="57" dur="250" fill="hold"/>
                                            <p:tgtEl>
                                              <p:spTgt spid="13"/>
                                            </p:tgtEl>
                                            <p:attrNameLst>
                                              <p:attrName>ppt_h</p:attrName>
                                            </p:attrNameLst>
                                          </p:cBhvr>
                                          <p:tavLst>
                                            <p:tav tm="0">
                                              <p:val>
                                                <p:fltVal val="0"/>
                                              </p:val>
                                            </p:tav>
                                            <p:tav tm="100000">
                                              <p:val>
                                                <p:strVal val="#ppt_h"/>
                                              </p:val>
                                            </p:tav>
                                          </p:tavLst>
                                        </p:anim>
                                        <p:animEffect transition="in" filter="fade">
                                          <p:cBhvr>
                                            <p:cTn id="58" dur="250"/>
                                            <p:tgtEl>
                                              <p:spTgt spid="13"/>
                                            </p:tgtEl>
                                          </p:cBhvr>
                                        </p:animEffect>
                                        <p:anim calcmode="lin" valueType="num">
                                          <p:cBhvr>
                                            <p:cTn id="59" dur="250" fill="hold"/>
                                            <p:tgtEl>
                                              <p:spTgt spid="13"/>
                                            </p:tgtEl>
                                            <p:attrNameLst>
                                              <p:attrName>ppt_x</p:attrName>
                                            </p:attrNameLst>
                                          </p:cBhvr>
                                          <p:tavLst>
                                            <p:tav tm="0">
                                              <p:val>
                                                <p:fltVal val="0.5"/>
                                              </p:val>
                                            </p:tav>
                                            <p:tav tm="100000">
                                              <p:val>
                                                <p:strVal val="#ppt_x"/>
                                              </p:val>
                                            </p:tav>
                                          </p:tavLst>
                                        </p:anim>
                                        <p:anim calcmode="lin" valueType="num">
                                          <p:cBhvr>
                                            <p:cTn id="60" dur="250" fill="hold"/>
                                            <p:tgtEl>
                                              <p:spTgt spid="13"/>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1000"/>
                                      </p:stCondLst>
                                      <p:childTnLst>
                                        <p:set>
                                          <p:cBhvr>
                                            <p:cTn id="62" dur="1" fill="hold">
                                              <p:stCondLst>
                                                <p:cond delay="0"/>
                                              </p:stCondLst>
                                            </p:cTn>
                                            <p:tgtEl>
                                              <p:spTgt spid="6"/>
                                            </p:tgtEl>
                                            <p:attrNameLst>
                                              <p:attrName>style.visibility</p:attrName>
                                            </p:attrNameLst>
                                          </p:cBhvr>
                                          <p:to>
                                            <p:strVal val="visible"/>
                                          </p:to>
                                        </p:set>
                                        <p:anim calcmode="lin" valueType="num">
                                          <p:cBhvr>
                                            <p:cTn id="63" dur="250" fill="hold"/>
                                            <p:tgtEl>
                                              <p:spTgt spid="6"/>
                                            </p:tgtEl>
                                            <p:attrNameLst>
                                              <p:attrName>ppt_w</p:attrName>
                                            </p:attrNameLst>
                                          </p:cBhvr>
                                          <p:tavLst>
                                            <p:tav tm="0">
                                              <p:val>
                                                <p:fltVal val="0"/>
                                              </p:val>
                                            </p:tav>
                                            <p:tav tm="100000">
                                              <p:val>
                                                <p:strVal val="#ppt_w"/>
                                              </p:val>
                                            </p:tav>
                                          </p:tavLst>
                                        </p:anim>
                                        <p:anim calcmode="lin" valueType="num">
                                          <p:cBhvr>
                                            <p:cTn id="64" dur="250" fill="hold"/>
                                            <p:tgtEl>
                                              <p:spTgt spid="6"/>
                                            </p:tgtEl>
                                            <p:attrNameLst>
                                              <p:attrName>ppt_h</p:attrName>
                                            </p:attrNameLst>
                                          </p:cBhvr>
                                          <p:tavLst>
                                            <p:tav tm="0">
                                              <p:val>
                                                <p:fltVal val="0"/>
                                              </p:val>
                                            </p:tav>
                                            <p:tav tm="100000">
                                              <p:val>
                                                <p:strVal val="#ppt_h"/>
                                              </p:val>
                                            </p:tav>
                                          </p:tavLst>
                                        </p:anim>
                                        <p:animEffect transition="in" filter="fade">
                                          <p:cBhvr>
                                            <p:cTn id="65" dur="250"/>
                                            <p:tgtEl>
                                              <p:spTgt spid="6"/>
                                            </p:tgtEl>
                                          </p:cBhvr>
                                        </p:animEffect>
                                        <p:anim calcmode="lin" valueType="num">
                                          <p:cBhvr>
                                            <p:cTn id="66" dur="250" fill="hold"/>
                                            <p:tgtEl>
                                              <p:spTgt spid="6"/>
                                            </p:tgtEl>
                                            <p:attrNameLst>
                                              <p:attrName>ppt_x</p:attrName>
                                            </p:attrNameLst>
                                          </p:cBhvr>
                                          <p:tavLst>
                                            <p:tav tm="0">
                                              <p:val>
                                                <p:fltVal val="0.5"/>
                                              </p:val>
                                            </p:tav>
                                            <p:tav tm="100000">
                                              <p:val>
                                                <p:strVal val="#ppt_x"/>
                                              </p:val>
                                            </p:tav>
                                          </p:tavLst>
                                        </p:anim>
                                        <p:anim calcmode="lin" valueType="num">
                                          <p:cBhvr>
                                            <p:cTn id="67" dur="250" fill="hold"/>
                                            <p:tgtEl>
                                              <p:spTgt spid="6"/>
                                            </p:tgtEl>
                                            <p:attrNameLst>
                                              <p:attrName>ppt_y</p:attrName>
                                            </p:attrNameLst>
                                          </p:cBhvr>
                                          <p:tavLst>
                                            <p:tav tm="0">
                                              <p:val>
                                                <p:fltVal val="0.5"/>
                                              </p:val>
                                            </p:tav>
                                            <p:tav tm="100000">
                                              <p:val>
                                                <p:strVal val="#ppt_y"/>
                                              </p:val>
                                            </p:tav>
                                          </p:tavLst>
                                        </p:anim>
                                      </p:childTnLst>
                                    </p:cTn>
                                  </p:par>
                                  <p:par>
                                    <p:cTn id="68" presetID="53" presetClass="entr" presetSubtype="16" fill="hold" grpId="0" nodeType="withEffect">
                                      <p:stCondLst>
                                        <p:cond delay="1300"/>
                                      </p:stCondLst>
                                      <p:childTnLst>
                                        <p:set>
                                          <p:cBhvr>
                                            <p:cTn id="69" dur="1" fill="hold">
                                              <p:stCondLst>
                                                <p:cond delay="0"/>
                                              </p:stCondLst>
                                            </p:cTn>
                                            <p:tgtEl>
                                              <p:spTgt spid="46"/>
                                            </p:tgtEl>
                                            <p:attrNameLst>
                                              <p:attrName>style.visibility</p:attrName>
                                            </p:attrNameLst>
                                          </p:cBhvr>
                                          <p:to>
                                            <p:strVal val="visible"/>
                                          </p:to>
                                        </p:set>
                                        <p:anim calcmode="lin" valueType="num">
                                          <p:cBhvr>
                                            <p:cTn id="70" dur="300" fill="hold"/>
                                            <p:tgtEl>
                                              <p:spTgt spid="46"/>
                                            </p:tgtEl>
                                            <p:attrNameLst>
                                              <p:attrName>ppt_w</p:attrName>
                                            </p:attrNameLst>
                                          </p:cBhvr>
                                          <p:tavLst>
                                            <p:tav tm="0">
                                              <p:val>
                                                <p:fltVal val="0"/>
                                              </p:val>
                                            </p:tav>
                                            <p:tav tm="100000">
                                              <p:val>
                                                <p:strVal val="#ppt_w"/>
                                              </p:val>
                                            </p:tav>
                                          </p:tavLst>
                                        </p:anim>
                                        <p:anim calcmode="lin" valueType="num">
                                          <p:cBhvr>
                                            <p:cTn id="71" dur="300" fill="hold"/>
                                            <p:tgtEl>
                                              <p:spTgt spid="46"/>
                                            </p:tgtEl>
                                            <p:attrNameLst>
                                              <p:attrName>ppt_h</p:attrName>
                                            </p:attrNameLst>
                                          </p:cBhvr>
                                          <p:tavLst>
                                            <p:tav tm="0">
                                              <p:val>
                                                <p:fltVal val="0"/>
                                              </p:val>
                                            </p:tav>
                                            <p:tav tm="100000">
                                              <p:val>
                                                <p:strVal val="#ppt_h"/>
                                              </p:val>
                                            </p:tav>
                                          </p:tavLst>
                                        </p:anim>
                                        <p:animEffect transition="in" filter="fade">
                                          <p:cBhvr>
                                            <p:cTn id="72" dur="300"/>
                                            <p:tgtEl>
                                              <p:spTgt spid="46"/>
                                            </p:tgtEl>
                                          </p:cBhvr>
                                        </p:animEffect>
                                      </p:childTnLst>
                                    </p:cTn>
                                  </p:par>
                                  <p:par>
                                    <p:cTn id="73" presetID="6" presetClass="emph" presetSubtype="0" autoRev="1" fill="hold" grpId="1" nodeType="withEffect">
                                      <p:stCondLst>
                                        <p:cond delay="1600"/>
                                      </p:stCondLst>
                                      <p:childTnLst>
                                        <p:animScale>
                                          <p:cBhvr>
                                            <p:cTn id="74" dur="150" fill="hold"/>
                                            <p:tgtEl>
                                              <p:spTgt spid="46"/>
                                            </p:tgtEl>
                                          </p:cBhvr>
                                          <p:by x="110000" y="110000"/>
                                        </p:animScale>
                                      </p:childTnLst>
                                    </p:cTn>
                                  </p:par>
                                  <p:par>
                                    <p:cTn id="75" presetID="53" presetClass="entr" presetSubtype="16" fill="hold" grpId="0" nodeType="withEffect">
                                      <p:stCondLst>
                                        <p:cond delay="1300"/>
                                      </p:stCondLst>
                                      <p:childTnLst>
                                        <p:set>
                                          <p:cBhvr>
                                            <p:cTn id="76" dur="1" fill="hold">
                                              <p:stCondLst>
                                                <p:cond delay="0"/>
                                              </p:stCondLst>
                                            </p:cTn>
                                            <p:tgtEl>
                                              <p:spTgt spid="48"/>
                                            </p:tgtEl>
                                            <p:attrNameLst>
                                              <p:attrName>style.visibility</p:attrName>
                                            </p:attrNameLst>
                                          </p:cBhvr>
                                          <p:to>
                                            <p:strVal val="visible"/>
                                          </p:to>
                                        </p:set>
                                        <p:anim calcmode="lin" valueType="num">
                                          <p:cBhvr>
                                            <p:cTn id="77" dur="300" fill="hold"/>
                                            <p:tgtEl>
                                              <p:spTgt spid="48"/>
                                            </p:tgtEl>
                                            <p:attrNameLst>
                                              <p:attrName>ppt_w</p:attrName>
                                            </p:attrNameLst>
                                          </p:cBhvr>
                                          <p:tavLst>
                                            <p:tav tm="0">
                                              <p:val>
                                                <p:fltVal val="0"/>
                                              </p:val>
                                            </p:tav>
                                            <p:tav tm="100000">
                                              <p:val>
                                                <p:strVal val="#ppt_w"/>
                                              </p:val>
                                            </p:tav>
                                          </p:tavLst>
                                        </p:anim>
                                        <p:anim calcmode="lin" valueType="num">
                                          <p:cBhvr>
                                            <p:cTn id="78" dur="300" fill="hold"/>
                                            <p:tgtEl>
                                              <p:spTgt spid="48"/>
                                            </p:tgtEl>
                                            <p:attrNameLst>
                                              <p:attrName>ppt_h</p:attrName>
                                            </p:attrNameLst>
                                          </p:cBhvr>
                                          <p:tavLst>
                                            <p:tav tm="0">
                                              <p:val>
                                                <p:fltVal val="0"/>
                                              </p:val>
                                            </p:tav>
                                            <p:tav tm="100000">
                                              <p:val>
                                                <p:strVal val="#ppt_h"/>
                                              </p:val>
                                            </p:tav>
                                          </p:tavLst>
                                        </p:anim>
                                        <p:animEffect transition="in" filter="fade">
                                          <p:cBhvr>
                                            <p:cTn id="79" dur="300"/>
                                            <p:tgtEl>
                                              <p:spTgt spid="48"/>
                                            </p:tgtEl>
                                          </p:cBhvr>
                                        </p:animEffect>
                                      </p:childTnLst>
                                    </p:cTn>
                                  </p:par>
                                  <p:par>
                                    <p:cTn id="80" presetID="6" presetClass="emph" presetSubtype="0" autoRev="1" fill="hold" grpId="1" nodeType="withEffect">
                                      <p:stCondLst>
                                        <p:cond delay="1600"/>
                                      </p:stCondLst>
                                      <p:childTnLst>
                                        <p:animScale>
                                          <p:cBhvr>
                                            <p:cTn id="81" dur="150" fill="hold"/>
                                            <p:tgtEl>
                                              <p:spTgt spid="48"/>
                                            </p:tgtEl>
                                          </p:cBhvr>
                                          <p:by x="110000" y="110000"/>
                                        </p:animScale>
                                      </p:childTnLst>
                                    </p:cTn>
                                  </p:par>
                                  <p:par>
                                    <p:cTn id="82" presetID="53" presetClass="entr" presetSubtype="16" fill="hold" grpId="0" nodeType="withEffect">
                                      <p:stCondLst>
                                        <p:cond delay="1300"/>
                                      </p:stCondLst>
                                      <p:childTnLst>
                                        <p:set>
                                          <p:cBhvr>
                                            <p:cTn id="83" dur="1" fill="hold">
                                              <p:stCondLst>
                                                <p:cond delay="0"/>
                                              </p:stCondLst>
                                            </p:cTn>
                                            <p:tgtEl>
                                              <p:spTgt spid="49"/>
                                            </p:tgtEl>
                                            <p:attrNameLst>
                                              <p:attrName>style.visibility</p:attrName>
                                            </p:attrNameLst>
                                          </p:cBhvr>
                                          <p:to>
                                            <p:strVal val="visible"/>
                                          </p:to>
                                        </p:set>
                                        <p:anim calcmode="lin" valueType="num">
                                          <p:cBhvr>
                                            <p:cTn id="84" dur="300" fill="hold"/>
                                            <p:tgtEl>
                                              <p:spTgt spid="49"/>
                                            </p:tgtEl>
                                            <p:attrNameLst>
                                              <p:attrName>ppt_w</p:attrName>
                                            </p:attrNameLst>
                                          </p:cBhvr>
                                          <p:tavLst>
                                            <p:tav tm="0">
                                              <p:val>
                                                <p:fltVal val="0"/>
                                              </p:val>
                                            </p:tav>
                                            <p:tav tm="100000">
                                              <p:val>
                                                <p:strVal val="#ppt_w"/>
                                              </p:val>
                                            </p:tav>
                                          </p:tavLst>
                                        </p:anim>
                                        <p:anim calcmode="lin" valueType="num">
                                          <p:cBhvr>
                                            <p:cTn id="85" dur="300" fill="hold"/>
                                            <p:tgtEl>
                                              <p:spTgt spid="49"/>
                                            </p:tgtEl>
                                            <p:attrNameLst>
                                              <p:attrName>ppt_h</p:attrName>
                                            </p:attrNameLst>
                                          </p:cBhvr>
                                          <p:tavLst>
                                            <p:tav tm="0">
                                              <p:val>
                                                <p:fltVal val="0"/>
                                              </p:val>
                                            </p:tav>
                                            <p:tav tm="100000">
                                              <p:val>
                                                <p:strVal val="#ppt_h"/>
                                              </p:val>
                                            </p:tav>
                                          </p:tavLst>
                                        </p:anim>
                                        <p:animEffect transition="in" filter="fade">
                                          <p:cBhvr>
                                            <p:cTn id="86" dur="300"/>
                                            <p:tgtEl>
                                              <p:spTgt spid="49"/>
                                            </p:tgtEl>
                                          </p:cBhvr>
                                        </p:animEffect>
                                      </p:childTnLst>
                                    </p:cTn>
                                  </p:par>
                                  <p:par>
                                    <p:cTn id="87" presetID="6" presetClass="emph" presetSubtype="0" autoRev="1" fill="hold" grpId="1" nodeType="withEffect">
                                      <p:stCondLst>
                                        <p:cond delay="1600"/>
                                      </p:stCondLst>
                                      <p:childTnLst>
                                        <p:animScale>
                                          <p:cBhvr>
                                            <p:cTn id="88" dur="150" fill="hold"/>
                                            <p:tgtEl>
                                              <p:spTgt spid="49"/>
                                            </p:tgtEl>
                                          </p:cBhvr>
                                          <p:by x="110000" y="110000"/>
                                        </p:animScale>
                                      </p:childTnLst>
                                    </p:cTn>
                                  </p:par>
                                  <p:par>
                                    <p:cTn id="89" presetID="53" presetClass="entr" presetSubtype="16" fill="hold" grpId="0" nodeType="withEffect">
                                      <p:stCondLst>
                                        <p:cond delay="1300"/>
                                      </p:stCondLst>
                                      <p:childTnLst>
                                        <p:set>
                                          <p:cBhvr>
                                            <p:cTn id="90" dur="1" fill="hold">
                                              <p:stCondLst>
                                                <p:cond delay="0"/>
                                              </p:stCondLst>
                                            </p:cTn>
                                            <p:tgtEl>
                                              <p:spTgt spid="50"/>
                                            </p:tgtEl>
                                            <p:attrNameLst>
                                              <p:attrName>style.visibility</p:attrName>
                                            </p:attrNameLst>
                                          </p:cBhvr>
                                          <p:to>
                                            <p:strVal val="visible"/>
                                          </p:to>
                                        </p:set>
                                        <p:anim calcmode="lin" valueType="num">
                                          <p:cBhvr>
                                            <p:cTn id="91" dur="300" fill="hold"/>
                                            <p:tgtEl>
                                              <p:spTgt spid="50"/>
                                            </p:tgtEl>
                                            <p:attrNameLst>
                                              <p:attrName>ppt_w</p:attrName>
                                            </p:attrNameLst>
                                          </p:cBhvr>
                                          <p:tavLst>
                                            <p:tav tm="0">
                                              <p:val>
                                                <p:fltVal val="0"/>
                                              </p:val>
                                            </p:tav>
                                            <p:tav tm="100000">
                                              <p:val>
                                                <p:strVal val="#ppt_w"/>
                                              </p:val>
                                            </p:tav>
                                          </p:tavLst>
                                        </p:anim>
                                        <p:anim calcmode="lin" valueType="num">
                                          <p:cBhvr>
                                            <p:cTn id="92" dur="300" fill="hold"/>
                                            <p:tgtEl>
                                              <p:spTgt spid="50"/>
                                            </p:tgtEl>
                                            <p:attrNameLst>
                                              <p:attrName>ppt_h</p:attrName>
                                            </p:attrNameLst>
                                          </p:cBhvr>
                                          <p:tavLst>
                                            <p:tav tm="0">
                                              <p:val>
                                                <p:fltVal val="0"/>
                                              </p:val>
                                            </p:tav>
                                            <p:tav tm="100000">
                                              <p:val>
                                                <p:strVal val="#ppt_h"/>
                                              </p:val>
                                            </p:tav>
                                          </p:tavLst>
                                        </p:anim>
                                        <p:animEffect transition="in" filter="fade">
                                          <p:cBhvr>
                                            <p:cTn id="93" dur="300"/>
                                            <p:tgtEl>
                                              <p:spTgt spid="50"/>
                                            </p:tgtEl>
                                          </p:cBhvr>
                                        </p:animEffect>
                                      </p:childTnLst>
                                    </p:cTn>
                                  </p:par>
                                  <p:par>
                                    <p:cTn id="94" presetID="6" presetClass="emph" presetSubtype="0" autoRev="1" fill="hold" grpId="1" nodeType="withEffect">
                                      <p:stCondLst>
                                        <p:cond delay="1600"/>
                                      </p:stCondLst>
                                      <p:childTnLst>
                                        <p:animScale>
                                          <p:cBhvr>
                                            <p:cTn id="95" dur="150" fill="hold"/>
                                            <p:tgtEl>
                                              <p:spTgt spid="50"/>
                                            </p:tgtEl>
                                          </p:cBhvr>
                                          <p:by x="110000" y="110000"/>
                                        </p:animScale>
                                      </p:childTnLst>
                                    </p:cTn>
                                  </p:par>
                                  <p:par>
                                    <p:cTn id="96" presetID="53" presetClass="entr" presetSubtype="16" fill="hold" grpId="0" nodeType="withEffect">
                                      <p:stCondLst>
                                        <p:cond delay="1300"/>
                                      </p:stCondLst>
                                      <p:childTnLst>
                                        <p:set>
                                          <p:cBhvr>
                                            <p:cTn id="97" dur="1" fill="hold">
                                              <p:stCondLst>
                                                <p:cond delay="0"/>
                                              </p:stCondLst>
                                            </p:cTn>
                                            <p:tgtEl>
                                              <p:spTgt spid="51"/>
                                            </p:tgtEl>
                                            <p:attrNameLst>
                                              <p:attrName>style.visibility</p:attrName>
                                            </p:attrNameLst>
                                          </p:cBhvr>
                                          <p:to>
                                            <p:strVal val="visible"/>
                                          </p:to>
                                        </p:set>
                                        <p:anim calcmode="lin" valueType="num">
                                          <p:cBhvr>
                                            <p:cTn id="98" dur="300" fill="hold"/>
                                            <p:tgtEl>
                                              <p:spTgt spid="51"/>
                                            </p:tgtEl>
                                            <p:attrNameLst>
                                              <p:attrName>ppt_w</p:attrName>
                                            </p:attrNameLst>
                                          </p:cBhvr>
                                          <p:tavLst>
                                            <p:tav tm="0">
                                              <p:val>
                                                <p:fltVal val="0"/>
                                              </p:val>
                                            </p:tav>
                                            <p:tav tm="100000">
                                              <p:val>
                                                <p:strVal val="#ppt_w"/>
                                              </p:val>
                                            </p:tav>
                                          </p:tavLst>
                                        </p:anim>
                                        <p:anim calcmode="lin" valueType="num">
                                          <p:cBhvr>
                                            <p:cTn id="99" dur="300" fill="hold"/>
                                            <p:tgtEl>
                                              <p:spTgt spid="51"/>
                                            </p:tgtEl>
                                            <p:attrNameLst>
                                              <p:attrName>ppt_h</p:attrName>
                                            </p:attrNameLst>
                                          </p:cBhvr>
                                          <p:tavLst>
                                            <p:tav tm="0">
                                              <p:val>
                                                <p:fltVal val="0"/>
                                              </p:val>
                                            </p:tav>
                                            <p:tav tm="100000">
                                              <p:val>
                                                <p:strVal val="#ppt_h"/>
                                              </p:val>
                                            </p:tav>
                                          </p:tavLst>
                                        </p:anim>
                                        <p:animEffect transition="in" filter="fade">
                                          <p:cBhvr>
                                            <p:cTn id="100" dur="300"/>
                                            <p:tgtEl>
                                              <p:spTgt spid="51"/>
                                            </p:tgtEl>
                                          </p:cBhvr>
                                        </p:animEffect>
                                      </p:childTnLst>
                                    </p:cTn>
                                  </p:par>
                                  <p:par>
                                    <p:cTn id="101" presetID="6" presetClass="emph" presetSubtype="0" autoRev="1" fill="hold" grpId="1" nodeType="withEffect">
                                      <p:stCondLst>
                                        <p:cond delay="1600"/>
                                      </p:stCondLst>
                                      <p:childTnLst>
                                        <p:animScale>
                                          <p:cBhvr>
                                            <p:cTn id="102" dur="150" fill="hold"/>
                                            <p:tgtEl>
                                              <p:spTgt spid="51"/>
                                            </p:tgtEl>
                                          </p:cBhvr>
                                          <p:by x="110000" y="110000"/>
                                        </p:animScale>
                                      </p:childTnLst>
                                    </p:cTn>
                                  </p:par>
                                  <p:par>
                                    <p:cTn id="103" presetID="53" presetClass="entr" presetSubtype="16" fill="hold" grpId="0" nodeType="withEffect">
                                      <p:stCondLst>
                                        <p:cond delay="130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300" fill="hold"/>
                                            <p:tgtEl>
                                              <p:spTgt spid="52"/>
                                            </p:tgtEl>
                                            <p:attrNameLst>
                                              <p:attrName>ppt_w</p:attrName>
                                            </p:attrNameLst>
                                          </p:cBhvr>
                                          <p:tavLst>
                                            <p:tav tm="0">
                                              <p:val>
                                                <p:fltVal val="0"/>
                                              </p:val>
                                            </p:tav>
                                            <p:tav tm="100000">
                                              <p:val>
                                                <p:strVal val="#ppt_w"/>
                                              </p:val>
                                            </p:tav>
                                          </p:tavLst>
                                        </p:anim>
                                        <p:anim calcmode="lin" valueType="num">
                                          <p:cBhvr>
                                            <p:cTn id="106" dur="300" fill="hold"/>
                                            <p:tgtEl>
                                              <p:spTgt spid="52"/>
                                            </p:tgtEl>
                                            <p:attrNameLst>
                                              <p:attrName>ppt_h</p:attrName>
                                            </p:attrNameLst>
                                          </p:cBhvr>
                                          <p:tavLst>
                                            <p:tav tm="0">
                                              <p:val>
                                                <p:fltVal val="0"/>
                                              </p:val>
                                            </p:tav>
                                            <p:tav tm="100000">
                                              <p:val>
                                                <p:strVal val="#ppt_h"/>
                                              </p:val>
                                            </p:tav>
                                          </p:tavLst>
                                        </p:anim>
                                        <p:animEffect transition="in" filter="fade">
                                          <p:cBhvr>
                                            <p:cTn id="107" dur="300"/>
                                            <p:tgtEl>
                                              <p:spTgt spid="52"/>
                                            </p:tgtEl>
                                          </p:cBhvr>
                                        </p:animEffect>
                                      </p:childTnLst>
                                    </p:cTn>
                                  </p:par>
                                  <p:par>
                                    <p:cTn id="108" presetID="6" presetClass="emph" presetSubtype="0" autoRev="1" fill="hold" grpId="1" nodeType="withEffect">
                                      <p:stCondLst>
                                        <p:cond delay="1600"/>
                                      </p:stCondLst>
                                      <p:childTnLst>
                                        <p:animScale>
                                          <p:cBhvr>
                                            <p:cTn id="109" dur="150" fill="hold"/>
                                            <p:tgtEl>
                                              <p:spTgt spid="52"/>
                                            </p:tgtEl>
                                          </p:cBhvr>
                                          <p:by x="110000" y="110000"/>
                                        </p:animScale>
                                      </p:childTnLst>
                                    </p:cTn>
                                  </p:par>
                                  <p:par>
                                    <p:cTn id="110" presetID="53" presetClass="entr" presetSubtype="16" fill="hold" grpId="0" nodeType="withEffect">
                                      <p:stCondLst>
                                        <p:cond delay="1300"/>
                                      </p:stCondLst>
                                      <p:childTnLst>
                                        <p:set>
                                          <p:cBhvr>
                                            <p:cTn id="111" dur="1" fill="hold">
                                              <p:stCondLst>
                                                <p:cond delay="0"/>
                                              </p:stCondLst>
                                            </p:cTn>
                                            <p:tgtEl>
                                              <p:spTgt spid="53"/>
                                            </p:tgtEl>
                                            <p:attrNameLst>
                                              <p:attrName>style.visibility</p:attrName>
                                            </p:attrNameLst>
                                          </p:cBhvr>
                                          <p:to>
                                            <p:strVal val="visible"/>
                                          </p:to>
                                        </p:set>
                                        <p:anim calcmode="lin" valueType="num">
                                          <p:cBhvr>
                                            <p:cTn id="112" dur="300" fill="hold"/>
                                            <p:tgtEl>
                                              <p:spTgt spid="53"/>
                                            </p:tgtEl>
                                            <p:attrNameLst>
                                              <p:attrName>ppt_w</p:attrName>
                                            </p:attrNameLst>
                                          </p:cBhvr>
                                          <p:tavLst>
                                            <p:tav tm="0">
                                              <p:val>
                                                <p:fltVal val="0"/>
                                              </p:val>
                                            </p:tav>
                                            <p:tav tm="100000">
                                              <p:val>
                                                <p:strVal val="#ppt_w"/>
                                              </p:val>
                                            </p:tav>
                                          </p:tavLst>
                                        </p:anim>
                                        <p:anim calcmode="lin" valueType="num">
                                          <p:cBhvr>
                                            <p:cTn id="113" dur="300" fill="hold"/>
                                            <p:tgtEl>
                                              <p:spTgt spid="53"/>
                                            </p:tgtEl>
                                            <p:attrNameLst>
                                              <p:attrName>ppt_h</p:attrName>
                                            </p:attrNameLst>
                                          </p:cBhvr>
                                          <p:tavLst>
                                            <p:tav tm="0">
                                              <p:val>
                                                <p:fltVal val="0"/>
                                              </p:val>
                                            </p:tav>
                                            <p:tav tm="100000">
                                              <p:val>
                                                <p:strVal val="#ppt_h"/>
                                              </p:val>
                                            </p:tav>
                                          </p:tavLst>
                                        </p:anim>
                                        <p:animEffect transition="in" filter="fade">
                                          <p:cBhvr>
                                            <p:cTn id="114" dur="300"/>
                                            <p:tgtEl>
                                              <p:spTgt spid="53"/>
                                            </p:tgtEl>
                                          </p:cBhvr>
                                        </p:animEffect>
                                      </p:childTnLst>
                                    </p:cTn>
                                  </p:par>
                                  <p:par>
                                    <p:cTn id="115" presetID="6" presetClass="emph" presetSubtype="0" autoRev="1" fill="hold" grpId="1" nodeType="withEffect">
                                      <p:stCondLst>
                                        <p:cond delay="1600"/>
                                      </p:stCondLst>
                                      <p:childTnLst>
                                        <p:animScale>
                                          <p:cBhvr>
                                            <p:cTn id="116" dur="150" fill="hold"/>
                                            <p:tgtEl>
                                              <p:spTgt spid="53"/>
                                            </p:tgtEl>
                                          </p:cBhvr>
                                          <p:by x="110000" y="110000"/>
                                        </p:animScale>
                                      </p:childTnLst>
                                    </p:cTn>
                                  </p:par>
                                  <p:par>
                                    <p:cTn id="117" presetID="53" presetClass="entr" presetSubtype="16" fill="hold" grpId="0" nodeType="withEffect">
                                      <p:stCondLst>
                                        <p:cond delay="13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300" fill="hold"/>
                                            <p:tgtEl>
                                              <p:spTgt spid="54"/>
                                            </p:tgtEl>
                                            <p:attrNameLst>
                                              <p:attrName>ppt_w</p:attrName>
                                            </p:attrNameLst>
                                          </p:cBhvr>
                                          <p:tavLst>
                                            <p:tav tm="0">
                                              <p:val>
                                                <p:fltVal val="0"/>
                                              </p:val>
                                            </p:tav>
                                            <p:tav tm="100000">
                                              <p:val>
                                                <p:strVal val="#ppt_w"/>
                                              </p:val>
                                            </p:tav>
                                          </p:tavLst>
                                        </p:anim>
                                        <p:anim calcmode="lin" valueType="num">
                                          <p:cBhvr>
                                            <p:cTn id="120" dur="300" fill="hold"/>
                                            <p:tgtEl>
                                              <p:spTgt spid="54"/>
                                            </p:tgtEl>
                                            <p:attrNameLst>
                                              <p:attrName>ppt_h</p:attrName>
                                            </p:attrNameLst>
                                          </p:cBhvr>
                                          <p:tavLst>
                                            <p:tav tm="0">
                                              <p:val>
                                                <p:fltVal val="0"/>
                                              </p:val>
                                            </p:tav>
                                            <p:tav tm="100000">
                                              <p:val>
                                                <p:strVal val="#ppt_h"/>
                                              </p:val>
                                            </p:tav>
                                          </p:tavLst>
                                        </p:anim>
                                        <p:animEffect transition="in" filter="fade">
                                          <p:cBhvr>
                                            <p:cTn id="121" dur="300"/>
                                            <p:tgtEl>
                                              <p:spTgt spid="54"/>
                                            </p:tgtEl>
                                          </p:cBhvr>
                                        </p:animEffect>
                                      </p:childTnLst>
                                    </p:cTn>
                                  </p:par>
                                  <p:par>
                                    <p:cTn id="122" presetID="6" presetClass="emph" presetSubtype="0" autoRev="1" fill="hold" grpId="1" nodeType="withEffect">
                                      <p:stCondLst>
                                        <p:cond delay="1600"/>
                                      </p:stCondLst>
                                      <p:childTnLst>
                                        <p:animScale>
                                          <p:cBhvr>
                                            <p:cTn id="123" dur="150" fill="hold"/>
                                            <p:tgtEl>
                                              <p:spTgt spid="54"/>
                                            </p:tgtEl>
                                          </p:cBhvr>
                                          <p:by x="110000" y="110000"/>
                                        </p:animScale>
                                      </p:childTnLst>
                                    </p:cTn>
                                  </p:par>
                                  <p:par>
                                    <p:cTn id="124" presetID="2" presetClass="entr" presetSubtype="2" fill="hold" grpId="0" nodeType="withEffect" p14:presetBounceEnd="60000">
                                      <p:stCondLst>
                                        <p:cond delay="1700"/>
                                      </p:stCondLst>
                                      <p:childTnLst>
                                        <p:set>
                                          <p:cBhvr>
                                            <p:cTn id="125" dur="1" fill="hold">
                                              <p:stCondLst>
                                                <p:cond delay="0"/>
                                              </p:stCondLst>
                                            </p:cTn>
                                            <p:tgtEl>
                                              <p:spTgt spid="56"/>
                                            </p:tgtEl>
                                            <p:attrNameLst>
                                              <p:attrName>style.visibility</p:attrName>
                                            </p:attrNameLst>
                                          </p:cBhvr>
                                          <p:to>
                                            <p:strVal val="visible"/>
                                          </p:to>
                                        </p:set>
                                        <p:anim calcmode="lin" valueType="num" p14:bounceEnd="60000">
                                          <p:cBhvr additive="base">
                                            <p:cTn id="126" dur="500" fill="hold"/>
                                            <p:tgtEl>
                                              <p:spTgt spid="56"/>
                                            </p:tgtEl>
                                            <p:attrNameLst>
                                              <p:attrName>ppt_x</p:attrName>
                                            </p:attrNameLst>
                                          </p:cBhvr>
                                          <p:tavLst>
                                            <p:tav tm="0">
                                              <p:val>
                                                <p:strVal val="1+#ppt_w/2"/>
                                              </p:val>
                                            </p:tav>
                                            <p:tav tm="100000">
                                              <p:val>
                                                <p:strVal val="#ppt_x"/>
                                              </p:val>
                                            </p:tav>
                                          </p:tavLst>
                                        </p:anim>
                                        <p:anim calcmode="lin" valueType="num" p14:bounceEnd="60000">
                                          <p:cBhvr additive="base">
                                            <p:cTn id="127" dur="500" fill="hold"/>
                                            <p:tgtEl>
                                              <p:spTgt spid="56"/>
                                            </p:tgtEl>
                                            <p:attrNameLst>
                                              <p:attrName>ppt_y</p:attrName>
                                            </p:attrNameLst>
                                          </p:cBhvr>
                                          <p:tavLst>
                                            <p:tav tm="0">
                                              <p:val>
                                                <p:strVal val="#ppt_y"/>
                                              </p:val>
                                            </p:tav>
                                            <p:tav tm="100000">
                                              <p:val>
                                                <p:strVal val="#ppt_y"/>
                                              </p:val>
                                            </p:tav>
                                          </p:tavLst>
                                        </p:anim>
                                      </p:childTnLst>
                                    </p:cTn>
                                  </p:par>
                                  <p:par>
                                    <p:cTn id="128" presetID="55" presetClass="entr" presetSubtype="0" fill="hold" grpId="0" nodeType="withEffect">
                                      <p:stCondLst>
                                        <p:cond delay="2100"/>
                                      </p:stCondLst>
                                      <p:childTnLst>
                                        <p:set>
                                          <p:cBhvr>
                                            <p:cTn id="129" dur="1" fill="hold">
                                              <p:stCondLst>
                                                <p:cond delay="0"/>
                                              </p:stCondLst>
                                            </p:cTn>
                                            <p:tgtEl>
                                              <p:spTgt spid="55"/>
                                            </p:tgtEl>
                                            <p:attrNameLst>
                                              <p:attrName>style.visibility</p:attrName>
                                            </p:attrNameLst>
                                          </p:cBhvr>
                                          <p:to>
                                            <p:strVal val="visible"/>
                                          </p:to>
                                        </p:set>
                                        <p:anim calcmode="lin" valueType="num">
                                          <p:cBhvr>
                                            <p:cTn id="130" dur="500" fill="hold"/>
                                            <p:tgtEl>
                                              <p:spTgt spid="55"/>
                                            </p:tgtEl>
                                            <p:attrNameLst>
                                              <p:attrName>ppt_w</p:attrName>
                                            </p:attrNameLst>
                                          </p:cBhvr>
                                          <p:tavLst>
                                            <p:tav tm="0">
                                              <p:val>
                                                <p:strVal val="#ppt_w*0.70"/>
                                              </p:val>
                                            </p:tav>
                                            <p:tav tm="100000">
                                              <p:val>
                                                <p:strVal val="#ppt_w"/>
                                              </p:val>
                                            </p:tav>
                                          </p:tavLst>
                                        </p:anim>
                                        <p:anim calcmode="lin" valueType="num">
                                          <p:cBhvr>
                                            <p:cTn id="131" dur="500" fill="hold"/>
                                            <p:tgtEl>
                                              <p:spTgt spid="55"/>
                                            </p:tgtEl>
                                            <p:attrNameLst>
                                              <p:attrName>ppt_h</p:attrName>
                                            </p:attrNameLst>
                                          </p:cBhvr>
                                          <p:tavLst>
                                            <p:tav tm="0">
                                              <p:val>
                                                <p:strVal val="#ppt_h"/>
                                              </p:val>
                                            </p:tav>
                                            <p:tav tm="100000">
                                              <p:val>
                                                <p:strVal val="#ppt_h"/>
                                              </p:val>
                                            </p:tav>
                                          </p:tavLst>
                                        </p:anim>
                                        <p:animEffect transition="in" filter="fade">
                                          <p:cBhvr>
                                            <p:cTn id="132" dur="500"/>
                                            <p:tgtEl>
                                              <p:spTgt spid="55"/>
                                            </p:tgtEl>
                                          </p:cBhvr>
                                        </p:animEffect>
                                      </p:childTnLst>
                                    </p:cTn>
                                  </p:par>
                                  <p:par>
                                    <p:cTn id="133" presetID="2" presetClass="entr" presetSubtype="2" fill="hold" grpId="0" nodeType="withEffect" p14:presetBounceEnd="60000">
                                      <p:stCondLst>
                                        <p:cond delay="1700"/>
                                      </p:stCondLst>
                                      <p:childTnLst>
                                        <p:set>
                                          <p:cBhvr>
                                            <p:cTn id="134" dur="1" fill="hold">
                                              <p:stCondLst>
                                                <p:cond delay="0"/>
                                              </p:stCondLst>
                                            </p:cTn>
                                            <p:tgtEl>
                                              <p:spTgt spid="68"/>
                                            </p:tgtEl>
                                            <p:attrNameLst>
                                              <p:attrName>style.visibility</p:attrName>
                                            </p:attrNameLst>
                                          </p:cBhvr>
                                          <p:to>
                                            <p:strVal val="visible"/>
                                          </p:to>
                                        </p:set>
                                        <p:anim calcmode="lin" valueType="num" p14:bounceEnd="60000">
                                          <p:cBhvr additive="base">
                                            <p:cTn id="135" dur="500" fill="hold"/>
                                            <p:tgtEl>
                                              <p:spTgt spid="68"/>
                                            </p:tgtEl>
                                            <p:attrNameLst>
                                              <p:attrName>ppt_x</p:attrName>
                                            </p:attrNameLst>
                                          </p:cBhvr>
                                          <p:tavLst>
                                            <p:tav tm="0">
                                              <p:val>
                                                <p:strVal val="1+#ppt_w/2"/>
                                              </p:val>
                                            </p:tav>
                                            <p:tav tm="100000">
                                              <p:val>
                                                <p:strVal val="#ppt_x"/>
                                              </p:val>
                                            </p:tav>
                                          </p:tavLst>
                                        </p:anim>
                                        <p:anim calcmode="lin" valueType="num" p14:bounceEnd="60000">
                                          <p:cBhvr additive="base">
                                            <p:cTn id="136" dur="500" fill="hold"/>
                                            <p:tgtEl>
                                              <p:spTgt spid="68"/>
                                            </p:tgtEl>
                                            <p:attrNameLst>
                                              <p:attrName>ppt_y</p:attrName>
                                            </p:attrNameLst>
                                          </p:cBhvr>
                                          <p:tavLst>
                                            <p:tav tm="0">
                                              <p:val>
                                                <p:strVal val="#ppt_y"/>
                                              </p:val>
                                            </p:tav>
                                            <p:tav tm="100000">
                                              <p:val>
                                                <p:strVal val="#ppt_y"/>
                                              </p:val>
                                            </p:tav>
                                          </p:tavLst>
                                        </p:anim>
                                      </p:childTnLst>
                                    </p:cTn>
                                  </p:par>
                                  <p:par>
                                    <p:cTn id="137" presetID="55" presetClass="entr" presetSubtype="0" fill="hold" grpId="0" nodeType="withEffect">
                                      <p:stCondLst>
                                        <p:cond delay="2100"/>
                                      </p:stCondLst>
                                      <p:childTnLst>
                                        <p:set>
                                          <p:cBhvr>
                                            <p:cTn id="138" dur="1" fill="hold">
                                              <p:stCondLst>
                                                <p:cond delay="0"/>
                                              </p:stCondLst>
                                            </p:cTn>
                                            <p:tgtEl>
                                              <p:spTgt spid="67"/>
                                            </p:tgtEl>
                                            <p:attrNameLst>
                                              <p:attrName>style.visibility</p:attrName>
                                            </p:attrNameLst>
                                          </p:cBhvr>
                                          <p:to>
                                            <p:strVal val="visible"/>
                                          </p:to>
                                        </p:set>
                                        <p:anim calcmode="lin" valueType="num">
                                          <p:cBhvr>
                                            <p:cTn id="139" dur="500" fill="hold"/>
                                            <p:tgtEl>
                                              <p:spTgt spid="67"/>
                                            </p:tgtEl>
                                            <p:attrNameLst>
                                              <p:attrName>ppt_w</p:attrName>
                                            </p:attrNameLst>
                                          </p:cBhvr>
                                          <p:tavLst>
                                            <p:tav tm="0">
                                              <p:val>
                                                <p:strVal val="#ppt_w*0.70"/>
                                              </p:val>
                                            </p:tav>
                                            <p:tav tm="100000">
                                              <p:val>
                                                <p:strVal val="#ppt_w"/>
                                              </p:val>
                                            </p:tav>
                                          </p:tavLst>
                                        </p:anim>
                                        <p:anim calcmode="lin" valueType="num">
                                          <p:cBhvr>
                                            <p:cTn id="140" dur="500" fill="hold"/>
                                            <p:tgtEl>
                                              <p:spTgt spid="67"/>
                                            </p:tgtEl>
                                            <p:attrNameLst>
                                              <p:attrName>ppt_h</p:attrName>
                                            </p:attrNameLst>
                                          </p:cBhvr>
                                          <p:tavLst>
                                            <p:tav tm="0">
                                              <p:val>
                                                <p:strVal val="#ppt_h"/>
                                              </p:val>
                                            </p:tav>
                                            <p:tav tm="100000">
                                              <p:val>
                                                <p:strVal val="#ppt_h"/>
                                              </p:val>
                                            </p:tav>
                                          </p:tavLst>
                                        </p:anim>
                                        <p:animEffect transition="in" filter="fade">
                                          <p:cBhvr>
                                            <p:cTn id="141" dur="500"/>
                                            <p:tgtEl>
                                              <p:spTgt spid="67"/>
                                            </p:tgtEl>
                                          </p:cBhvr>
                                        </p:animEffect>
                                      </p:childTnLst>
                                    </p:cTn>
                                  </p:par>
                                  <p:par>
                                    <p:cTn id="142" presetID="2" presetClass="entr" presetSubtype="2" fill="hold" grpId="0" nodeType="withEffect" p14:presetBounceEnd="60000">
                                      <p:stCondLst>
                                        <p:cond delay="1700"/>
                                      </p:stCondLst>
                                      <p:childTnLst>
                                        <p:set>
                                          <p:cBhvr>
                                            <p:cTn id="143" dur="1" fill="hold">
                                              <p:stCondLst>
                                                <p:cond delay="0"/>
                                              </p:stCondLst>
                                            </p:cTn>
                                            <p:tgtEl>
                                              <p:spTgt spid="70"/>
                                            </p:tgtEl>
                                            <p:attrNameLst>
                                              <p:attrName>style.visibility</p:attrName>
                                            </p:attrNameLst>
                                          </p:cBhvr>
                                          <p:to>
                                            <p:strVal val="visible"/>
                                          </p:to>
                                        </p:set>
                                        <p:anim calcmode="lin" valueType="num" p14:bounceEnd="60000">
                                          <p:cBhvr additive="base">
                                            <p:cTn id="144" dur="500" fill="hold"/>
                                            <p:tgtEl>
                                              <p:spTgt spid="70"/>
                                            </p:tgtEl>
                                            <p:attrNameLst>
                                              <p:attrName>ppt_x</p:attrName>
                                            </p:attrNameLst>
                                          </p:cBhvr>
                                          <p:tavLst>
                                            <p:tav tm="0">
                                              <p:val>
                                                <p:strVal val="1+#ppt_w/2"/>
                                              </p:val>
                                            </p:tav>
                                            <p:tav tm="100000">
                                              <p:val>
                                                <p:strVal val="#ppt_x"/>
                                              </p:val>
                                            </p:tav>
                                          </p:tavLst>
                                        </p:anim>
                                        <p:anim calcmode="lin" valueType="num" p14:bounceEnd="60000">
                                          <p:cBhvr additive="base">
                                            <p:cTn id="145" dur="500" fill="hold"/>
                                            <p:tgtEl>
                                              <p:spTgt spid="70"/>
                                            </p:tgtEl>
                                            <p:attrNameLst>
                                              <p:attrName>ppt_y</p:attrName>
                                            </p:attrNameLst>
                                          </p:cBhvr>
                                          <p:tavLst>
                                            <p:tav tm="0">
                                              <p:val>
                                                <p:strVal val="#ppt_y"/>
                                              </p:val>
                                            </p:tav>
                                            <p:tav tm="100000">
                                              <p:val>
                                                <p:strVal val="#ppt_y"/>
                                              </p:val>
                                            </p:tav>
                                          </p:tavLst>
                                        </p:anim>
                                      </p:childTnLst>
                                    </p:cTn>
                                  </p:par>
                                  <p:par>
                                    <p:cTn id="146" presetID="55" presetClass="entr" presetSubtype="0" fill="hold" grpId="0" nodeType="withEffect">
                                      <p:stCondLst>
                                        <p:cond delay="2100"/>
                                      </p:stCondLst>
                                      <p:childTnLst>
                                        <p:set>
                                          <p:cBhvr>
                                            <p:cTn id="147" dur="1" fill="hold">
                                              <p:stCondLst>
                                                <p:cond delay="0"/>
                                              </p:stCondLst>
                                            </p:cTn>
                                            <p:tgtEl>
                                              <p:spTgt spid="69"/>
                                            </p:tgtEl>
                                            <p:attrNameLst>
                                              <p:attrName>style.visibility</p:attrName>
                                            </p:attrNameLst>
                                          </p:cBhvr>
                                          <p:to>
                                            <p:strVal val="visible"/>
                                          </p:to>
                                        </p:set>
                                        <p:anim calcmode="lin" valueType="num">
                                          <p:cBhvr>
                                            <p:cTn id="148" dur="500" fill="hold"/>
                                            <p:tgtEl>
                                              <p:spTgt spid="69"/>
                                            </p:tgtEl>
                                            <p:attrNameLst>
                                              <p:attrName>ppt_w</p:attrName>
                                            </p:attrNameLst>
                                          </p:cBhvr>
                                          <p:tavLst>
                                            <p:tav tm="0">
                                              <p:val>
                                                <p:strVal val="#ppt_w*0.70"/>
                                              </p:val>
                                            </p:tav>
                                            <p:tav tm="100000">
                                              <p:val>
                                                <p:strVal val="#ppt_w"/>
                                              </p:val>
                                            </p:tav>
                                          </p:tavLst>
                                        </p:anim>
                                        <p:anim calcmode="lin" valueType="num">
                                          <p:cBhvr>
                                            <p:cTn id="149" dur="500" fill="hold"/>
                                            <p:tgtEl>
                                              <p:spTgt spid="69"/>
                                            </p:tgtEl>
                                            <p:attrNameLst>
                                              <p:attrName>ppt_h</p:attrName>
                                            </p:attrNameLst>
                                          </p:cBhvr>
                                          <p:tavLst>
                                            <p:tav tm="0">
                                              <p:val>
                                                <p:strVal val="#ppt_h"/>
                                              </p:val>
                                            </p:tav>
                                            <p:tav tm="100000">
                                              <p:val>
                                                <p:strVal val="#ppt_h"/>
                                              </p:val>
                                            </p:tav>
                                          </p:tavLst>
                                        </p:anim>
                                        <p:animEffect transition="in" filter="fade">
                                          <p:cBhvr>
                                            <p:cTn id="150" dur="500"/>
                                            <p:tgtEl>
                                              <p:spTgt spid="69"/>
                                            </p:tgtEl>
                                          </p:cBhvr>
                                        </p:animEffect>
                                      </p:childTnLst>
                                    </p:cTn>
                                  </p:par>
                                  <p:par>
                                    <p:cTn id="151" presetID="2" presetClass="entr" presetSubtype="2" fill="hold" grpId="0" nodeType="withEffect" p14:presetBounceEnd="60000">
                                      <p:stCondLst>
                                        <p:cond delay="1700"/>
                                      </p:stCondLst>
                                      <p:childTnLst>
                                        <p:set>
                                          <p:cBhvr>
                                            <p:cTn id="152" dur="1" fill="hold">
                                              <p:stCondLst>
                                                <p:cond delay="0"/>
                                              </p:stCondLst>
                                            </p:cTn>
                                            <p:tgtEl>
                                              <p:spTgt spid="73"/>
                                            </p:tgtEl>
                                            <p:attrNameLst>
                                              <p:attrName>style.visibility</p:attrName>
                                            </p:attrNameLst>
                                          </p:cBhvr>
                                          <p:to>
                                            <p:strVal val="visible"/>
                                          </p:to>
                                        </p:set>
                                        <p:anim calcmode="lin" valueType="num" p14:bounceEnd="60000">
                                          <p:cBhvr additive="base">
                                            <p:cTn id="153" dur="500" fill="hold"/>
                                            <p:tgtEl>
                                              <p:spTgt spid="73"/>
                                            </p:tgtEl>
                                            <p:attrNameLst>
                                              <p:attrName>ppt_x</p:attrName>
                                            </p:attrNameLst>
                                          </p:cBhvr>
                                          <p:tavLst>
                                            <p:tav tm="0">
                                              <p:val>
                                                <p:strVal val="1+#ppt_w/2"/>
                                              </p:val>
                                            </p:tav>
                                            <p:tav tm="100000">
                                              <p:val>
                                                <p:strVal val="#ppt_x"/>
                                              </p:val>
                                            </p:tav>
                                          </p:tavLst>
                                        </p:anim>
                                        <p:anim calcmode="lin" valueType="num" p14:bounceEnd="60000">
                                          <p:cBhvr additive="base">
                                            <p:cTn id="154" dur="500" fill="hold"/>
                                            <p:tgtEl>
                                              <p:spTgt spid="73"/>
                                            </p:tgtEl>
                                            <p:attrNameLst>
                                              <p:attrName>ppt_y</p:attrName>
                                            </p:attrNameLst>
                                          </p:cBhvr>
                                          <p:tavLst>
                                            <p:tav tm="0">
                                              <p:val>
                                                <p:strVal val="#ppt_y"/>
                                              </p:val>
                                            </p:tav>
                                            <p:tav tm="100000">
                                              <p:val>
                                                <p:strVal val="#ppt_y"/>
                                              </p:val>
                                            </p:tav>
                                          </p:tavLst>
                                        </p:anim>
                                      </p:childTnLst>
                                    </p:cTn>
                                  </p:par>
                                  <p:par>
                                    <p:cTn id="155" presetID="55" presetClass="entr" presetSubtype="0" fill="hold" grpId="0" nodeType="withEffect">
                                      <p:stCondLst>
                                        <p:cond delay="2100"/>
                                      </p:stCondLst>
                                      <p:childTnLst>
                                        <p:set>
                                          <p:cBhvr>
                                            <p:cTn id="156" dur="1" fill="hold">
                                              <p:stCondLst>
                                                <p:cond delay="0"/>
                                              </p:stCondLst>
                                            </p:cTn>
                                            <p:tgtEl>
                                              <p:spTgt spid="71"/>
                                            </p:tgtEl>
                                            <p:attrNameLst>
                                              <p:attrName>style.visibility</p:attrName>
                                            </p:attrNameLst>
                                          </p:cBhvr>
                                          <p:to>
                                            <p:strVal val="visible"/>
                                          </p:to>
                                        </p:set>
                                        <p:anim calcmode="lin" valueType="num">
                                          <p:cBhvr>
                                            <p:cTn id="157" dur="500" fill="hold"/>
                                            <p:tgtEl>
                                              <p:spTgt spid="71"/>
                                            </p:tgtEl>
                                            <p:attrNameLst>
                                              <p:attrName>ppt_w</p:attrName>
                                            </p:attrNameLst>
                                          </p:cBhvr>
                                          <p:tavLst>
                                            <p:tav tm="0">
                                              <p:val>
                                                <p:strVal val="#ppt_w*0.70"/>
                                              </p:val>
                                            </p:tav>
                                            <p:tav tm="100000">
                                              <p:val>
                                                <p:strVal val="#ppt_w"/>
                                              </p:val>
                                            </p:tav>
                                          </p:tavLst>
                                        </p:anim>
                                        <p:anim calcmode="lin" valueType="num">
                                          <p:cBhvr>
                                            <p:cTn id="158" dur="500" fill="hold"/>
                                            <p:tgtEl>
                                              <p:spTgt spid="71"/>
                                            </p:tgtEl>
                                            <p:attrNameLst>
                                              <p:attrName>ppt_h</p:attrName>
                                            </p:attrNameLst>
                                          </p:cBhvr>
                                          <p:tavLst>
                                            <p:tav tm="0">
                                              <p:val>
                                                <p:strVal val="#ppt_h"/>
                                              </p:val>
                                            </p:tav>
                                            <p:tav tm="100000">
                                              <p:val>
                                                <p:strVal val="#ppt_h"/>
                                              </p:val>
                                            </p:tav>
                                          </p:tavLst>
                                        </p:anim>
                                        <p:animEffect transition="in" filter="fade">
                                          <p:cBhvr>
                                            <p:cTn id="159" dur="500"/>
                                            <p:tgtEl>
                                              <p:spTgt spid="71"/>
                                            </p:tgtEl>
                                          </p:cBhvr>
                                        </p:animEffect>
                                      </p:childTnLst>
                                    </p:cTn>
                                  </p:par>
                                  <p:par>
                                    <p:cTn id="160" presetID="2" presetClass="entr" presetSubtype="8" fill="hold" grpId="0" nodeType="withEffect" p14:presetBounceEnd="60000">
                                      <p:stCondLst>
                                        <p:cond delay="1700"/>
                                      </p:stCondLst>
                                      <p:childTnLst>
                                        <p:set>
                                          <p:cBhvr>
                                            <p:cTn id="161" dur="1" fill="hold">
                                              <p:stCondLst>
                                                <p:cond delay="0"/>
                                              </p:stCondLst>
                                            </p:cTn>
                                            <p:tgtEl>
                                              <p:spTgt spid="75"/>
                                            </p:tgtEl>
                                            <p:attrNameLst>
                                              <p:attrName>style.visibility</p:attrName>
                                            </p:attrNameLst>
                                          </p:cBhvr>
                                          <p:to>
                                            <p:strVal val="visible"/>
                                          </p:to>
                                        </p:set>
                                        <p:anim calcmode="lin" valueType="num" p14:bounceEnd="60000">
                                          <p:cBhvr additive="base">
                                            <p:cTn id="162" dur="500" fill="hold"/>
                                            <p:tgtEl>
                                              <p:spTgt spid="75"/>
                                            </p:tgtEl>
                                            <p:attrNameLst>
                                              <p:attrName>ppt_x</p:attrName>
                                            </p:attrNameLst>
                                          </p:cBhvr>
                                          <p:tavLst>
                                            <p:tav tm="0">
                                              <p:val>
                                                <p:strVal val="0-#ppt_w/2"/>
                                              </p:val>
                                            </p:tav>
                                            <p:tav tm="100000">
                                              <p:val>
                                                <p:strVal val="#ppt_x"/>
                                              </p:val>
                                            </p:tav>
                                          </p:tavLst>
                                        </p:anim>
                                        <p:anim calcmode="lin" valueType="num" p14:bounceEnd="60000">
                                          <p:cBhvr additive="base">
                                            <p:cTn id="163" dur="500" fill="hold"/>
                                            <p:tgtEl>
                                              <p:spTgt spid="75"/>
                                            </p:tgtEl>
                                            <p:attrNameLst>
                                              <p:attrName>ppt_y</p:attrName>
                                            </p:attrNameLst>
                                          </p:cBhvr>
                                          <p:tavLst>
                                            <p:tav tm="0">
                                              <p:val>
                                                <p:strVal val="#ppt_y"/>
                                              </p:val>
                                            </p:tav>
                                            <p:tav tm="100000">
                                              <p:val>
                                                <p:strVal val="#ppt_y"/>
                                              </p:val>
                                            </p:tav>
                                          </p:tavLst>
                                        </p:anim>
                                      </p:childTnLst>
                                    </p:cTn>
                                  </p:par>
                                  <p:par>
                                    <p:cTn id="164" presetID="55" presetClass="entr" presetSubtype="0" fill="hold" grpId="0" nodeType="withEffect">
                                      <p:stCondLst>
                                        <p:cond delay="2100"/>
                                      </p:stCondLst>
                                      <p:childTnLst>
                                        <p:set>
                                          <p:cBhvr>
                                            <p:cTn id="165" dur="1" fill="hold">
                                              <p:stCondLst>
                                                <p:cond delay="0"/>
                                              </p:stCondLst>
                                            </p:cTn>
                                            <p:tgtEl>
                                              <p:spTgt spid="74"/>
                                            </p:tgtEl>
                                            <p:attrNameLst>
                                              <p:attrName>style.visibility</p:attrName>
                                            </p:attrNameLst>
                                          </p:cBhvr>
                                          <p:to>
                                            <p:strVal val="visible"/>
                                          </p:to>
                                        </p:set>
                                        <p:anim calcmode="lin" valueType="num">
                                          <p:cBhvr>
                                            <p:cTn id="166" dur="500" fill="hold"/>
                                            <p:tgtEl>
                                              <p:spTgt spid="74"/>
                                            </p:tgtEl>
                                            <p:attrNameLst>
                                              <p:attrName>ppt_w</p:attrName>
                                            </p:attrNameLst>
                                          </p:cBhvr>
                                          <p:tavLst>
                                            <p:tav tm="0">
                                              <p:val>
                                                <p:strVal val="#ppt_w*0.70"/>
                                              </p:val>
                                            </p:tav>
                                            <p:tav tm="100000">
                                              <p:val>
                                                <p:strVal val="#ppt_w"/>
                                              </p:val>
                                            </p:tav>
                                          </p:tavLst>
                                        </p:anim>
                                        <p:anim calcmode="lin" valueType="num">
                                          <p:cBhvr>
                                            <p:cTn id="167" dur="500" fill="hold"/>
                                            <p:tgtEl>
                                              <p:spTgt spid="74"/>
                                            </p:tgtEl>
                                            <p:attrNameLst>
                                              <p:attrName>ppt_h</p:attrName>
                                            </p:attrNameLst>
                                          </p:cBhvr>
                                          <p:tavLst>
                                            <p:tav tm="0">
                                              <p:val>
                                                <p:strVal val="#ppt_h"/>
                                              </p:val>
                                            </p:tav>
                                            <p:tav tm="100000">
                                              <p:val>
                                                <p:strVal val="#ppt_h"/>
                                              </p:val>
                                            </p:tav>
                                          </p:tavLst>
                                        </p:anim>
                                        <p:animEffect transition="in" filter="fade">
                                          <p:cBhvr>
                                            <p:cTn id="168" dur="500"/>
                                            <p:tgtEl>
                                              <p:spTgt spid="74"/>
                                            </p:tgtEl>
                                          </p:cBhvr>
                                        </p:animEffect>
                                      </p:childTnLst>
                                    </p:cTn>
                                  </p:par>
                                  <p:par>
                                    <p:cTn id="169" presetID="2" presetClass="entr" presetSubtype="8" fill="hold" grpId="0" nodeType="withEffect" p14:presetBounceEnd="60000">
                                      <p:stCondLst>
                                        <p:cond delay="1700"/>
                                      </p:stCondLst>
                                      <p:childTnLst>
                                        <p:set>
                                          <p:cBhvr>
                                            <p:cTn id="170" dur="1" fill="hold">
                                              <p:stCondLst>
                                                <p:cond delay="0"/>
                                              </p:stCondLst>
                                            </p:cTn>
                                            <p:tgtEl>
                                              <p:spTgt spid="77"/>
                                            </p:tgtEl>
                                            <p:attrNameLst>
                                              <p:attrName>style.visibility</p:attrName>
                                            </p:attrNameLst>
                                          </p:cBhvr>
                                          <p:to>
                                            <p:strVal val="visible"/>
                                          </p:to>
                                        </p:set>
                                        <p:anim calcmode="lin" valueType="num" p14:bounceEnd="60000">
                                          <p:cBhvr additive="base">
                                            <p:cTn id="171" dur="500" fill="hold"/>
                                            <p:tgtEl>
                                              <p:spTgt spid="77"/>
                                            </p:tgtEl>
                                            <p:attrNameLst>
                                              <p:attrName>ppt_x</p:attrName>
                                            </p:attrNameLst>
                                          </p:cBhvr>
                                          <p:tavLst>
                                            <p:tav tm="0">
                                              <p:val>
                                                <p:strVal val="0-#ppt_w/2"/>
                                              </p:val>
                                            </p:tav>
                                            <p:tav tm="100000">
                                              <p:val>
                                                <p:strVal val="#ppt_x"/>
                                              </p:val>
                                            </p:tav>
                                          </p:tavLst>
                                        </p:anim>
                                        <p:anim calcmode="lin" valueType="num" p14:bounceEnd="60000">
                                          <p:cBhvr additive="base">
                                            <p:cTn id="172" dur="500" fill="hold"/>
                                            <p:tgtEl>
                                              <p:spTgt spid="77"/>
                                            </p:tgtEl>
                                            <p:attrNameLst>
                                              <p:attrName>ppt_y</p:attrName>
                                            </p:attrNameLst>
                                          </p:cBhvr>
                                          <p:tavLst>
                                            <p:tav tm="0">
                                              <p:val>
                                                <p:strVal val="#ppt_y"/>
                                              </p:val>
                                            </p:tav>
                                            <p:tav tm="100000">
                                              <p:val>
                                                <p:strVal val="#ppt_y"/>
                                              </p:val>
                                            </p:tav>
                                          </p:tavLst>
                                        </p:anim>
                                      </p:childTnLst>
                                    </p:cTn>
                                  </p:par>
                                  <p:par>
                                    <p:cTn id="173" presetID="55" presetClass="entr" presetSubtype="0" fill="hold" grpId="0" nodeType="withEffect">
                                      <p:stCondLst>
                                        <p:cond delay="2100"/>
                                      </p:stCondLst>
                                      <p:childTnLst>
                                        <p:set>
                                          <p:cBhvr>
                                            <p:cTn id="174" dur="1" fill="hold">
                                              <p:stCondLst>
                                                <p:cond delay="0"/>
                                              </p:stCondLst>
                                            </p:cTn>
                                            <p:tgtEl>
                                              <p:spTgt spid="76"/>
                                            </p:tgtEl>
                                            <p:attrNameLst>
                                              <p:attrName>style.visibility</p:attrName>
                                            </p:attrNameLst>
                                          </p:cBhvr>
                                          <p:to>
                                            <p:strVal val="visible"/>
                                          </p:to>
                                        </p:set>
                                        <p:anim calcmode="lin" valueType="num">
                                          <p:cBhvr>
                                            <p:cTn id="175" dur="500" fill="hold"/>
                                            <p:tgtEl>
                                              <p:spTgt spid="76"/>
                                            </p:tgtEl>
                                            <p:attrNameLst>
                                              <p:attrName>ppt_w</p:attrName>
                                            </p:attrNameLst>
                                          </p:cBhvr>
                                          <p:tavLst>
                                            <p:tav tm="0">
                                              <p:val>
                                                <p:strVal val="#ppt_w*0.70"/>
                                              </p:val>
                                            </p:tav>
                                            <p:tav tm="100000">
                                              <p:val>
                                                <p:strVal val="#ppt_w"/>
                                              </p:val>
                                            </p:tav>
                                          </p:tavLst>
                                        </p:anim>
                                        <p:anim calcmode="lin" valueType="num">
                                          <p:cBhvr>
                                            <p:cTn id="176" dur="500" fill="hold"/>
                                            <p:tgtEl>
                                              <p:spTgt spid="76"/>
                                            </p:tgtEl>
                                            <p:attrNameLst>
                                              <p:attrName>ppt_h</p:attrName>
                                            </p:attrNameLst>
                                          </p:cBhvr>
                                          <p:tavLst>
                                            <p:tav tm="0">
                                              <p:val>
                                                <p:strVal val="#ppt_h"/>
                                              </p:val>
                                            </p:tav>
                                            <p:tav tm="100000">
                                              <p:val>
                                                <p:strVal val="#ppt_h"/>
                                              </p:val>
                                            </p:tav>
                                          </p:tavLst>
                                        </p:anim>
                                        <p:animEffect transition="in" filter="fade">
                                          <p:cBhvr>
                                            <p:cTn id="177" dur="500"/>
                                            <p:tgtEl>
                                              <p:spTgt spid="76"/>
                                            </p:tgtEl>
                                          </p:cBhvr>
                                        </p:animEffect>
                                      </p:childTnLst>
                                    </p:cTn>
                                  </p:par>
                                  <p:par>
                                    <p:cTn id="178" presetID="2" presetClass="entr" presetSubtype="8" fill="hold" grpId="0" nodeType="withEffect" p14:presetBounceEnd="60000">
                                      <p:stCondLst>
                                        <p:cond delay="1700"/>
                                      </p:stCondLst>
                                      <p:childTnLst>
                                        <p:set>
                                          <p:cBhvr>
                                            <p:cTn id="179" dur="1" fill="hold">
                                              <p:stCondLst>
                                                <p:cond delay="0"/>
                                              </p:stCondLst>
                                            </p:cTn>
                                            <p:tgtEl>
                                              <p:spTgt spid="79"/>
                                            </p:tgtEl>
                                            <p:attrNameLst>
                                              <p:attrName>style.visibility</p:attrName>
                                            </p:attrNameLst>
                                          </p:cBhvr>
                                          <p:to>
                                            <p:strVal val="visible"/>
                                          </p:to>
                                        </p:set>
                                        <p:anim calcmode="lin" valueType="num" p14:bounceEnd="60000">
                                          <p:cBhvr additive="base">
                                            <p:cTn id="180" dur="500" fill="hold"/>
                                            <p:tgtEl>
                                              <p:spTgt spid="79"/>
                                            </p:tgtEl>
                                            <p:attrNameLst>
                                              <p:attrName>ppt_x</p:attrName>
                                            </p:attrNameLst>
                                          </p:cBhvr>
                                          <p:tavLst>
                                            <p:tav tm="0">
                                              <p:val>
                                                <p:strVal val="0-#ppt_w/2"/>
                                              </p:val>
                                            </p:tav>
                                            <p:tav tm="100000">
                                              <p:val>
                                                <p:strVal val="#ppt_x"/>
                                              </p:val>
                                            </p:tav>
                                          </p:tavLst>
                                        </p:anim>
                                        <p:anim calcmode="lin" valueType="num" p14:bounceEnd="60000">
                                          <p:cBhvr additive="base">
                                            <p:cTn id="181" dur="500" fill="hold"/>
                                            <p:tgtEl>
                                              <p:spTgt spid="79"/>
                                            </p:tgtEl>
                                            <p:attrNameLst>
                                              <p:attrName>ppt_y</p:attrName>
                                            </p:attrNameLst>
                                          </p:cBhvr>
                                          <p:tavLst>
                                            <p:tav tm="0">
                                              <p:val>
                                                <p:strVal val="#ppt_y"/>
                                              </p:val>
                                            </p:tav>
                                            <p:tav tm="100000">
                                              <p:val>
                                                <p:strVal val="#ppt_y"/>
                                              </p:val>
                                            </p:tav>
                                          </p:tavLst>
                                        </p:anim>
                                      </p:childTnLst>
                                    </p:cTn>
                                  </p:par>
                                  <p:par>
                                    <p:cTn id="182" presetID="55" presetClass="entr" presetSubtype="0" fill="hold" grpId="0" nodeType="withEffect">
                                      <p:stCondLst>
                                        <p:cond delay="2100"/>
                                      </p:stCondLst>
                                      <p:childTnLst>
                                        <p:set>
                                          <p:cBhvr>
                                            <p:cTn id="183" dur="1" fill="hold">
                                              <p:stCondLst>
                                                <p:cond delay="0"/>
                                              </p:stCondLst>
                                            </p:cTn>
                                            <p:tgtEl>
                                              <p:spTgt spid="78"/>
                                            </p:tgtEl>
                                            <p:attrNameLst>
                                              <p:attrName>style.visibility</p:attrName>
                                            </p:attrNameLst>
                                          </p:cBhvr>
                                          <p:to>
                                            <p:strVal val="visible"/>
                                          </p:to>
                                        </p:set>
                                        <p:anim calcmode="lin" valueType="num">
                                          <p:cBhvr>
                                            <p:cTn id="184" dur="500" fill="hold"/>
                                            <p:tgtEl>
                                              <p:spTgt spid="78"/>
                                            </p:tgtEl>
                                            <p:attrNameLst>
                                              <p:attrName>ppt_w</p:attrName>
                                            </p:attrNameLst>
                                          </p:cBhvr>
                                          <p:tavLst>
                                            <p:tav tm="0">
                                              <p:val>
                                                <p:strVal val="#ppt_w*0.70"/>
                                              </p:val>
                                            </p:tav>
                                            <p:tav tm="100000">
                                              <p:val>
                                                <p:strVal val="#ppt_w"/>
                                              </p:val>
                                            </p:tav>
                                          </p:tavLst>
                                        </p:anim>
                                        <p:anim calcmode="lin" valueType="num">
                                          <p:cBhvr>
                                            <p:cTn id="185" dur="500" fill="hold"/>
                                            <p:tgtEl>
                                              <p:spTgt spid="78"/>
                                            </p:tgtEl>
                                            <p:attrNameLst>
                                              <p:attrName>ppt_h</p:attrName>
                                            </p:attrNameLst>
                                          </p:cBhvr>
                                          <p:tavLst>
                                            <p:tav tm="0">
                                              <p:val>
                                                <p:strVal val="#ppt_h"/>
                                              </p:val>
                                            </p:tav>
                                            <p:tav tm="100000">
                                              <p:val>
                                                <p:strVal val="#ppt_h"/>
                                              </p:val>
                                            </p:tav>
                                          </p:tavLst>
                                        </p:anim>
                                        <p:animEffect transition="in" filter="fade">
                                          <p:cBhvr>
                                            <p:cTn id="186" dur="500"/>
                                            <p:tgtEl>
                                              <p:spTgt spid="78"/>
                                            </p:tgtEl>
                                          </p:cBhvr>
                                        </p:animEffect>
                                      </p:childTnLst>
                                    </p:cTn>
                                  </p:par>
                                  <p:par>
                                    <p:cTn id="187" presetID="2" presetClass="entr" presetSubtype="8" fill="hold" grpId="0" nodeType="withEffect" p14:presetBounceEnd="60000">
                                      <p:stCondLst>
                                        <p:cond delay="1700"/>
                                      </p:stCondLst>
                                      <p:childTnLst>
                                        <p:set>
                                          <p:cBhvr>
                                            <p:cTn id="188" dur="1" fill="hold">
                                              <p:stCondLst>
                                                <p:cond delay="0"/>
                                              </p:stCondLst>
                                            </p:cTn>
                                            <p:tgtEl>
                                              <p:spTgt spid="81"/>
                                            </p:tgtEl>
                                            <p:attrNameLst>
                                              <p:attrName>style.visibility</p:attrName>
                                            </p:attrNameLst>
                                          </p:cBhvr>
                                          <p:to>
                                            <p:strVal val="visible"/>
                                          </p:to>
                                        </p:set>
                                        <p:anim calcmode="lin" valueType="num" p14:bounceEnd="60000">
                                          <p:cBhvr additive="base">
                                            <p:cTn id="189" dur="500" fill="hold"/>
                                            <p:tgtEl>
                                              <p:spTgt spid="81"/>
                                            </p:tgtEl>
                                            <p:attrNameLst>
                                              <p:attrName>ppt_x</p:attrName>
                                            </p:attrNameLst>
                                          </p:cBhvr>
                                          <p:tavLst>
                                            <p:tav tm="0">
                                              <p:val>
                                                <p:strVal val="0-#ppt_w/2"/>
                                              </p:val>
                                            </p:tav>
                                            <p:tav tm="100000">
                                              <p:val>
                                                <p:strVal val="#ppt_x"/>
                                              </p:val>
                                            </p:tav>
                                          </p:tavLst>
                                        </p:anim>
                                        <p:anim calcmode="lin" valueType="num" p14:bounceEnd="60000">
                                          <p:cBhvr additive="base">
                                            <p:cTn id="190" dur="500" fill="hold"/>
                                            <p:tgtEl>
                                              <p:spTgt spid="81"/>
                                            </p:tgtEl>
                                            <p:attrNameLst>
                                              <p:attrName>ppt_y</p:attrName>
                                            </p:attrNameLst>
                                          </p:cBhvr>
                                          <p:tavLst>
                                            <p:tav tm="0">
                                              <p:val>
                                                <p:strVal val="#ppt_y"/>
                                              </p:val>
                                            </p:tav>
                                            <p:tav tm="100000">
                                              <p:val>
                                                <p:strVal val="#ppt_y"/>
                                              </p:val>
                                            </p:tav>
                                          </p:tavLst>
                                        </p:anim>
                                      </p:childTnLst>
                                    </p:cTn>
                                  </p:par>
                                  <p:par>
                                    <p:cTn id="191" presetID="55" presetClass="entr" presetSubtype="0" fill="hold" grpId="0" nodeType="withEffect">
                                      <p:stCondLst>
                                        <p:cond delay="2100"/>
                                      </p:stCondLst>
                                      <p:childTnLst>
                                        <p:set>
                                          <p:cBhvr>
                                            <p:cTn id="192" dur="1" fill="hold">
                                              <p:stCondLst>
                                                <p:cond delay="0"/>
                                              </p:stCondLst>
                                            </p:cTn>
                                            <p:tgtEl>
                                              <p:spTgt spid="80"/>
                                            </p:tgtEl>
                                            <p:attrNameLst>
                                              <p:attrName>style.visibility</p:attrName>
                                            </p:attrNameLst>
                                          </p:cBhvr>
                                          <p:to>
                                            <p:strVal val="visible"/>
                                          </p:to>
                                        </p:set>
                                        <p:anim calcmode="lin" valueType="num">
                                          <p:cBhvr>
                                            <p:cTn id="193" dur="500" fill="hold"/>
                                            <p:tgtEl>
                                              <p:spTgt spid="80"/>
                                            </p:tgtEl>
                                            <p:attrNameLst>
                                              <p:attrName>ppt_w</p:attrName>
                                            </p:attrNameLst>
                                          </p:cBhvr>
                                          <p:tavLst>
                                            <p:tav tm="0">
                                              <p:val>
                                                <p:strVal val="#ppt_w*0.70"/>
                                              </p:val>
                                            </p:tav>
                                            <p:tav tm="100000">
                                              <p:val>
                                                <p:strVal val="#ppt_w"/>
                                              </p:val>
                                            </p:tav>
                                          </p:tavLst>
                                        </p:anim>
                                        <p:anim calcmode="lin" valueType="num">
                                          <p:cBhvr>
                                            <p:cTn id="194" dur="500" fill="hold"/>
                                            <p:tgtEl>
                                              <p:spTgt spid="80"/>
                                            </p:tgtEl>
                                            <p:attrNameLst>
                                              <p:attrName>ppt_h</p:attrName>
                                            </p:attrNameLst>
                                          </p:cBhvr>
                                          <p:tavLst>
                                            <p:tav tm="0">
                                              <p:val>
                                                <p:strVal val="#ppt_h"/>
                                              </p:val>
                                            </p:tav>
                                            <p:tav tm="100000">
                                              <p:val>
                                                <p:strVal val="#ppt_h"/>
                                              </p:val>
                                            </p:tav>
                                          </p:tavLst>
                                        </p:anim>
                                        <p:animEffect transition="in" filter="fade">
                                          <p:cBhvr>
                                            <p:cTn id="19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46" grpId="0"/>
          <p:bldP spid="46"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6" grpId="0" animBg="1"/>
          <p:bldP spid="67" grpId="0"/>
          <p:bldP spid="68" grpId="0" animBg="1"/>
          <p:bldP spid="69" grpId="0"/>
          <p:bldP spid="70" grpId="0" animBg="1"/>
          <p:bldP spid="71" grpId="0"/>
          <p:bldP spid="73" grpId="0" animBg="1"/>
          <p:bldP spid="74" grpId="0"/>
          <p:bldP spid="75" grpId="0" animBg="1"/>
          <p:bldP spid="76" grpId="0"/>
          <p:bldP spid="77" grpId="0" animBg="1"/>
          <p:bldP spid="78" grpId="0"/>
          <p:bldP spid="79" grpId="0" animBg="1"/>
          <p:bldP spid="80" grpId="0"/>
          <p:bldP spid="8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300" fill="hold"/>
                                            <p:tgtEl>
                                              <p:spTgt spid="22"/>
                                            </p:tgtEl>
                                            <p:attrNameLst>
                                              <p:attrName>ppt_w</p:attrName>
                                            </p:attrNameLst>
                                          </p:cBhvr>
                                          <p:tavLst>
                                            <p:tav tm="0">
                                              <p:val>
                                                <p:fltVal val="0"/>
                                              </p:val>
                                            </p:tav>
                                            <p:tav tm="100000">
                                              <p:val>
                                                <p:strVal val="#ppt_w"/>
                                              </p:val>
                                            </p:tav>
                                          </p:tavLst>
                                        </p:anim>
                                        <p:anim calcmode="lin" valueType="num">
                                          <p:cBhvr>
                                            <p:cTn id="8" dur="300" fill="hold"/>
                                            <p:tgtEl>
                                              <p:spTgt spid="22"/>
                                            </p:tgtEl>
                                            <p:attrNameLst>
                                              <p:attrName>ppt_h</p:attrName>
                                            </p:attrNameLst>
                                          </p:cBhvr>
                                          <p:tavLst>
                                            <p:tav tm="0">
                                              <p:val>
                                                <p:fltVal val="0"/>
                                              </p:val>
                                            </p:tav>
                                            <p:tav tm="100000">
                                              <p:val>
                                                <p:strVal val="#ppt_h"/>
                                              </p:val>
                                            </p:tav>
                                          </p:tavLst>
                                        </p:anim>
                                        <p:animEffect transition="in" filter="fade">
                                          <p:cBhvr>
                                            <p:cTn id="9" dur="300"/>
                                            <p:tgtEl>
                                              <p:spTgt spid="22"/>
                                            </p:tgtEl>
                                          </p:cBhvr>
                                        </p:animEffect>
                                      </p:childTnLst>
                                    </p:cTn>
                                  </p:par>
                                  <p:par>
                                    <p:cTn id="10" presetID="6" presetClass="emph" presetSubtype="0" autoRev="1" fill="hold" nodeType="withEffect">
                                      <p:stCondLst>
                                        <p:cond delay="300"/>
                                      </p:stCondLst>
                                      <p:childTnLst>
                                        <p:animScale>
                                          <p:cBhvr>
                                            <p:cTn id="11" dur="150" fill="hold"/>
                                            <p:tgtEl>
                                              <p:spTgt spid="22"/>
                                            </p:tgtEl>
                                          </p:cBhvr>
                                          <p:by x="110000" y="110000"/>
                                        </p:animScale>
                                      </p:childTnLst>
                                    </p:cTn>
                                  </p:par>
                                  <p:par>
                                    <p:cTn id="12" presetID="53" presetClass="entr" presetSubtype="528" fill="hold" grpId="0" nodeType="withEffect">
                                      <p:stCondLst>
                                        <p:cond delay="30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anim calcmode="lin" valueType="num">
                                          <p:cBhvr>
                                            <p:cTn id="17" dur="250" fill="hold"/>
                                            <p:tgtEl>
                                              <p:spTgt spid="7"/>
                                            </p:tgtEl>
                                            <p:attrNameLst>
                                              <p:attrName>ppt_x</p:attrName>
                                            </p:attrNameLst>
                                          </p:cBhvr>
                                          <p:tavLst>
                                            <p:tav tm="0">
                                              <p:val>
                                                <p:fltVal val="0.5"/>
                                              </p:val>
                                            </p:tav>
                                            <p:tav tm="100000">
                                              <p:val>
                                                <p:strVal val="#ppt_x"/>
                                              </p:val>
                                            </p:tav>
                                          </p:tavLst>
                                        </p:anim>
                                        <p:anim calcmode="lin" valueType="num">
                                          <p:cBhvr>
                                            <p:cTn id="18" dur="25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00"/>
                                      </p:stCondLst>
                                      <p:childTnLst>
                                        <p:set>
                                          <p:cBhvr>
                                            <p:cTn id="20" dur="1" fill="hold">
                                              <p:stCondLst>
                                                <p:cond delay="0"/>
                                              </p:stCondLst>
                                            </p:cTn>
                                            <p:tgtEl>
                                              <p:spTgt spid="8"/>
                                            </p:tgtEl>
                                            <p:attrNameLst>
                                              <p:attrName>style.visibility</p:attrName>
                                            </p:attrNameLst>
                                          </p:cBhvr>
                                          <p:to>
                                            <p:strVal val="visible"/>
                                          </p:to>
                                        </p:set>
                                        <p:anim calcmode="lin" valueType="num">
                                          <p:cBhvr>
                                            <p:cTn id="21" dur="250" fill="hold"/>
                                            <p:tgtEl>
                                              <p:spTgt spid="8"/>
                                            </p:tgtEl>
                                            <p:attrNameLst>
                                              <p:attrName>ppt_w</p:attrName>
                                            </p:attrNameLst>
                                          </p:cBhvr>
                                          <p:tavLst>
                                            <p:tav tm="0">
                                              <p:val>
                                                <p:fltVal val="0"/>
                                              </p:val>
                                            </p:tav>
                                            <p:tav tm="100000">
                                              <p:val>
                                                <p:strVal val="#ppt_w"/>
                                              </p:val>
                                            </p:tav>
                                          </p:tavLst>
                                        </p:anim>
                                        <p:anim calcmode="lin" valueType="num">
                                          <p:cBhvr>
                                            <p:cTn id="22" dur="250" fill="hold"/>
                                            <p:tgtEl>
                                              <p:spTgt spid="8"/>
                                            </p:tgtEl>
                                            <p:attrNameLst>
                                              <p:attrName>ppt_h</p:attrName>
                                            </p:attrNameLst>
                                          </p:cBhvr>
                                          <p:tavLst>
                                            <p:tav tm="0">
                                              <p:val>
                                                <p:fltVal val="0"/>
                                              </p:val>
                                            </p:tav>
                                            <p:tav tm="100000">
                                              <p:val>
                                                <p:strVal val="#ppt_h"/>
                                              </p:val>
                                            </p:tav>
                                          </p:tavLst>
                                        </p:anim>
                                        <p:animEffect transition="in" filter="fade">
                                          <p:cBhvr>
                                            <p:cTn id="23" dur="250"/>
                                            <p:tgtEl>
                                              <p:spTgt spid="8"/>
                                            </p:tgtEl>
                                          </p:cBhvr>
                                        </p:animEffect>
                                        <p:anim calcmode="lin" valueType="num">
                                          <p:cBhvr>
                                            <p:cTn id="24" dur="250" fill="hold"/>
                                            <p:tgtEl>
                                              <p:spTgt spid="8"/>
                                            </p:tgtEl>
                                            <p:attrNameLst>
                                              <p:attrName>ppt_x</p:attrName>
                                            </p:attrNameLst>
                                          </p:cBhvr>
                                          <p:tavLst>
                                            <p:tav tm="0">
                                              <p:val>
                                                <p:fltVal val="0.5"/>
                                              </p:val>
                                            </p:tav>
                                            <p:tav tm="100000">
                                              <p:val>
                                                <p:strVal val="#ppt_x"/>
                                              </p:val>
                                            </p:tav>
                                          </p:tavLst>
                                        </p:anim>
                                        <p:anim calcmode="lin" valueType="num">
                                          <p:cBhvr>
                                            <p:cTn id="25" dur="25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250" fill="hold"/>
                                            <p:tgtEl>
                                              <p:spTgt spid="9"/>
                                            </p:tgtEl>
                                            <p:attrNameLst>
                                              <p:attrName>ppt_w</p:attrName>
                                            </p:attrNameLst>
                                          </p:cBhvr>
                                          <p:tavLst>
                                            <p:tav tm="0">
                                              <p:val>
                                                <p:fltVal val="0"/>
                                              </p:val>
                                            </p:tav>
                                            <p:tav tm="100000">
                                              <p:val>
                                                <p:strVal val="#ppt_w"/>
                                              </p:val>
                                            </p:tav>
                                          </p:tavLst>
                                        </p:anim>
                                        <p:anim calcmode="lin" valueType="num">
                                          <p:cBhvr>
                                            <p:cTn id="29" dur="250" fill="hold"/>
                                            <p:tgtEl>
                                              <p:spTgt spid="9"/>
                                            </p:tgtEl>
                                            <p:attrNameLst>
                                              <p:attrName>ppt_h</p:attrName>
                                            </p:attrNameLst>
                                          </p:cBhvr>
                                          <p:tavLst>
                                            <p:tav tm="0">
                                              <p:val>
                                                <p:fltVal val="0"/>
                                              </p:val>
                                            </p:tav>
                                            <p:tav tm="100000">
                                              <p:val>
                                                <p:strVal val="#ppt_h"/>
                                              </p:val>
                                            </p:tav>
                                          </p:tavLst>
                                        </p:anim>
                                        <p:animEffect transition="in" filter="fade">
                                          <p:cBhvr>
                                            <p:cTn id="30" dur="250"/>
                                            <p:tgtEl>
                                              <p:spTgt spid="9"/>
                                            </p:tgtEl>
                                          </p:cBhvr>
                                        </p:animEffect>
                                        <p:anim calcmode="lin" valueType="num">
                                          <p:cBhvr>
                                            <p:cTn id="31" dur="250" fill="hold"/>
                                            <p:tgtEl>
                                              <p:spTgt spid="9"/>
                                            </p:tgtEl>
                                            <p:attrNameLst>
                                              <p:attrName>ppt_x</p:attrName>
                                            </p:attrNameLst>
                                          </p:cBhvr>
                                          <p:tavLst>
                                            <p:tav tm="0">
                                              <p:val>
                                                <p:fltVal val="0.5"/>
                                              </p:val>
                                            </p:tav>
                                            <p:tav tm="100000">
                                              <p:val>
                                                <p:strVal val="#ppt_x"/>
                                              </p:val>
                                            </p:tav>
                                          </p:tavLst>
                                        </p:anim>
                                        <p:anim calcmode="lin" valueType="num">
                                          <p:cBhvr>
                                            <p:cTn id="32" dur="25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250" fill="hold"/>
                                            <p:tgtEl>
                                              <p:spTgt spid="10"/>
                                            </p:tgtEl>
                                            <p:attrNameLst>
                                              <p:attrName>ppt_w</p:attrName>
                                            </p:attrNameLst>
                                          </p:cBhvr>
                                          <p:tavLst>
                                            <p:tav tm="0">
                                              <p:val>
                                                <p:fltVal val="0"/>
                                              </p:val>
                                            </p:tav>
                                            <p:tav tm="100000">
                                              <p:val>
                                                <p:strVal val="#ppt_w"/>
                                              </p:val>
                                            </p:tav>
                                          </p:tavLst>
                                        </p:anim>
                                        <p:anim calcmode="lin" valueType="num">
                                          <p:cBhvr>
                                            <p:cTn id="36" dur="250" fill="hold"/>
                                            <p:tgtEl>
                                              <p:spTgt spid="10"/>
                                            </p:tgtEl>
                                            <p:attrNameLst>
                                              <p:attrName>ppt_h</p:attrName>
                                            </p:attrNameLst>
                                          </p:cBhvr>
                                          <p:tavLst>
                                            <p:tav tm="0">
                                              <p:val>
                                                <p:fltVal val="0"/>
                                              </p:val>
                                            </p:tav>
                                            <p:tav tm="100000">
                                              <p:val>
                                                <p:strVal val="#ppt_h"/>
                                              </p:val>
                                            </p:tav>
                                          </p:tavLst>
                                        </p:anim>
                                        <p:animEffect transition="in" filter="fade">
                                          <p:cBhvr>
                                            <p:cTn id="37" dur="250"/>
                                            <p:tgtEl>
                                              <p:spTgt spid="10"/>
                                            </p:tgtEl>
                                          </p:cBhvr>
                                        </p:animEffect>
                                        <p:anim calcmode="lin" valueType="num">
                                          <p:cBhvr>
                                            <p:cTn id="38" dur="250" fill="hold"/>
                                            <p:tgtEl>
                                              <p:spTgt spid="10"/>
                                            </p:tgtEl>
                                            <p:attrNameLst>
                                              <p:attrName>ppt_x</p:attrName>
                                            </p:attrNameLst>
                                          </p:cBhvr>
                                          <p:tavLst>
                                            <p:tav tm="0">
                                              <p:val>
                                                <p:fltVal val="0.5"/>
                                              </p:val>
                                            </p:tav>
                                            <p:tav tm="100000">
                                              <p:val>
                                                <p:strVal val="#ppt_x"/>
                                              </p:val>
                                            </p:tav>
                                          </p:tavLst>
                                        </p:anim>
                                        <p:anim calcmode="lin" valueType="num">
                                          <p:cBhvr>
                                            <p:cTn id="39" dur="25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700"/>
                                      </p:stCondLst>
                                      <p:childTnLst>
                                        <p:set>
                                          <p:cBhvr>
                                            <p:cTn id="41" dur="1" fill="hold">
                                              <p:stCondLst>
                                                <p:cond delay="0"/>
                                              </p:stCondLst>
                                            </p:cTn>
                                            <p:tgtEl>
                                              <p:spTgt spid="11"/>
                                            </p:tgtEl>
                                            <p:attrNameLst>
                                              <p:attrName>style.visibility</p:attrName>
                                            </p:attrNameLst>
                                          </p:cBhvr>
                                          <p:to>
                                            <p:strVal val="visible"/>
                                          </p:to>
                                        </p:set>
                                        <p:anim calcmode="lin" valueType="num">
                                          <p:cBhvr>
                                            <p:cTn id="42" dur="250" fill="hold"/>
                                            <p:tgtEl>
                                              <p:spTgt spid="11"/>
                                            </p:tgtEl>
                                            <p:attrNameLst>
                                              <p:attrName>ppt_w</p:attrName>
                                            </p:attrNameLst>
                                          </p:cBhvr>
                                          <p:tavLst>
                                            <p:tav tm="0">
                                              <p:val>
                                                <p:fltVal val="0"/>
                                              </p:val>
                                            </p:tav>
                                            <p:tav tm="100000">
                                              <p:val>
                                                <p:strVal val="#ppt_w"/>
                                              </p:val>
                                            </p:tav>
                                          </p:tavLst>
                                        </p:anim>
                                        <p:anim calcmode="lin" valueType="num">
                                          <p:cBhvr>
                                            <p:cTn id="43" dur="250" fill="hold"/>
                                            <p:tgtEl>
                                              <p:spTgt spid="11"/>
                                            </p:tgtEl>
                                            <p:attrNameLst>
                                              <p:attrName>ppt_h</p:attrName>
                                            </p:attrNameLst>
                                          </p:cBhvr>
                                          <p:tavLst>
                                            <p:tav tm="0">
                                              <p:val>
                                                <p:fltVal val="0"/>
                                              </p:val>
                                            </p:tav>
                                            <p:tav tm="100000">
                                              <p:val>
                                                <p:strVal val="#ppt_h"/>
                                              </p:val>
                                            </p:tav>
                                          </p:tavLst>
                                        </p:anim>
                                        <p:animEffect transition="in" filter="fade">
                                          <p:cBhvr>
                                            <p:cTn id="44" dur="250"/>
                                            <p:tgtEl>
                                              <p:spTgt spid="11"/>
                                            </p:tgtEl>
                                          </p:cBhvr>
                                        </p:animEffect>
                                        <p:anim calcmode="lin" valueType="num">
                                          <p:cBhvr>
                                            <p:cTn id="45" dur="250" fill="hold"/>
                                            <p:tgtEl>
                                              <p:spTgt spid="11"/>
                                            </p:tgtEl>
                                            <p:attrNameLst>
                                              <p:attrName>ppt_x</p:attrName>
                                            </p:attrNameLst>
                                          </p:cBhvr>
                                          <p:tavLst>
                                            <p:tav tm="0">
                                              <p:val>
                                                <p:fltVal val="0.5"/>
                                              </p:val>
                                            </p:tav>
                                            <p:tav tm="100000">
                                              <p:val>
                                                <p:strVal val="#ppt_x"/>
                                              </p:val>
                                            </p:tav>
                                          </p:tavLst>
                                        </p:anim>
                                        <p:anim calcmode="lin" valueType="num">
                                          <p:cBhvr>
                                            <p:cTn id="46" dur="250" fill="hold"/>
                                            <p:tgtEl>
                                              <p:spTgt spid="11"/>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800"/>
                                      </p:stCondLst>
                                      <p:childTnLst>
                                        <p:set>
                                          <p:cBhvr>
                                            <p:cTn id="48" dur="1" fill="hold">
                                              <p:stCondLst>
                                                <p:cond delay="0"/>
                                              </p:stCondLst>
                                            </p:cTn>
                                            <p:tgtEl>
                                              <p:spTgt spid="12"/>
                                            </p:tgtEl>
                                            <p:attrNameLst>
                                              <p:attrName>style.visibility</p:attrName>
                                            </p:attrNameLst>
                                          </p:cBhvr>
                                          <p:to>
                                            <p:strVal val="visible"/>
                                          </p:to>
                                        </p:set>
                                        <p:anim calcmode="lin" valueType="num">
                                          <p:cBhvr>
                                            <p:cTn id="49" dur="250" fill="hold"/>
                                            <p:tgtEl>
                                              <p:spTgt spid="12"/>
                                            </p:tgtEl>
                                            <p:attrNameLst>
                                              <p:attrName>ppt_w</p:attrName>
                                            </p:attrNameLst>
                                          </p:cBhvr>
                                          <p:tavLst>
                                            <p:tav tm="0">
                                              <p:val>
                                                <p:fltVal val="0"/>
                                              </p:val>
                                            </p:tav>
                                            <p:tav tm="100000">
                                              <p:val>
                                                <p:strVal val="#ppt_w"/>
                                              </p:val>
                                            </p:tav>
                                          </p:tavLst>
                                        </p:anim>
                                        <p:anim calcmode="lin" valueType="num">
                                          <p:cBhvr>
                                            <p:cTn id="50" dur="250" fill="hold"/>
                                            <p:tgtEl>
                                              <p:spTgt spid="12"/>
                                            </p:tgtEl>
                                            <p:attrNameLst>
                                              <p:attrName>ppt_h</p:attrName>
                                            </p:attrNameLst>
                                          </p:cBhvr>
                                          <p:tavLst>
                                            <p:tav tm="0">
                                              <p:val>
                                                <p:fltVal val="0"/>
                                              </p:val>
                                            </p:tav>
                                            <p:tav tm="100000">
                                              <p:val>
                                                <p:strVal val="#ppt_h"/>
                                              </p:val>
                                            </p:tav>
                                          </p:tavLst>
                                        </p:anim>
                                        <p:animEffect transition="in" filter="fade">
                                          <p:cBhvr>
                                            <p:cTn id="51" dur="250"/>
                                            <p:tgtEl>
                                              <p:spTgt spid="12"/>
                                            </p:tgtEl>
                                          </p:cBhvr>
                                        </p:animEffect>
                                        <p:anim calcmode="lin" valueType="num">
                                          <p:cBhvr>
                                            <p:cTn id="52" dur="250" fill="hold"/>
                                            <p:tgtEl>
                                              <p:spTgt spid="12"/>
                                            </p:tgtEl>
                                            <p:attrNameLst>
                                              <p:attrName>ppt_x</p:attrName>
                                            </p:attrNameLst>
                                          </p:cBhvr>
                                          <p:tavLst>
                                            <p:tav tm="0">
                                              <p:val>
                                                <p:fltVal val="0.5"/>
                                              </p:val>
                                            </p:tav>
                                            <p:tav tm="100000">
                                              <p:val>
                                                <p:strVal val="#ppt_x"/>
                                              </p:val>
                                            </p:tav>
                                          </p:tavLst>
                                        </p:anim>
                                        <p:anim calcmode="lin" valueType="num">
                                          <p:cBhvr>
                                            <p:cTn id="53" dur="250" fill="hold"/>
                                            <p:tgtEl>
                                              <p:spTgt spid="12"/>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13"/>
                                            </p:tgtEl>
                                            <p:attrNameLst>
                                              <p:attrName>style.visibility</p:attrName>
                                            </p:attrNameLst>
                                          </p:cBhvr>
                                          <p:to>
                                            <p:strVal val="visible"/>
                                          </p:to>
                                        </p:set>
                                        <p:anim calcmode="lin" valueType="num">
                                          <p:cBhvr>
                                            <p:cTn id="56" dur="250" fill="hold"/>
                                            <p:tgtEl>
                                              <p:spTgt spid="13"/>
                                            </p:tgtEl>
                                            <p:attrNameLst>
                                              <p:attrName>ppt_w</p:attrName>
                                            </p:attrNameLst>
                                          </p:cBhvr>
                                          <p:tavLst>
                                            <p:tav tm="0">
                                              <p:val>
                                                <p:fltVal val="0"/>
                                              </p:val>
                                            </p:tav>
                                            <p:tav tm="100000">
                                              <p:val>
                                                <p:strVal val="#ppt_w"/>
                                              </p:val>
                                            </p:tav>
                                          </p:tavLst>
                                        </p:anim>
                                        <p:anim calcmode="lin" valueType="num">
                                          <p:cBhvr>
                                            <p:cTn id="57" dur="250" fill="hold"/>
                                            <p:tgtEl>
                                              <p:spTgt spid="13"/>
                                            </p:tgtEl>
                                            <p:attrNameLst>
                                              <p:attrName>ppt_h</p:attrName>
                                            </p:attrNameLst>
                                          </p:cBhvr>
                                          <p:tavLst>
                                            <p:tav tm="0">
                                              <p:val>
                                                <p:fltVal val="0"/>
                                              </p:val>
                                            </p:tav>
                                            <p:tav tm="100000">
                                              <p:val>
                                                <p:strVal val="#ppt_h"/>
                                              </p:val>
                                            </p:tav>
                                          </p:tavLst>
                                        </p:anim>
                                        <p:animEffect transition="in" filter="fade">
                                          <p:cBhvr>
                                            <p:cTn id="58" dur="250"/>
                                            <p:tgtEl>
                                              <p:spTgt spid="13"/>
                                            </p:tgtEl>
                                          </p:cBhvr>
                                        </p:animEffect>
                                        <p:anim calcmode="lin" valueType="num">
                                          <p:cBhvr>
                                            <p:cTn id="59" dur="250" fill="hold"/>
                                            <p:tgtEl>
                                              <p:spTgt spid="13"/>
                                            </p:tgtEl>
                                            <p:attrNameLst>
                                              <p:attrName>ppt_x</p:attrName>
                                            </p:attrNameLst>
                                          </p:cBhvr>
                                          <p:tavLst>
                                            <p:tav tm="0">
                                              <p:val>
                                                <p:fltVal val="0.5"/>
                                              </p:val>
                                            </p:tav>
                                            <p:tav tm="100000">
                                              <p:val>
                                                <p:strVal val="#ppt_x"/>
                                              </p:val>
                                            </p:tav>
                                          </p:tavLst>
                                        </p:anim>
                                        <p:anim calcmode="lin" valueType="num">
                                          <p:cBhvr>
                                            <p:cTn id="60" dur="250" fill="hold"/>
                                            <p:tgtEl>
                                              <p:spTgt spid="13"/>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1000"/>
                                      </p:stCondLst>
                                      <p:childTnLst>
                                        <p:set>
                                          <p:cBhvr>
                                            <p:cTn id="62" dur="1" fill="hold">
                                              <p:stCondLst>
                                                <p:cond delay="0"/>
                                              </p:stCondLst>
                                            </p:cTn>
                                            <p:tgtEl>
                                              <p:spTgt spid="6"/>
                                            </p:tgtEl>
                                            <p:attrNameLst>
                                              <p:attrName>style.visibility</p:attrName>
                                            </p:attrNameLst>
                                          </p:cBhvr>
                                          <p:to>
                                            <p:strVal val="visible"/>
                                          </p:to>
                                        </p:set>
                                        <p:anim calcmode="lin" valueType="num">
                                          <p:cBhvr>
                                            <p:cTn id="63" dur="250" fill="hold"/>
                                            <p:tgtEl>
                                              <p:spTgt spid="6"/>
                                            </p:tgtEl>
                                            <p:attrNameLst>
                                              <p:attrName>ppt_w</p:attrName>
                                            </p:attrNameLst>
                                          </p:cBhvr>
                                          <p:tavLst>
                                            <p:tav tm="0">
                                              <p:val>
                                                <p:fltVal val="0"/>
                                              </p:val>
                                            </p:tav>
                                            <p:tav tm="100000">
                                              <p:val>
                                                <p:strVal val="#ppt_w"/>
                                              </p:val>
                                            </p:tav>
                                          </p:tavLst>
                                        </p:anim>
                                        <p:anim calcmode="lin" valueType="num">
                                          <p:cBhvr>
                                            <p:cTn id="64" dur="250" fill="hold"/>
                                            <p:tgtEl>
                                              <p:spTgt spid="6"/>
                                            </p:tgtEl>
                                            <p:attrNameLst>
                                              <p:attrName>ppt_h</p:attrName>
                                            </p:attrNameLst>
                                          </p:cBhvr>
                                          <p:tavLst>
                                            <p:tav tm="0">
                                              <p:val>
                                                <p:fltVal val="0"/>
                                              </p:val>
                                            </p:tav>
                                            <p:tav tm="100000">
                                              <p:val>
                                                <p:strVal val="#ppt_h"/>
                                              </p:val>
                                            </p:tav>
                                          </p:tavLst>
                                        </p:anim>
                                        <p:animEffect transition="in" filter="fade">
                                          <p:cBhvr>
                                            <p:cTn id="65" dur="250"/>
                                            <p:tgtEl>
                                              <p:spTgt spid="6"/>
                                            </p:tgtEl>
                                          </p:cBhvr>
                                        </p:animEffect>
                                        <p:anim calcmode="lin" valueType="num">
                                          <p:cBhvr>
                                            <p:cTn id="66" dur="250" fill="hold"/>
                                            <p:tgtEl>
                                              <p:spTgt spid="6"/>
                                            </p:tgtEl>
                                            <p:attrNameLst>
                                              <p:attrName>ppt_x</p:attrName>
                                            </p:attrNameLst>
                                          </p:cBhvr>
                                          <p:tavLst>
                                            <p:tav tm="0">
                                              <p:val>
                                                <p:fltVal val="0.5"/>
                                              </p:val>
                                            </p:tav>
                                            <p:tav tm="100000">
                                              <p:val>
                                                <p:strVal val="#ppt_x"/>
                                              </p:val>
                                            </p:tav>
                                          </p:tavLst>
                                        </p:anim>
                                        <p:anim calcmode="lin" valueType="num">
                                          <p:cBhvr>
                                            <p:cTn id="67" dur="250" fill="hold"/>
                                            <p:tgtEl>
                                              <p:spTgt spid="6"/>
                                            </p:tgtEl>
                                            <p:attrNameLst>
                                              <p:attrName>ppt_y</p:attrName>
                                            </p:attrNameLst>
                                          </p:cBhvr>
                                          <p:tavLst>
                                            <p:tav tm="0">
                                              <p:val>
                                                <p:fltVal val="0.5"/>
                                              </p:val>
                                            </p:tav>
                                            <p:tav tm="100000">
                                              <p:val>
                                                <p:strVal val="#ppt_y"/>
                                              </p:val>
                                            </p:tav>
                                          </p:tavLst>
                                        </p:anim>
                                      </p:childTnLst>
                                    </p:cTn>
                                  </p:par>
                                  <p:par>
                                    <p:cTn id="68" presetID="53" presetClass="entr" presetSubtype="16" fill="hold" grpId="0" nodeType="withEffect">
                                      <p:stCondLst>
                                        <p:cond delay="1300"/>
                                      </p:stCondLst>
                                      <p:childTnLst>
                                        <p:set>
                                          <p:cBhvr>
                                            <p:cTn id="69" dur="1" fill="hold">
                                              <p:stCondLst>
                                                <p:cond delay="0"/>
                                              </p:stCondLst>
                                            </p:cTn>
                                            <p:tgtEl>
                                              <p:spTgt spid="46"/>
                                            </p:tgtEl>
                                            <p:attrNameLst>
                                              <p:attrName>style.visibility</p:attrName>
                                            </p:attrNameLst>
                                          </p:cBhvr>
                                          <p:to>
                                            <p:strVal val="visible"/>
                                          </p:to>
                                        </p:set>
                                        <p:anim calcmode="lin" valueType="num">
                                          <p:cBhvr>
                                            <p:cTn id="70" dur="300" fill="hold"/>
                                            <p:tgtEl>
                                              <p:spTgt spid="46"/>
                                            </p:tgtEl>
                                            <p:attrNameLst>
                                              <p:attrName>ppt_w</p:attrName>
                                            </p:attrNameLst>
                                          </p:cBhvr>
                                          <p:tavLst>
                                            <p:tav tm="0">
                                              <p:val>
                                                <p:fltVal val="0"/>
                                              </p:val>
                                            </p:tav>
                                            <p:tav tm="100000">
                                              <p:val>
                                                <p:strVal val="#ppt_w"/>
                                              </p:val>
                                            </p:tav>
                                          </p:tavLst>
                                        </p:anim>
                                        <p:anim calcmode="lin" valueType="num">
                                          <p:cBhvr>
                                            <p:cTn id="71" dur="300" fill="hold"/>
                                            <p:tgtEl>
                                              <p:spTgt spid="46"/>
                                            </p:tgtEl>
                                            <p:attrNameLst>
                                              <p:attrName>ppt_h</p:attrName>
                                            </p:attrNameLst>
                                          </p:cBhvr>
                                          <p:tavLst>
                                            <p:tav tm="0">
                                              <p:val>
                                                <p:fltVal val="0"/>
                                              </p:val>
                                            </p:tav>
                                            <p:tav tm="100000">
                                              <p:val>
                                                <p:strVal val="#ppt_h"/>
                                              </p:val>
                                            </p:tav>
                                          </p:tavLst>
                                        </p:anim>
                                        <p:animEffect transition="in" filter="fade">
                                          <p:cBhvr>
                                            <p:cTn id="72" dur="300"/>
                                            <p:tgtEl>
                                              <p:spTgt spid="46"/>
                                            </p:tgtEl>
                                          </p:cBhvr>
                                        </p:animEffect>
                                      </p:childTnLst>
                                    </p:cTn>
                                  </p:par>
                                  <p:par>
                                    <p:cTn id="73" presetID="6" presetClass="emph" presetSubtype="0" autoRev="1" fill="hold" grpId="1" nodeType="withEffect">
                                      <p:stCondLst>
                                        <p:cond delay="1600"/>
                                      </p:stCondLst>
                                      <p:childTnLst>
                                        <p:animScale>
                                          <p:cBhvr>
                                            <p:cTn id="74" dur="150" fill="hold"/>
                                            <p:tgtEl>
                                              <p:spTgt spid="46"/>
                                            </p:tgtEl>
                                          </p:cBhvr>
                                          <p:by x="110000" y="110000"/>
                                        </p:animScale>
                                      </p:childTnLst>
                                    </p:cTn>
                                  </p:par>
                                  <p:par>
                                    <p:cTn id="75" presetID="53" presetClass="entr" presetSubtype="16" fill="hold" grpId="0" nodeType="withEffect">
                                      <p:stCondLst>
                                        <p:cond delay="1300"/>
                                      </p:stCondLst>
                                      <p:childTnLst>
                                        <p:set>
                                          <p:cBhvr>
                                            <p:cTn id="76" dur="1" fill="hold">
                                              <p:stCondLst>
                                                <p:cond delay="0"/>
                                              </p:stCondLst>
                                            </p:cTn>
                                            <p:tgtEl>
                                              <p:spTgt spid="48"/>
                                            </p:tgtEl>
                                            <p:attrNameLst>
                                              <p:attrName>style.visibility</p:attrName>
                                            </p:attrNameLst>
                                          </p:cBhvr>
                                          <p:to>
                                            <p:strVal val="visible"/>
                                          </p:to>
                                        </p:set>
                                        <p:anim calcmode="lin" valueType="num">
                                          <p:cBhvr>
                                            <p:cTn id="77" dur="300" fill="hold"/>
                                            <p:tgtEl>
                                              <p:spTgt spid="48"/>
                                            </p:tgtEl>
                                            <p:attrNameLst>
                                              <p:attrName>ppt_w</p:attrName>
                                            </p:attrNameLst>
                                          </p:cBhvr>
                                          <p:tavLst>
                                            <p:tav tm="0">
                                              <p:val>
                                                <p:fltVal val="0"/>
                                              </p:val>
                                            </p:tav>
                                            <p:tav tm="100000">
                                              <p:val>
                                                <p:strVal val="#ppt_w"/>
                                              </p:val>
                                            </p:tav>
                                          </p:tavLst>
                                        </p:anim>
                                        <p:anim calcmode="lin" valueType="num">
                                          <p:cBhvr>
                                            <p:cTn id="78" dur="300" fill="hold"/>
                                            <p:tgtEl>
                                              <p:spTgt spid="48"/>
                                            </p:tgtEl>
                                            <p:attrNameLst>
                                              <p:attrName>ppt_h</p:attrName>
                                            </p:attrNameLst>
                                          </p:cBhvr>
                                          <p:tavLst>
                                            <p:tav tm="0">
                                              <p:val>
                                                <p:fltVal val="0"/>
                                              </p:val>
                                            </p:tav>
                                            <p:tav tm="100000">
                                              <p:val>
                                                <p:strVal val="#ppt_h"/>
                                              </p:val>
                                            </p:tav>
                                          </p:tavLst>
                                        </p:anim>
                                        <p:animEffect transition="in" filter="fade">
                                          <p:cBhvr>
                                            <p:cTn id="79" dur="300"/>
                                            <p:tgtEl>
                                              <p:spTgt spid="48"/>
                                            </p:tgtEl>
                                          </p:cBhvr>
                                        </p:animEffect>
                                      </p:childTnLst>
                                    </p:cTn>
                                  </p:par>
                                  <p:par>
                                    <p:cTn id="80" presetID="6" presetClass="emph" presetSubtype="0" autoRev="1" fill="hold" grpId="1" nodeType="withEffect">
                                      <p:stCondLst>
                                        <p:cond delay="1600"/>
                                      </p:stCondLst>
                                      <p:childTnLst>
                                        <p:animScale>
                                          <p:cBhvr>
                                            <p:cTn id="81" dur="150" fill="hold"/>
                                            <p:tgtEl>
                                              <p:spTgt spid="48"/>
                                            </p:tgtEl>
                                          </p:cBhvr>
                                          <p:by x="110000" y="110000"/>
                                        </p:animScale>
                                      </p:childTnLst>
                                    </p:cTn>
                                  </p:par>
                                  <p:par>
                                    <p:cTn id="82" presetID="53" presetClass="entr" presetSubtype="16" fill="hold" grpId="0" nodeType="withEffect">
                                      <p:stCondLst>
                                        <p:cond delay="1300"/>
                                      </p:stCondLst>
                                      <p:childTnLst>
                                        <p:set>
                                          <p:cBhvr>
                                            <p:cTn id="83" dur="1" fill="hold">
                                              <p:stCondLst>
                                                <p:cond delay="0"/>
                                              </p:stCondLst>
                                            </p:cTn>
                                            <p:tgtEl>
                                              <p:spTgt spid="49"/>
                                            </p:tgtEl>
                                            <p:attrNameLst>
                                              <p:attrName>style.visibility</p:attrName>
                                            </p:attrNameLst>
                                          </p:cBhvr>
                                          <p:to>
                                            <p:strVal val="visible"/>
                                          </p:to>
                                        </p:set>
                                        <p:anim calcmode="lin" valueType="num">
                                          <p:cBhvr>
                                            <p:cTn id="84" dur="300" fill="hold"/>
                                            <p:tgtEl>
                                              <p:spTgt spid="49"/>
                                            </p:tgtEl>
                                            <p:attrNameLst>
                                              <p:attrName>ppt_w</p:attrName>
                                            </p:attrNameLst>
                                          </p:cBhvr>
                                          <p:tavLst>
                                            <p:tav tm="0">
                                              <p:val>
                                                <p:fltVal val="0"/>
                                              </p:val>
                                            </p:tav>
                                            <p:tav tm="100000">
                                              <p:val>
                                                <p:strVal val="#ppt_w"/>
                                              </p:val>
                                            </p:tav>
                                          </p:tavLst>
                                        </p:anim>
                                        <p:anim calcmode="lin" valueType="num">
                                          <p:cBhvr>
                                            <p:cTn id="85" dur="300" fill="hold"/>
                                            <p:tgtEl>
                                              <p:spTgt spid="49"/>
                                            </p:tgtEl>
                                            <p:attrNameLst>
                                              <p:attrName>ppt_h</p:attrName>
                                            </p:attrNameLst>
                                          </p:cBhvr>
                                          <p:tavLst>
                                            <p:tav tm="0">
                                              <p:val>
                                                <p:fltVal val="0"/>
                                              </p:val>
                                            </p:tav>
                                            <p:tav tm="100000">
                                              <p:val>
                                                <p:strVal val="#ppt_h"/>
                                              </p:val>
                                            </p:tav>
                                          </p:tavLst>
                                        </p:anim>
                                        <p:animEffect transition="in" filter="fade">
                                          <p:cBhvr>
                                            <p:cTn id="86" dur="300"/>
                                            <p:tgtEl>
                                              <p:spTgt spid="49"/>
                                            </p:tgtEl>
                                          </p:cBhvr>
                                        </p:animEffect>
                                      </p:childTnLst>
                                    </p:cTn>
                                  </p:par>
                                  <p:par>
                                    <p:cTn id="87" presetID="6" presetClass="emph" presetSubtype="0" autoRev="1" fill="hold" grpId="1" nodeType="withEffect">
                                      <p:stCondLst>
                                        <p:cond delay="1600"/>
                                      </p:stCondLst>
                                      <p:childTnLst>
                                        <p:animScale>
                                          <p:cBhvr>
                                            <p:cTn id="88" dur="150" fill="hold"/>
                                            <p:tgtEl>
                                              <p:spTgt spid="49"/>
                                            </p:tgtEl>
                                          </p:cBhvr>
                                          <p:by x="110000" y="110000"/>
                                        </p:animScale>
                                      </p:childTnLst>
                                    </p:cTn>
                                  </p:par>
                                  <p:par>
                                    <p:cTn id="89" presetID="53" presetClass="entr" presetSubtype="16" fill="hold" grpId="0" nodeType="withEffect">
                                      <p:stCondLst>
                                        <p:cond delay="1300"/>
                                      </p:stCondLst>
                                      <p:childTnLst>
                                        <p:set>
                                          <p:cBhvr>
                                            <p:cTn id="90" dur="1" fill="hold">
                                              <p:stCondLst>
                                                <p:cond delay="0"/>
                                              </p:stCondLst>
                                            </p:cTn>
                                            <p:tgtEl>
                                              <p:spTgt spid="50"/>
                                            </p:tgtEl>
                                            <p:attrNameLst>
                                              <p:attrName>style.visibility</p:attrName>
                                            </p:attrNameLst>
                                          </p:cBhvr>
                                          <p:to>
                                            <p:strVal val="visible"/>
                                          </p:to>
                                        </p:set>
                                        <p:anim calcmode="lin" valueType="num">
                                          <p:cBhvr>
                                            <p:cTn id="91" dur="300" fill="hold"/>
                                            <p:tgtEl>
                                              <p:spTgt spid="50"/>
                                            </p:tgtEl>
                                            <p:attrNameLst>
                                              <p:attrName>ppt_w</p:attrName>
                                            </p:attrNameLst>
                                          </p:cBhvr>
                                          <p:tavLst>
                                            <p:tav tm="0">
                                              <p:val>
                                                <p:fltVal val="0"/>
                                              </p:val>
                                            </p:tav>
                                            <p:tav tm="100000">
                                              <p:val>
                                                <p:strVal val="#ppt_w"/>
                                              </p:val>
                                            </p:tav>
                                          </p:tavLst>
                                        </p:anim>
                                        <p:anim calcmode="lin" valueType="num">
                                          <p:cBhvr>
                                            <p:cTn id="92" dur="300" fill="hold"/>
                                            <p:tgtEl>
                                              <p:spTgt spid="50"/>
                                            </p:tgtEl>
                                            <p:attrNameLst>
                                              <p:attrName>ppt_h</p:attrName>
                                            </p:attrNameLst>
                                          </p:cBhvr>
                                          <p:tavLst>
                                            <p:tav tm="0">
                                              <p:val>
                                                <p:fltVal val="0"/>
                                              </p:val>
                                            </p:tav>
                                            <p:tav tm="100000">
                                              <p:val>
                                                <p:strVal val="#ppt_h"/>
                                              </p:val>
                                            </p:tav>
                                          </p:tavLst>
                                        </p:anim>
                                        <p:animEffect transition="in" filter="fade">
                                          <p:cBhvr>
                                            <p:cTn id="93" dur="300"/>
                                            <p:tgtEl>
                                              <p:spTgt spid="50"/>
                                            </p:tgtEl>
                                          </p:cBhvr>
                                        </p:animEffect>
                                      </p:childTnLst>
                                    </p:cTn>
                                  </p:par>
                                  <p:par>
                                    <p:cTn id="94" presetID="6" presetClass="emph" presetSubtype="0" autoRev="1" fill="hold" grpId="1" nodeType="withEffect">
                                      <p:stCondLst>
                                        <p:cond delay="1600"/>
                                      </p:stCondLst>
                                      <p:childTnLst>
                                        <p:animScale>
                                          <p:cBhvr>
                                            <p:cTn id="95" dur="150" fill="hold"/>
                                            <p:tgtEl>
                                              <p:spTgt spid="50"/>
                                            </p:tgtEl>
                                          </p:cBhvr>
                                          <p:by x="110000" y="110000"/>
                                        </p:animScale>
                                      </p:childTnLst>
                                    </p:cTn>
                                  </p:par>
                                  <p:par>
                                    <p:cTn id="96" presetID="53" presetClass="entr" presetSubtype="16" fill="hold" grpId="0" nodeType="withEffect">
                                      <p:stCondLst>
                                        <p:cond delay="1300"/>
                                      </p:stCondLst>
                                      <p:childTnLst>
                                        <p:set>
                                          <p:cBhvr>
                                            <p:cTn id="97" dur="1" fill="hold">
                                              <p:stCondLst>
                                                <p:cond delay="0"/>
                                              </p:stCondLst>
                                            </p:cTn>
                                            <p:tgtEl>
                                              <p:spTgt spid="51"/>
                                            </p:tgtEl>
                                            <p:attrNameLst>
                                              <p:attrName>style.visibility</p:attrName>
                                            </p:attrNameLst>
                                          </p:cBhvr>
                                          <p:to>
                                            <p:strVal val="visible"/>
                                          </p:to>
                                        </p:set>
                                        <p:anim calcmode="lin" valueType="num">
                                          <p:cBhvr>
                                            <p:cTn id="98" dur="300" fill="hold"/>
                                            <p:tgtEl>
                                              <p:spTgt spid="51"/>
                                            </p:tgtEl>
                                            <p:attrNameLst>
                                              <p:attrName>ppt_w</p:attrName>
                                            </p:attrNameLst>
                                          </p:cBhvr>
                                          <p:tavLst>
                                            <p:tav tm="0">
                                              <p:val>
                                                <p:fltVal val="0"/>
                                              </p:val>
                                            </p:tav>
                                            <p:tav tm="100000">
                                              <p:val>
                                                <p:strVal val="#ppt_w"/>
                                              </p:val>
                                            </p:tav>
                                          </p:tavLst>
                                        </p:anim>
                                        <p:anim calcmode="lin" valueType="num">
                                          <p:cBhvr>
                                            <p:cTn id="99" dur="300" fill="hold"/>
                                            <p:tgtEl>
                                              <p:spTgt spid="51"/>
                                            </p:tgtEl>
                                            <p:attrNameLst>
                                              <p:attrName>ppt_h</p:attrName>
                                            </p:attrNameLst>
                                          </p:cBhvr>
                                          <p:tavLst>
                                            <p:tav tm="0">
                                              <p:val>
                                                <p:fltVal val="0"/>
                                              </p:val>
                                            </p:tav>
                                            <p:tav tm="100000">
                                              <p:val>
                                                <p:strVal val="#ppt_h"/>
                                              </p:val>
                                            </p:tav>
                                          </p:tavLst>
                                        </p:anim>
                                        <p:animEffect transition="in" filter="fade">
                                          <p:cBhvr>
                                            <p:cTn id="100" dur="300"/>
                                            <p:tgtEl>
                                              <p:spTgt spid="51"/>
                                            </p:tgtEl>
                                          </p:cBhvr>
                                        </p:animEffect>
                                      </p:childTnLst>
                                    </p:cTn>
                                  </p:par>
                                  <p:par>
                                    <p:cTn id="101" presetID="6" presetClass="emph" presetSubtype="0" autoRev="1" fill="hold" grpId="1" nodeType="withEffect">
                                      <p:stCondLst>
                                        <p:cond delay="1600"/>
                                      </p:stCondLst>
                                      <p:childTnLst>
                                        <p:animScale>
                                          <p:cBhvr>
                                            <p:cTn id="102" dur="150" fill="hold"/>
                                            <p:tgtEl>
                                              <p:spTgt spid="51"/>
                                            </p:tgtEl>
                                          </p:cBhvr>
                                          <p:by x="110000" y="110000"/>
                                        </p:animScale>
                                      </p:childTnLst>
                                    </p:cTn>
                                  </p:par>
                                  <p:par>
                                    <p:cTn id="103" presetID="53" presetClass="entr" presetSubtype="16" fill="hold" grpId="0" nodeType="withEffect">
                                      <p:stCondLst>
                                        <p:cond delay="130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300" fill="hold"/>
                                            <p:tgtEl>
                                              <p:spTgt spid="52"/>
                                            </p:tgtEl>
                                            <p:attrNameLst>
                                              <p:attrName>ppt_w</p:attrName>
                                            </p:attrNameLst>
                                          </p:cBhvr>
                                          <p:tavLst>
                                            <p:tav tm="0">
                                              <p:val>
                                                <p:fltVal val="0"/>
                                              </p:val>
                                            </p:tav>
                                            <p:tav tm="100000">
                                              <p:val>
                                                <p:strVal val="#ppt_w"/>
                                              </p:val>
                                            </p:tav>
                                          </p:tavLst>
                                        </p:anim>
                                        <p:anim calcmode="lin" valueType="num">
                                          <p:cBhvr>
                                            <p:cTn id="106" dur="300" fill="hold"/>
                                            <p:tgtEl>
                                              <p:spTgt spid="52"/>
                                            </p:tgtEl>
                                            <p:attrNameLst>
                                              <p:attrName>ppt_h</p:attrName>
                                            </p:attrNameLst>
                                          </p:cBhvr>
                                          <p:tavLst>
                                            <p:tav tm="0">
                                              <p:val>
                                                <p:fltVal val="0"/>
                                              </p:val>
                                            </p:tav>
                                            <p:tav tm="100000">
                                              <p:val>
                                                <p:strVal val="#ppt_h"/>
                                              </p:val>
                                            </p:tav>
                                          </p:tavLst>
                                        </p:anim>
                                        <p:animEffect transition="in" filter="fade">
                                          <p:cBhvr>
                                            <p:cTn id="107" dur="300"/>
                                            <p:tgtEl>
                                              <p:spTgt spid="52"/>
                                            </p:tgtEl>
                                          </p:cBhvr>
                                        </p:animEffect>
                                      </p:childTnLst>
                                    </p:cTn>
                                  </p:par>
                                  <p:par>
                                    <p:cTn id="108" presetID="6" presetClass="emph" presetSubtype="0" autoRev="1" fill="hold" grpId="1" nodeType="withEffect">
                                      <p:stCondLst>
                                        <p:cond delay="1600"/>
                                      </p:stCondLst>
                                      <p:childTnLst>
                                        <p:animScale>
                                          <p:cBhvr>
                                            <p:cTn id="109" dur="150" fill="hold"/>
                                            <p:tgtEl>
                                              <p:spTgt spid="52"/>
                                            </p:tgtEl>
                                          </p:cBhvr>
                                          <p:by x="110000" y="110000"/>
                                        </p:animScale>
                                      </p:childTnLst>
                                    </p:cTn>
                                  </p:par>
                                  <p:par>
                                    <p:cTn id="110" presetID="53" presetClass="entr" presetSubtype="16" fill="hold" grpId="0" nodeType="withEffect">
                                      <p:stCondLst>
                                        <p:cond delay="1300"/>
                                      </p:stCondLst>
                                      <p:childTnLst>
                                        <p:set>
                                          <p:cBhvr>
                                            <p:cTn id="111" dur="1" fill="hold">
                                              <p:stCondLst>
                                                <p:cond delay="0"/>
                                              </p:stCondLst>
                                            </p:cTn>
                                            <p:tgtEl>
                                              <p:spTgt spid="53"/>
                                            </p:tgtEl>
                                            <p:attrNameLst>
                                              <p:attrName>style.visibility</p:attrName>
                                            </p:attrNameLst>
                                          </p:cBhvr>
                                          <p:to>
                                            <p:strVal val="visible"/>
                                          </p:to>
                                        </p:set>
                                        <p:anim calcmode="lin" valueType="num">
                                          <p:cBhvr>
                                            <p:cTn id="112" dur="300" fill="hold"/>
                                            <p:tgtEl>
                                              <p:spTgt spid="53"/>
                                            </p:tgtEl>
                                            <p:attrNameLst>
                                              <p:attrName>ppt_w</p:attrName>
                                            </p:attrNameLst>
                                          </p:cBhvr>
                                          <p:tavLst>
                                            <p:tav tm="0">
                                              <p:val>
                                                <p:fltVal val="0"/>
                                              </p:val>
                                            </p:tav>
                                            <p:tav tm="100000">
                                              <p:val>
                                                <p:strVal val="#ppt_w"/>
                                              </p:val>
                                            </p:tav>
                                          </p:tavLst>
                                        </p:anim>
                                        <p:anim calcmode="lin" valueType="num">
                                          <p:cBhvr>
                                            <p:cTn id="113" dur="300" fill="hold"/>
                                            <p:tgtEl>
                                              <p:spTgt spid="53"/>
                                            </p:tgtEl>
                                            <p:attrNameLst>
                                              <p:attrName>ppt_h</p:attrName>
                                            </p:attrNameLst>
                                          </p:cBhvr>
                                          <p:tavLst>
                                            <p:tav tm="0">
                                              <p:val>
                                                <p:fltVal val="0"/>
                                              </p:val>
                                            </p:tav>
                                            <p:tav tm="100000">
                                              <p:val>
                                                <p:strVal val="#ppt_h"/>
                                              </p:val>
                                            </p:tav>
                                          </p:tavLst>
                                        </p:anim>
                                        <p:animEffect transition="in" filter="fade">
                                          <p:cBhvr>
                                            <p:cTn id="114" dur="300"/>
                                            <p:tgtEl>
                                              <p:spTgt spid="53"/>
                                            </p:tgtEl>
                                          </p:cBhvr>
                                        </p:animEffect>
                                      </p:childTnLst>
                                    </p:cTn>
                                  </p:par>
                                  <p:par>
                                    <p:cTn id="115" presetID="6" presetClass="emph" presetSubtype="0" autoRev="1" fill="hold" grpId="1" nodeType="withEffect">
                                      <p:stCondLst>
                                        <p:cond delay="1600"/>
                                      </p:stCondLst>
                                      <p:childTnLst>
                                        <p:animScale>
                                          <p:cBhvr>
                                            <p:cTn id="116" dur="150" fill="hold"/>
                                            <p:tgtEl>
                                              <p:spTgt spid="53"/>
                                            </p:tgtEl>
                                          </p:cBhvr>
                                          <p:by x="110000" y="110000"/>
                                        </p:animScale>
                                      </p:childTnLst>
                                    </p:cTn>
                                  </p:par>
                                  <p:par>
                                    <p:cTn id="117" presetID="53" presetClass="entr" presetSubtype="16" fill="hold" grpId="0" nodeType="withEffect">
                                      <p:stCondLst>
                                        <p:cond delay="13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300" fill="hold"/>
                                            <p:tgtEl>
                                              <p:spTgt spid="54"/>
                                            </p:tgtEl>
                                            <p:attrNameLst>
                                              <p:attrName>ppt_w</p:attrName>
                                            </p:attrNameLst>
                                          </p:cBhvr>
                                          <p:tavLst>
                                            <p:tav tm="0">
                                              <p:val>
                                                <p:fltVal val="0"/>
                                              </p:val>
                                            </p:tav>
                                            <p:tav tm="100000">
                                              <p:val>
                                                <p:strVal val="#ppt_w"/>
                                              </p:val>
                                            </p:tav>
                                          </p:tavLst>
                                        </p:anim>
                                        <p:anim calcmode="lin" valueType="num">
                                          <p:cBhvr>
                                            <p:cTn id="120" dur="300" fill="hold"/>
                                            <p:tgtEl>
                                              <p:spTgt spid="54"/>
                                            </p:tgtEl>
                                            <p:attrNameLst>
                                              <p:attrName>ppt_h</p:attrName>
                                            </p:attrNameLst>
                                          </p:cBhvr>
                                          <p:tavLst>
                                            <p:tav tm="0">
                                              <p:val>
                                                <p:fltVal val="0"/>
                                              </p:val>
                                            </p:tav>
                                            <p:tav tm="100000">
                                              <p:val>
                                                <p:strVal val="#ppt_h"/>
                                              </p:val>
                                            </p:tav>
                                          </p:tavLst>
                                        </p:anim>
                                        <p:animEffect transition="in" filter="fade">
                                          <p:cBhvr>
                                            <p:cTn id="121" dur="300"/>
                                            <p:tgtEl>
                                              <p:spTgt spid="54"/>
                                            </p:tgtEl>
                                          </p:cBhvr>
                                        </p:animEffect>
                                      </p:childTnLst>
                                    </p:cTn>
                                  </p:par>
                                  <p:par>
                                    <p:cTn id="122" presetID="6" presetClass="emph" presetSubtype="0" autoRev="1" fill="hold" grpId="1" nodeType="withEffect">
                                      <p:stCondLst>
                                        <p:cond delay="1600"/>
                                      </p:stCondLst>
                                      <p:childTnLst>
                                        <p:animScale>
                                          <p:cBhvr>
                                            <p:cTn id="123" dur="150" fill="hold"/>
                                            <p:tgtEl>
                                              <p:spTgt spid="54"/>
                                            </p:tgtEl>
                                          </p:cBhvr>
                                          <p:by x="110000" y="110000"/>
                                        </p:animScale>
                                      </p:childTnLst>
                                    </p:cTn>
                                  </p:par>
                                  <p:par>
                                    <p:cTn id="124" presetID="2" presetClass="entr" presetSubtype="2" fill="hold" grpId="0" nodeType="withEffect">
                                      <p:stCondLst>
                                        <p:cond delay="1700"/>
                                      </p:stCondLst>
                                      <p:childTnLst>
                                        <p:set>
                                          <p:cBhvr>
                                            <p:cTn id="125" dur="1" fill="hold">
                                              <p:stCondLst>
                                                <p:cond delay="0"/>
                                              </p:stCondLst>
                                            </p:cTn>
                                            <p:tgtEl>
                                              <p:spTgt spid="56"/>
                                            </p:tgtEl>
                                            <p:attrNameLst>
                                              <p:attrName>style.visibility</p:attrName>
                                            </p:attrNameLst>
                                          </p:cBhvr>
                                          <p:to>
                                            <p:strVal val="visible"/>
                                          </p:to>
                                        </p:set>
                                        <p:anim calcmode="lin" valueType="num">
                                          <p:cBhvr additive="base">
                                            <p:cTn id="126" dur="500" fill="hold"/>
                                            <p:tgtEl>
                                              <p:spTgt spid="56"/>
                                            </p:tgtEl>
                                            <p:attrNameLst>
                                              <p:attrName>ppt_x</p:attrName>
                                            </p:attrNameLst>
                                          </p:cBhvr>
                                          <p:tavLst>
                                            <p:tav tm="0">
                                              <p:val>
                                                <p:strVal val="1+#ppt_w/2"/>
                                              </p:val>
                                            </p:tav>
                                            <p:tav tm="100000">
                                              <p:val>
                                                <p:strVal val="#ppt_x"/>
                                              </p:val>
                                            </p:tav>
                                          </p:tavLst>
                                        </p:anim>
                                        <p:anim calcmode="lin" valueType="num">
                                          <p:cBhvr additive="base">
                                            <p:cTn id="127" dur="500" fill="hold"/>
                                            <p:tgtEl>
                                              <p:spTgt spid="56"/>
                                            </p:tgtEl>
                                            <p:attrNameLst>
                                              <p:attrName>ppt_y</p:attrName>
                                            </p:attrNameLst>
                                          </p:cBhvr>
                                          <p:tavLst>
                                            <p:tav tm="0">
                                              <p:val>
                                                <p:strVal val="#ppt_y"/>
                                              </p:val>
                                            </p:tav>
                                            <p:tav tm="100000">
                                              <p:val>
                                                <p:strVal val="#ppt_y"/>
                                              </p:val>
                                            </p:tav>
                                          </p:tavLst>
                                        </p:anim>
                                      </p:childTnLst>
                                    </p:cTn>
                                  </p:par>
                                  <p:par>
                                    <p:cTn id="128" presetID="55" presetClass="entr" presetSubtype="0" fill="hold" grpId="0" nodeType="withEffect">
                                      <p:stCondLst>
                                        <p:cond delay="2100"/>
                                      </p:stCondLst>
                                      <p:childTnLst>
                                        <p:set>
                                          <p:cBhvr>
                                            <p:cTn id="129" dur="1" fill="hold">
                                              <p:stCondLst>
                                                <p:cond delay="0"/>
                                              </p:stCondLst>
                                            </p:cTn>
                                            <p:tgtEl>
                                              <p:spTgt spid="55"/>
                                            </p:tgtEl>
                                            <p:attrNameLst>
                                              <p:attrName>style.visibility</p:attrName>
                                            </p:attrNameLst>
                                          </p:cBhvr>
                                          <p:to>
                                            <p:strVal val="visible"/>
                                          </p:to>
                                        </p:set>
                                        <p:anim calcmode="lin" valueType="num">
                                          <p:cBhvr>
                                            <p:cTn id="130" dur="500" fill="hold"/>
                                            <p:tgtEl>
                                              <p:spTgt spid="55"/>
                                            </p:tgtEl>
                                            <p:attrNameLst>
                                              <p:attrName>ppt_w</p:attrName>
                                            </p:attrNameLst>
                                          </p:cBhvr>
                                          <p:tavLst>
                                            <p:tav tm="0">
                                              <p:val>
                                                <p:strVal val="#ppt_w*0.70"/>
                                              </p:val>
                                            </p:tav>
                                            <p:tav tm="100000">
                                              <p:val>
                                                <p:strVal val="#ppt_w"/>
                                              </p:val>
                                            </p:tav>
                                          </p:tavLst>
                                        </p:anim>
                                        <p:anim calcmode="lin" valueType="num">
                                          <p:cBhvr>
                                            <p:cTn id="131" dur="500" fill="hold"/>
                                            <p:tgtEl>
                                              <p:spTgt spid="55"/>
                                            </p:tgtEl>
                                            <p:attrNameLst>
                                              <p:attrName>ppt_h</p:attrName>
                                            </p:attrNameLst>
                                          </p:cBhvr>
                                          <p:tavLst>
                                            <p:tav tm="0">
                                              <p:val>
                                                <p:strVal val="#ppt_h"/>
                                              </p:val>
                                            </p:tav>
                                            <p:tav tm="100000">
                                              <p:val>
                                                <p:strVal val="#ppt_h"/>
                                              </p:val>
                                            </p:tav>
                                          </p:tavLst>
                                        </p:anim>
                                        <p:animEffect transition="in" filter="fade">
                                          <p:cBhvr>
                                            <p:cTn id="132" dur="500"/>
                                            <p:tgtEl>
                                              <p:spTgt spid="55"/>
                                            </p:tgtEl>
                                          </p:cBhvr>
                                        </p:animEffect>
                                      </p:childTnLst>
                                    </p:cTn>
                                  </p:par>
                                  <p:par>
                                    <p:cTn id="133" presetID="2" presetClass="entr" presetSubtype="2" fill="hold" grpId="0" nodeType="withEffect">
                                      <p:stCondLst>
                                        <p:cond delay="1700"/>
                                      </p:stCondLst>
                                      <p:childTnLst>
                                        <p:set>
                                          <p:cBhvr>
                                            <p:cTn id="134" dur="1" fill="hold">
                                              <p:stCondLst>
                                                <p:cond delay="0"/>
                                              </p:stCondLst>
                                            </p:cTn>
                                            <p:tgtEl>
                                              <p:spTgt spid="68"/>
                                            </p:tgtEl>
                                            <p:attrNameLst>
                                              <p:attrName>style.visibility</p:attrName>
                                            </p:attrNameLst>
                                          </p:cBhvr>
                                          <p:to>
                                            <p:strVal val="visible"/>
                                          </p:to>
                                        </p:set>
                                        <p:anim calcmode="lin" valueType="num">
                                          <p:cBhvr additive="base">
                                            <p:cTn id="135" dur="500" fill="hold"/>
                                            <p:tgtEl>
                                              <p:spTgt spid="68"/>
                                            </p:tgtEl>
                                            <p:attrNameLst>
                                              <p:attrName>ppt_x</p:attrName>
                                            </p:attrNameLst>
                                          </p:cBhvr>
                                          <p:tavLst>
                                            <p:tav tm="0">
                                              <p:val>
                                                <p:strVal val="1+#ppt_w/2"/>
                                              </p:val>
                                            </p:tav>
                                            <p:tav tm="100000">
                                              <p:val>
                                                <p:strVal val="#ppt_x"/>
                                              </p:val>
                                            </p:tav>
                                          </p:tavLst>
                                        </p:anim>
                                        <p:anim calcmode="lin" valueType="num">
                                          <p:cBhvr additive="base">
                                            <p:cTn id="136" dur="500" fill="hold"/>
                                            <p:tgtEl>
                                              <p:spTgt spid="68"/>
                                            </p:tgtEl>
                                            <p:attrNameLst>
                                              <p:attrName>ppt_y</p:attrName>
                                            </p:attrNameLst>
                                          </p:cBhvr>
                                          <p:tavLst>
                                            <p:tav tm="0">
                                              <p:val>
                                                <p:strVal val="#ppt_y"/>
                                              </p:val>
                                            </p:tav>
                                            <p:tav tm="100000">
                                              <p:val>
                                                <p:strVal val="#ppt_y"/>
                                              </p:val>
                                            </p:tav>
                                          </p:tavLst>
                                        </p:anim>
                                      </p:childTnLst>
                                    </p:cTn>
                                  </p:par>
                                  <p:par>
                                    <p:cTn id="137" presetID="55" presetClass="entr" presetSubtype="0" fill="hold" grpId="0" nodeType="withEffect">
                                      <p:stCondLst>
                                        <p:cond delay="2100"/>
                                      </p:stCondLst>
                                      <p:childTnLst>
                                        <p:set>
                                          <p:cBhvr>
                                            <p:cTn id="138" dur="1" fill="hold">
                                              <p:stCondLst>
                                                <p:cond delay="0"/>
                                              </p:stCondLst>
                                            </p:cTn>
                                            <p:tgtEl>
                                              <p:spTgt spid="67"/>
                                            </p:tgtEl>
                                            <p:attrNameLst>
                                              <p:attrName>style.visibility</p:attrName>
                                            </p:attrNameLst>
                                          </p:cBhvr>
                                          <p:to>
                                            <p:strVal val="visible"/>
                                          </p:to>
                                        </p:set>
                                        <p:anim calcmode="lin" valueType="num">
                                          <p:cBhvr>
                                            <p:cTn id="139" dur="500" fill="hold"/>
                                            <p:tgtEl>
                                              <p:spTgt spid="67"/>
                                            </p:tgtEl>
                                            <p:attrNameLst>
                                              <p:attrName>ppt_w</p:attrName>
                                            </p:attrNameLst>
                                          </p:cBhvr>
                                          <p:tavLst>
                                            <p:tav tm="0">
                                              <p:val>
                                                <p:strVal val="#ppt_w*0.70"/>
                                              </p:val>
                                            </p:tav>
                                            <p:tav tm="100000">
                                              <p:val>
                                                <p:strVal val="#ppt_w"/>
                                              </p:val>
                                            </p:tav>
                                          </p:tavLst>
                                        </p:anim>
                                        <p:anim calcmode="lin" valueType="num">
                                          <p:cBhvr>
                                            <p:cTn id="140" dur="500" fill="hold"/>
                                            <p:tgtEl>
                                              <p:spTgt spid="67"/>
                                            </p:tgtEl>
                                            <p:attrNameLst>
                                              <p:attrName>ppt_h</p:attrName>
                                            </p:attrNameLst>
                                          </p:cBhvr>
                                          <p:tavLst>
                                            <p:tav tm="0">
                                              <p:val>
                                                <p:strVal val="#ppt_h"/>
                                              </p:val>
                                            </p:tav>
                                            <p:tav tm="100000">
                                              <p:val>
                                                <p:strVal val="#ppt_h"/>
                                              </p:val>
                                            </p:tav>
                                          </p:tavLst>
                                        </p:anim>
                                        <p:animEffect transition="in" filter="fade">
                                          <p:cBhvr>
                                            <p:cTn id="141" dur="500"/>
                                            <p:tgtEl>
                                              <p:spTgt spid="67"/>
                                            </p:tgtEl>
                                          </p:cBhvr>
                                        </p:animEffect>
                                      </p:childTnLst>
                                    </p:cTn>
                                  </p:par>
                                  <p:par>
                                    <p:cTn id="142" presetID="2" presetClass="entr" presetSubtype="2" fill="hold" grpId="0" nodeType="withEffect">
                                      <p:stCondLst>
                                        <p:cond delay="1700"/>
                                      </p:stCondLst>
                                      <p:childTnLst>
                                        <p:set>
                                          <p:cBhvr>
                                            <p:cTn id="143" dur="1" fill="hold">
                                              <p:stCondLst>
                                                <p:cond delay="0"/>
                                              </p:stCondLst>
                                            </p:cTn>
                                            <p:tgtEl>
                                              <p:spTgt spid="70"/>
                                            </p:tgtEl>
                                            <p:attrNameLst>
                                              <p:attrName>style.visibility</p:attrName>
                                            </p:attrNameLst>
                                          </p:cBhvr>
                                          <p:to>
                                            <p:strVal val="visible"/>
                                          </p:to>
                                        </p:set>
                                        <p:anim calcmode="lin" valueType="num">
                                          <p:cBhvr additive="base">
                                            <p:cTn id="144" dur="500" fill="hold"/>
                                            <p:tgtEl>
                                              <p:spTgt spid="70"/>
                                            </p:tgtEl>
                                            <p:attrNameLst>
                                              <p:attrName>ppt_x</p:attrName>
                                            </p:attrNameLst>
                                          </p:cBhvr>
                                          <p:tavLst>
                                            <p:tav tm="0">
                                              <p:val>
                                                <p:strVal val="1+#ppt_w/2"/>
                                              </p:val>
                                            </p:tav>
                                            <p:tav tm="100000">
                                              <p:val>
                                                <p:strVal val="#ppt_x"/>
                                              </p:val>
                                            </p:tav>
                                          </p:tavLst>
                                        </p:anim>
                                        <p:anim calcmode="lin" valueType="num">
                                          <p:cBhvr additive="base">
                                            <p:cTn id="145" dur="500" fill="hold"/>
                                            <p:tgtEl>
                                              <p:spTgt spid="70"/>
                                            </p:tgtEl>
                                            <p:attrNameLst>
                                              <p:attrName>ppt_y</p:attrName>
                                            </p:attrNameLst>
                                          </p:cBhvr>
                                          <p:tavLst>
                                            <p:tav tm="0">
                                              <p:val>
                                                <p:strVal val="#ppt_y"/>
                                              </p:val>
                                            </p:tav>
                                            <p:tav tm="100000">
                                              <p:val>
                                                <p:strVal val="#ppt_y"/>
                                              </p:val>
                                            </p:tav>
                                          </p:tavLst>
                                        </p:anim>
                                      </p:childTnLst>
                                    </p:cTn>
                                  </p:par>
                                  <p:par>
                                    <p:cTn id="146" presetID="55" presetClass="entr" presetSubtype="0" fill="hold" grpId="0" nodeType="withEffect">
                                      <p:stCondLst>
                                        <p:cond delay="2100"/>
                                      </p:stCondLst>
                                      <p:childTnLst>
                                        <p:set>
                                          <p:cBhvr>
                                            <p:cTn id="147" dur="1" fill="hold">
                                              <p:stCondLst>
                                                <p:cond delay="0"/>
                                              </p:stCondLst>
                                            </p:cTn>
                                            <p:tgtEl>
                                              <p:spTgt spid="69"/>
                                            </p:tgtEl>
                                            <p:attrNameLst>
                                              <p:attrName>style.visibility</p:attrName>
                                            </p:attrNameLst>
                                          </p:cBhvr>
                                          <p:to>
                                            <p:strVal val="visible"/>
                                          </p:to>
                                        </p:set>
                                        <p:anim calcmode="lin" valueType="num">
                                          <p:cBhvr>
                                            <p:cTn id="148" dur="500" fill="hold"/>
                                            <p:tgtEl>
                                              <p:spTgt spid="69"/>
                                            </p:tgtEl>
                                            <p:attrNameLst>
                                              <p:attrName>ppt_w</p:attrName>
                                            </p:attrNameLst>
                                          </p:cBhvr>
                                          <p:tavLst>
                                            <p:tav tm="0">
                                              <p:val>
                                                <p:strVal val="#ppt_w*0.70"/>
                                              </p:val>
                                            </p:tav>
                                            <p:tav tm="100000">
                                              <p:val>
                                                <p:strVal val="#ppt_w"/>
                                              </p:val>
                                            </p:tav>
                                          </p:tavLst>
                                        </p:anim>
                                        <p:anim calcmode="lin" valueType="num">
                                          <p:cBhvr>
                                            <p:cTn id="149" dur="500" fill="hold"/>
                                            <p:tgtEl>
                                              <p:spTgt spid="69"/>
                                            </p:tgtEl>
                                            <p:attrNameLst>
                                              <p:attrName>ppt_h</p:attrName>
                                            </p:attrNameLst>
                                          </p:cBhvr>
                                          <p:tavLst>
                                            <p:tav tm="0">
                                              <p:val>
                                                <p:strVal val="#ppt_h"/>
                                              </p:val>
                                            </p:tav>
                                            <p:tav tm="100000">
                                              <p:val>
                                                <p:strVal val="#ppt_h"/>
                                              </p:val>
                                            </p:tav>
                                          </p:tavLst>
                                        </p:anim>
                                        <p:animEffect transition="in" filter="fade">
                                          <p:cBhvr>
                                            <p:cTn id="150" dur="500"/>
                                            <p:tgtEl>
                                              <p:spTgt spid="69"/>
                                            </p:tgtEl>
                                          </p:cBhvr>
                                        </p:animEffect>
                                      </p:childTnLst>
                                    </p:cTn>
                                  </p:par>
                                  <p:par>
                                    <p:cTn id="151" presetID="2" presetClass="entr" presetSubtype="2" fill="hold" grpId="0" nodeType="withEffect">
                                      <p:stCondLst>
                                        <p:cond delay="1700"/>
                                      </p:stCondLst>
                                      <p:childTnLst>
                                        <p:set>
                                          <p:cBhvr>
                                            <p:cTn id="152" dur="1" fill="hold">
                                              <p:stCondLst>
                                                <p:cond delay="0"/>
                                              </p:stCondLst>
                                            </p:cTn>
                                            <p:tgtEl>
                                              <p:spTgt spid="73"/>
                                            </p:tgtEl>
                                            <p:attrNameLst>
                                              <p:attrName>style.visibility</p:attrName>
                                            </p:attrNameLst>
                                          </p:cBhvr>
                                          <p:to>
                                            <p:strVal val="visible"/>
                                          </p:to>
                                        </p:set>
                                        <p:anim calcmode="lin" valueType="num">
                                          <p:cBhvr additive="base">
                                            <p:cTn id="153" dur="500" fill="hold"/>
                                            <p:tgtEl>
                                              <p:spTgt spid="73"/>
                                            </p:tgtEl>
                                            <p:attrNameLst>
                                              <p:attrName>ppt_x</p:attrName>
                                            </p:attrNameLst>
                                          </p:cBhvr>
                                          <p:tavLst>
                                            <p:tav tm="0">
                                              <p:val>
                                                <p:strVal val="1+#ppt_w/2"/>
                                              </p:val>
                                            </p:tav>
                                            <p:tav tm="100000">
                                              <p:val>
                                                <p:strVal val="#ppt_x"/>
                                              </p:val>
                                            </p:tav>
                                          </p:tavLst>
                                        </p:anim>
                                        <p:anim calcmode="lin" valueType="num">
                                          <p:cBhvr additive="base">
                                            <p:cTn id="154" dur="500" fill="hold"/>
                                            <p:tgtEl>
                                              <p:spTgt spid="73"/>
                                            </p:tgtEl>
                                            <p:attrNameLst>
                                              <p:attrName>ppt_y</p:attrName>
                                            </p:attrNameLst>
                                          </p:cBhvr>
                                          <p:tavLst>
                                            <p:tav tm="0">
                                              <p:val>
                                                <p:strVal val="#ppt_y"/>
                                              </p:val>
                                            </p:tav>
                                            <p:tav tm="100000">
                                              <p:val>
                                                <p:strVal val="#ppt_y"/>
                                              </p:val>
                                            </p:tav>
                                          </p:tavLst>
                                        </p:anim>
                                      </p:childTnLst>
                                    </p:cTn>
                                  </p:par>
                                  <p:par>
                                    <p:cTn id="155" presetID="55" presetClass="entr" presetSubtype="0" fill="hold" grpId="0" nodeType="withEffect">
                                      <p:stCondLst>
                                        <p:cond delay="2100"/>
                                      </p:stCondLst>
                                      <p:childTnLst>
                                        <p:set>
                                          <p:cBhvr>
                                            <p:cTn id="156" dur="1" fill="hold">
                                              <p:stCondLst>
                                                <p:cond delay="0"/>
                                              </p:stCondLst>
                                            </p:cTn>
                                            <p:tgtEl>
                                              <p:spTgt spid="71"/>
                                            </p:tgtEl>
                                            <p:attrNameLst>
                                              <p:attrName>style.visibility</p:attrName>
                                            </p:attrNameLst>
                                          </p:cBhvr>
                                          <p:to>
                                            <p:strVal val="visible"/>
                                          </p:to>
                                        </p:set>
                                        <p:anim calcmode="lin" valueType="num">
                                          <p:cBhvr>
                                            <p:cTn id="157" dur="500" fill="hold"/>
                                            <p:tgtEl>
                                              <p:spTgt spid="71"/>
                                            </p:tgtEl>
                                            <p:attrNameLst>
                                              <p:attrName>ppt_w</p:attrName>
                                            </p:attrNameLst>
                                          </p:cBhvr>
                                          <p:tavLst>
                                            <p:tav tm="0">
                                              <p:val>
                                                <p:strVal val="#ppt_w*0.70"/>
                                              </p:val>
                                            </p:tav>
                                            <p:tav tm="100000">
                                              <p:val>
                                                <p:strVal val="#ppt_w"/>
                                              </p:val>
                                            </p:tav>
                                          </p:tavLst>
                                        </p:anim>
                                        <p:anim calcmode="lin" valueType="num">
                                          <p:cBhvr>
                                            <p:cTn id="158" dur="500" fill="hold"/>
                                            <p:tgtEl>
                                              <p:spTgt spid="71"/>
                                            </p:tgtEl>
                                            <p:attrNameLst>
                                              <p:attrName>ppt_h</p:attrName>
                                            </p:attrNameLst>
                                          </p:cBhvr>
                                          <p:tavLst>
                                            <p:tav tm="0">
                                              <p:val>
                                                <p:strVal val="#ppt_h"/>
                                              </p:val>
                                            </p:tav>
                                            <p:tav tm="100000">
                                              <p:val>
                                                <p:strVal val="#ppt_h"/>
                                              </p:val>
                                            </p:tav>
                                          </p:tavLst>
                                        </p:anim>
                                        <p:animEffect transition="in" filter="fade">
                                          <p:cBhvr>
                                            <p:cTn id="159" dur="500"/>
                                            <p:tgtEl>
                                              <p:spTgt spid="71"/>
                                            </p:tgtEl>
                                          </p:cBhvr>
                                        </p:animEffect>
                                      </p:childTnLst>
                                    </p:cTn>
                                  </p:par>
                                  <p:par>
                                    <p:cTn id="160" presetID="2" presetClass="entr" presetSubtype="8" fill="hold" grpId="0" nodeType="withEffect">
                                      <p:stCondLst>
                                        <p:cond delay="1700"/>
                                      </p:stCondLst>
                                      <p:childTnLst>
                                        <p:set>
                                          <p:cBhvr>
                                            <p:cTn id="161" dur="1" fill="hold">
                                              <p:stCondLst>
                                                <p:cond delay="0"/>
                                              </p:stCondLst>
                                            </p:cTn>
                                            <p:tgtEl>
                                              <p:spTgt spid="75"/>
                                            </p:tgtEl>
                                            <p:attrNameLst>
                                              <p:attrName>style.visibility</p:attrName>
                                            </p:attrNameLst>
                                          </p:cBhvr>
                                          <p:to>
                                            <p:strVal val="visible"/>
                                          </p:to>
                                        </p:set>
                                        <p:anim calcmode="lin" valueType="num">
                                          <p:cBhvr additive="base">
                                            <p:cTn id="162" dur="500" fill="hold"/>
                                            <p:tgtEl>
                                              <p:spTgt spid="75"/>
                                            </p:tgtEl>
                                            <p:attrNameLst>
                                              <p:attrName>ppt_x</p:attrName>
                                            </p:attrNameLst>
                                          </p:cBhvr>
                                          <p:tavLst>
                                            <p:tav tm="0">
                                              <p:val>
                                                <p:strVal val="0-#ppt_w/2"/>
                                              </p:val>
                                            </p:tav>
                                            <p:tav tm="100000">
                                              <p:val>
                                                <p:strVal val="#ppt_x"/>
                                              </p:val>
                                            </p:tav>
                                          </p:tavLst>
                                        </p:anim>
                                        <p:anim calcmode="lin" valueType="num">
                                          <p:cBhvr additive="base">
                                            <p:cTn id="163" dur="500" fill="hold"/>
                                            <p:tgtEl>
                                              <p:spTgt spid="75"/>
                                            </p:tgtEl>
                                            <p:attrNameLst>
                                              <p:attrName>ppt_y</p:attrName>
                                            </p:attrNameLst>
                                          </p:cBhvr>
                                          <p:tavLst>
                                            <p:tav tm="0">
                                              <p:val>
                                                <p:strVal val="#ppt_y"/>
                                              </p:val>
                                            </p:tav>
                                            <p:tav tm="100000">
                                              <p:val>
                                                <p:strVal val="#ppt_y"/>
                                              </p:val>
                                            </p:tav>
                                          </p:tavLst>
                                        </p:anim>
                                      </p:childTnLst>
                                    </p:cTn>
                                  </p:par>
                                  <p:par>
                                    <p:cTn id="164" presetID="55" presetClass="entr" presetSubtype="0" fill="hold" grpId="0" nodeType="withEffect">
                                      <p:stCondLst>
                                        <p:cond delay="2100"/>
                                      </p:stCondLst>
                                      <p:childTnLst>
                                        <p:set>
                                          <p:cBhvr>
                                            <p:cTn id="165" dur="1" fill="hold">
                                              <p:stCondLst>
                                                <p:cond delay="0"/>
                                              </p:stCondLst>
                                            </p:cTn>
                                            <p:tgtEl>
                                              <p:spTgt spid="74"/>
                                            </p:tgtEl>
                                            <p:attrNameLst>
                                              <p:attrName>style.visibility</p:attrName>
                                            </p:attrNameLst>
                                          </p:cBhvr>
                                          <p:to>
                                            <p:strVal val="visible"/>
                                          </p:to>
                                        </p:set>
                                        <p:anim calcmode="lin" valueType="num">
                                          <p:cBhvr>
                                            <p:cTn id="166" dur="500" fill="hold"/>
                                            <p:tgtEl>
                                              <p:spTgt spid="74"/>
                                            </p:tgtEl>
                                            <p:attrNameLst>
                                              <p:attrName>ppt_w</p:attrName>
                                            </p:attrNameLst>
                                          </p:cBhvr>
                                          <p:tavLst>
                                            <p:tav tm="0">
                                              <p:val>
                                                <p:strVal val="#ppt_w*0.70"/>
                                              </p:val>
                                            </p:tav>
                                            <p:tav tm="100000">
                                              <p:val>
                                                <p:strVal val="#ppt_w"/>
                                              </p:val>
                                            </p:tav>
                                          </p:tavLst>
                                        </p:anim>
                                        <p:anim calcmode="lin" valueType="num">
                                          <p:cBhvr>
                                            <p:cTn id="167" dur="500" fill="hold"/>
                                            <p:tgtEl>
                                              <p:spTgt spid="74"/>
                                            </p:tgtEl>
                                            <p:attrNameLst>
                                              <p:attrName>ppt_h</p:attrName>
                                            </p:attrNameLst>
                                          </p:cBhvr>
                                          <p:tavLst>
                                            <p:tav tm="0">
                                              <p:val>
                                                <p:strVal val="#ppt_h"/>
                                              </p:val>
                                            </p:tav>
                                            <p:tav tm="100000">
                                              <p:val>
                                                <p:strVal val="#ppt_h"/>
                                              </p:val>
                                            </p:tav>
                                          </p:tavLst>
                                        </p:anim>
                                        <p:animEffect transition="in" filter="fade">
                                          <p:cBhvr>
                                            <p:cTn id="168" dur="500"/>
                                            <p:tgtEl>
                                              <p:spTgt spid="74"/>
                                            </p:tgtEl>
                                          </p:cBhvr>
                                        </p:animEffect>
                                      </p:childTnLst>
                                    </p:cTn>
                                  </p:par>
                                  <p:par>
                                    <p:cTn id="169" presetID="2" presetClass="entr" presetSubtype="8" fill="hold" grpId="0" nodeType="withEffect">
                                      <p:stCondLst>
                                        <p:cond delay="1700"/>
                                      </p:stCondLst>
                                      <p:childTnLst>
                                        <p:set>
                                          <p:cBhvr>
                                            <p:cTn id="170" dur="1" fill="hold">
                                              <p:stCondLst>
                                                <p:cond delay="0"/>
                                              </p:stCondLst>
                                            </p:cTn>
                                            <p:tgtEl>
                                              <p:spTgt spid="77"/>
                                            </p:tgtEl>
                                            <p:attrNameLst>
                                              <p:attrName>style.visibility</p:attrName>
                                            </p:attrNameLst>
                                          </p:cBhvr>
                                          <p:to>
                                            <p:strVal val="visible"/>
                                          </p:to>
                                        </p:set>
                                        <p:anim calcmode="lin" valueType="num">
                                          <p:cBhvr additive="base">
                                            <p:cTn id="171" dur="500" fill="hold"/>
                                            <p:tgtEl>
                                              <p:spTgt spid="77"/>
                                            </p:tgtEl>
                                            <p:attrNameLst>
                                              <p:attrName>ppt_x</p:attrName>
                                            </p:attrNameLst>
                                          </p:cBhvr>
                                          <p:tavLst>
                                            <p:tav tm="0">
                                              <p:val>
                                                <p:strVal val="0-#ppt_w/2"/>
                                              </p:val>
                                            </p:tav>
                                            <p:tav tm="100000">
                                              <p:val>
                                                <p:strVal val="#ppt_x"/>
                                              </p:val>
                                            </p:tav>
                                          </p:tavLst>
                                        </p:anim>
                                        <p:anim calcmode="lin" valueType="num">
                                          <p:cBhvr additive="base">
                                            <p:cTn id="172" dur="500" fill="hold"/>
                                            <p:tgtEl>
                                              <p:spTgt spid="77"/>
                                            </p:tgtEl>
                                            <p:attrNameLst>
                                              <p:attrName>ppt_y</p:attrName>
                                            </p:attrNameLst>
                                          </p:cBhvr>
                                          <p:tavLst>
                                            <p:tav tm="0">
                                              <p:val>
                                                <p:strVal val="#ppt_y"/>
                                              </p:val>
                                            </p:tav>
                                            <p:tav tm="100000">
                                              <p:val>
                                                <p:strVal val="#ppt_y"/>
                                              </p:val>
                                            </p:tav>
                                          </p:tavLst>
                                        </p:anim>
                                      </p:childTnLst>
                                    </p:cTn>
                                  </p:par>
                                  <p:par>
                                    <p:cTn id="173" presetID="55" presetClass="entr" presetSubtype="0" fill="hold" grpId="0" nodeType="withEffect">
                                      <p:stCondLst>
                                        <p:cond delay="2100"/>
                                      </p:stCondLst>
                                      <p:childTnLst>
                                        <p:set>
                                          <p:cBhvr>
                                            <p:cTn id="174" dur="1" fill="hold">
                                              <p:stCondLst>
                                                <p:cond delay="0"/>
                                              </p:stCondLst>
                                            </p:cTn>
                                            <p:tgtEl>
                                              <p:spTgt spid="76"/>
                                            </p:tgtEl>
                                            <p:attrNameLst>
                                              <p:attrName>style.visibility</p:attrName>
                                            </p:attrNameLst>
                                          </p:cBhvr>
                                          <p:to>
                                            <p:strVal val="visible"/>
                                          </p:to>
                                        </p:set>
                                        <p:anim calcmode="lin" valueType="num">
                                          <p:cBhvr>
                                            <p:cTn id="175" dur="500" fill="hold"/>
                                            <p:tgtEl>
                                              <p:spTgt spid="76"/>
                                            </p:tgtEl>
                                            <p:attrNameLst>
                                              <p:attrName>ppt_w</p:attrName>
                                            </p:attrNameLst>
                                          </p:cBhvr>
                                          <p:tavLst>
                                            <p:tav tm="0">
                                              <p:val>
                                                <p:strVal val="#ppt_w*0.70"/>
                                              </p:val>
                                            </p:tav>
                                            <p:tav tm="100000">
                                              <p:val>
                                                <p:strVal val="#ppt_w"/>
                                              </p:val>
                                            </p:tav>
                                          </p:tavLst>
                                        </p:anim>
                                        <p:anim calcmode="lin" valueType="num">
                                          <p:cBhvr>
                                            <p:cTn id="176" dur="500" fill="hold"/>
                                            <p:tgtEl>
                                              <p:spTgt spid="76"/>
                                            </p:tgtEl>
                                            <p:attrNameLst>
                                              <p:attrName>ppt_h</p:attrName>
                                            </p:attrNameLst>
                                          </p:cBhvr>
                                          <p:tavLst>
                                            <p:tav tm="0">
                                              <p:val>
                                                <p:strVal val="#ppt_h"/>
                                              </p:val>
                                            </p:tav>
                                            <p:tav tm="100000">
                                              <p:val>
                                                <p:strVal val="#ppt_h"/>
                                              </p:val>
                                            </p:tav>
                                          </p:tavLst>
                                        </p:anim>
                                        <p:animEffect transition="in" filter="fade">
                                          <p:cBhvr>
                                            <p:cTn id="177" dur="500"/>
                                            <p:tgtEl>
                                              <p:spTgt spid="76"/>
                                            </p:tgtEl>
                                          </p:cBhvr>
                                        </p:animEffect>
                                      </p:childTnLst>
                                    </p:cTn>
                                  </p:par>
                                  <p:par>
                                    <p:cTn id="178" presetID="2" presetClass="entr" presetSubtype="8" fill="hold" grpId="0" nodeType="withEffect">
                                      <p:stCondLst>
                                        <p:cond delay="1700"/>
                                      </p:stCondLst>
                                      <p:childTnLst>
                                        <p:set>
                                          <p:cBhvr>
                                            <p:cTn id="179" dur="1" fill="hold">
                                              <p:stCondLst>
                                                <p:cond delay="0"/>
                                              </p:stCondLst>
                                            </p:cTn>
                                            <p:tgtEl>
                                              <p:spTgt spid="79"/>
                                            </p:tgtEl>
                                            <p:attrNameLst>
                                              <p:attrName>style.visibility</p:attrName>
                                            </p:attrNameLst>
                                          </p:cBhvr>
                                          <p:to>
                                            <p:strVal val="visible"/>
                                          </p:to>
                                        </p:set>
                                        <p:anim calcmode="lin" valueType="num">
                                          <p:cBhvr additive="base">
                                            <p:cTn id="180" dur="500" fill="hold"/>
                                            <p:tgtEl>
                                              <p:spTgt spid="79"/>
                                            </p:tgtEl>
                                            <p:attrNameLst>
                                              <p:attrName>ppt_x</p:attrName>
                                            </p:attrNameLst>
                                          </p:cBhvr>
                                          <p:tavLst>
                                            <p:tav tm="0">
                                              <p:val>
                                                <p:strVal val="0-#ppt_w/2"/>
                                              </p:val>
                                            </p:tav>
                                            <p:tav tm="100000">
                                              <p:val>
                                                <p:strVal val="#ppt_x"/>
                                              </p:val>
                                            </p:tav>
                                          </p:tavLst>
                                        </p:anim>
                                        <p:anim calcmode="lin" valueType="num">
                                          <p:cBhvr additive="base">
                                            <p:cTn id="181" dur="500" fill="hold"/>
                                            <p:tgtEl>
                                              <p:spTgt spid="79"/>
                                            </p:tgtEl>
                                            <p:attrNameLst>
                                              <p:attrName>ppt_y</p:attrName>
                                            </p:attrNameLst>
                                          </p:cBhvr>
                                          <p:tavLst>
                                            <p:tav tm="0">
                                              <p:val>
                                                <p:strVal val="#ppt_y"/>
                                              </p:val>
                                            </p:tav>
                                            <p:tav tm="100000">
                                              <p:val>
                                                <p:strVal val="#ppt_y"/>
                                              </p:val>
                                            </p:tav>
                                          </p:tavLst>
                                        </p:anim>
                                      </p:childTnLst>
                                    </p:cTn>
                                  </p:par>
                                  <p:par>
                                    <p:cTn id="182" presetID="55" presetClass="entr" presetSubtype="0" fill="hold" grpId="0" nodeType="withEffect">
                                      <p:stCondLst>
                                        <p:cond delay="2100"/>
                                      </p:stCondLst>
                                      <p:childTnLst>
                                        <p:set>
                                          <p:cBhvr>
                                            <p:cTn id="183" dur="1" fill="hold">
                                              <p:stCondLst>
                                                <p:cond delay="0"/>
                                              </p:stCondLst>
                                            </p:cTn>
                                            <p:tgtEl>
                                              <p:spTgt spid="78"/>
                                            </p:tgtEl>
                                            <p:attrNameLst>
                                              <p:attrName>style.visibility</p:attrName>
                                            </p:attrNameLst>
                                          </p:cBhvr>
                                          <p:to>
                                            <p:strVal val="visible"/>
                                          </p:to>
                                        </p:set>
                                        <p:anim calcmode="lin" valueType="num">
                                          <p:cBhvr>
                                            <p:cTn id="184" dur="500" fill="hold"/>
                                            <p:tgtEl>
                                              <p:spTgt spid="78"/>
                                            </p:tgtEl>
                                            <p:attrNameLst>
                                              <p:attrName>ppt_w</p:attrName>
                                            </p:attrNameLst>
                                          </p:cBhvr>
                                          <p:tavLst>
                                            <p:tav tm="0">
                                              <p:val>
                                                <p:strVal val="#ppt_w*0.70"/>
                                              </p:val>
                                            </p:tav>
                                            <p:tav tm="100000">
                                              <p:val>
                                                <p:strVal val="#ppt_w"/>
                                              </p:val>
                                            </p:tav>
                                          </p:tavLst>
                                        </p:anim>
                                        <p:anim calcmode="lin" valueType="num">
                                          <p:cBhvr>
                                            <p:cTn id="185" dur="500" fill="hold"/>
                                            <p:tgtEl>
                                              <p:spTgt spid="78"/>
                                            </p:tgtEl>
                                            <p:attrNameLst>
                                              <p:attrName>ppt_h</p:attrName>
                                            </p:attrNameLst>
                                          </p:cBhvr>
                                          <p:tavLst>
                                            <p:tav tm="0">
                                              <p:val>
                                                <p:strVal val="#ppt_h"/>
                                              </p:val>
                                            </p:tav>
                                            <p:tav tm="100000">
                                              <p:val>
                                                <p:strVal val="#ppt_h"/>
                                              </p:val>
                                            </p:tav>
                                          </p:tavLst>
                                        </p:anim>
                                        <p:animEffect transition="in" filter="fade">
                                          <p:cBhvr>
                                            <p:cTn id="186" dur="500"/>
                                            <p:tgtEl>
                                              <p:spTgt spid="78"/>
                                            </p:tgtEl>
                                          </p:cBhvr>
                                        </p:animEffect>
                                      </p:childTnLst>
                                    </p:cTn>
                                  </p:par>
                                  <p:par>
                                    <p:cTn id="187" presetID="2" presetClass="entr" presetSubtype="8" fill="hold" grpId="0" nodeType="withEffect">
                                      <p:stCondLst>
                                        <p:cond delay="1700"/>
                                      </p:stCondLst>
                                      <p:childTnLst>
                                        <p:set>
                                          <p:cBhvr>
                                            <p:cTn id="188" dur="1" fill="hold">
                                              <p:stCondLst>
                                                <p:cond delay="0"/>
                                              </p:stCondLst>
                                            </p:cTn>
                                            <p:tgtEl>
                                              <p:spTgt spid="81"/>
                                            </p:tgtEl>
                                            <p:attrNameLst>
                                              <p:attrName>style.visibility</p:attrName>
                                            </p:attrNameLst>
                                          </p:cBhvr>
                                          <p:to>
                                            <p:strVal val="visible"/>
                                          </p:to>
                                        </p:set>
                                        <p:anim calcmode="lin" valueType="num">
                                          <p:cBhvr additive="base">
                                            <p:cTn id="189" dur="500" fill="hold"/>
                                            <p:tgtEl>
                                              <p:spTgt spid="81"/>
                                            </p:tgtEl>
                                            <p:attrNameLst>
                                              <p:attrName>ppt_x</p:attrName>
                                            </p:attrNameLst>
                                          </p:cBhvr>
                                          <p:tavLst>
                                            <p:tav tm="0">
                                              <p:val>
                                                <p:strVal val="0-#ppt_w/2"/>
                                              </p:val>
                                            </p:tav>
                                            <p:tav tm="100000">
                                              <p:val>
                                                <p:strVal val="#ppt_x"/>
                                              </p:val>
                                            </p:tav>
                                          </p:tavLst>
                                        </p:anim>
                                        <p:anim calcmode="lin" valueType="num">
                                          <p:cBhvr additive="base">
                                            <p:cTn id="190" dur="500" fill="hold"/>
                                            <p:tgtEl>
                                              <p:spTgt spid="81"/>
                                            </p:tgtEl>
                                            <p:attrNameLst>
                                              <p:attrName>ppt_y</p:attrName>
                                            </p:attrNameLst>
                                          </p:cBhvr>
                                          <p:tavLst>
                                            <p:tav tm="0">
                                              <p:val>
                                                <p:strVal val="#ppt_y"/>
                                              </p:val>
                                            </p:tav>
                                            <p:tav tm="100000">
                                              <p:val>
                                                <p:strVal val="#ppt_y"/>
                                              </p:val>
                                            </p:tav>
                                          </p:tavLst>
                                        </p:anim>
                                      </p:childTnLst>
                                    </p:cTn>
                                  </p:par>
                                  <p:par>
                                    <p:cTn id="191" presetID="55" presetClass="entr" presetSubtype="0" fill="hold" grpId="0" nodeType="withEffect">
                                      <p:stCondLst>
                                        <p:cond delay="2100"/>
                                      </p:stCondLst>
                                      <p:childTnLst>
                                        <p:set>
                                          <p:cBhvr>
                                            <p:cTn id="192" dur="1" fill="hold">
                                              <p:stCondLst>
                                                <p:cond delay="0"/>
                                              </p:stCondLst>
                                            </p:cTn>
                                            <p:tgtEl>
                                              <p:spTgt spid="80"/>
                                            </p:tgtEl>
                                            <p:attrNameLst>
                                              <p:attrName>style.visibility</p:attrName>
                                            </p:attrNameLst>
                                          </p:cBhvr>
                                          <p:to>
                                            <p:strVal val="visible"/>
                                          </p:to>
                                        </p:set>
                                        <p:anim calcmode="lin" valueType="num">
                                          <p:cBhvr>
                                            <p:cTn id="193" dur="500" fill="hold"/>
                                            <p:tgtEl>
                                              <p:spTgt spid="80"/>
                                            </p:tgtEl>
                                            <p:attrNameLst>
                                              <p:attrName>ppt_w</p:attrName>
                                            </p:attrNameLst>
                                          </p:cBhvr>
                                          <p:tavLst>
                                            <p:tav tm="0">
                                              <p:val>
                                                <p:strVal val="#ppt_w*0.70"/>
                                              </p:val>
                                            </p:tav>
                                            <p:tav tm="100000">
                                              <p:val>
                                                <p:strVal val="#ppt_w"/>
                                              </p:val>
                                            </p:tav>
                                          </p:tavLst>
                                        </p:anim>
                                        <p:anim calcmode="lin" valueType="num">
                                          <p:cBhvr>
                                            <p:cTn id="194" dur="500" fill="hold"/>
                                            <p:tgtEl>
                                              <p:spTgt spid="80"/>
                                            </p:tgtEl>
                                            <p:attrNameLst>
                                              <p:attrName>ppt_h</p:attrName>
                                            </p:attrNameLst>
                                          </p:cBhvr>
                                          <p:tavLst>
                                            <p:tav tm="0">
                                              <p:val>
                                                <p:strVal val="#ppt_h"/>
                                              </p:val>
                                            </p:tav>
                                            <p:tav tm="100000">
                                              <p:val>
                                                <p:strVal val="#ppt_h"/>
                                              </p:val>
                                            </p:tav>
                                          </p:tavLst>
                                        </p:anim>
                                        <p:animEffect transition="in" filter="fade">
                                          <p:cBhvr>
                                            <p:cTn id="19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46" grpId="0"/>
          <p:bldP spid="46"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6" grpId="0" animBg="1"/>
          <p:bldP spid="67" grpId="0"/>
          <p:bldP spid="68" grpId="0" animBg="1"/>
          <p:bldP spid="69" grpId="0"/>
          <p:bldP spid="70" grpId="0" animBg="1"/>
          <p:bldP spid="71" grpId="0"/>
          <p:bldP spid="73" grpId="0" animBg="1"/>
          <p:bldP spid="74" grpId="0"/>
          <p:bldP spid="75" grpId="0" animBg="1"/>
          <p:bldP spid="76" grpId="0"/>
          <p:bldP spid="77" grpId="0" animBg="1"/>
          <p:bldP spid="78" grpId="0"/>
          <p:bldP spid="79" grpId="0" animBg="1"/>
          <p:bldP spid="80" grpId="0"/>
          <p:bldP spid="81"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10"/>
          <p:cNvSpPr>
            <a:spLocks noEditPoints="1"/>
          </p:cNvSpPr>
          <p:nvPr/>
        </p:nvSpPr>
        <p:spPr bwMode="auto">
          <a:xfrm>
            <a:off x="-1463" y="1182490"/>
            <a:ext cx="4762176" cy="3982615"/>
          </a:xfrm>
          <a:custGeom>
            <a:avLst/>
            <a:gdLst>
              <a:gd name="T0" fmla="*/ 1565 w 2779"/>
              <a:gd name="T1" fmla="*/ 164 h 2324"/>
              <a:gd name="T2" fmla="*/ 0 w 2779"/>
              <a:gd name="T3" fmla="*/ 217 h 2324"/>
              <a:gd name="T4" fmla="*/ 1485 w 2779"/>
              <a:gd name="T5" fmla="*/ 2313 h 2324"/>
              <a:gd name="T6" fmla="*/ 1910 w 2779"/>
              <a:gd name="T7" fmla="*/ 2243 h 2324"/>
              <a:gd name="T8" fmla="*/ 2765 w 2779"/>
              <a:gd name="T9" fmla="*/ 2014 h 2324"/>
              <a:gd name="T10" fmla="*/ 732 w 2779"/>
              <a:gd name="T11" fmla="*/ 2122 h 2324"/>
              <a:gd name="T12" fmla="*/ 732 w 2779"/>
              <a:gd name="T13" fmla="*/ 312 h 2324"/>
              <a:gd name="T14" fmla="*/ 1389 w 2779"/>
              <a:gd name="T15" fmla="*/ 2122 h 2324"/>
              <a:gd name="T16" fmla="*/ 1389 w 2779"/>
              <a:gd name="T17" fmla="*/ 312 h 2324"/>
              <a:gd name="T18" fmla="*/ 2070 w 2779"/>
              <a:gd name="T19" fmla="*/ 2101 h 2324"/>
              <a:gd name="T20" fmla="*/ 2557 w 2779"/>
              <a:gd name="T21" fmla="*/ 1970 h 2324"/>
              <a:gd name="T22" fmla="*/ 319 w 2779"/>
              <a:gd name="T23" fmla="*/ 1881 h 2324"/>
              <a:gd name="T24" fmla="*/ 595 w 2779"/>
              <a:gd name="T25" fmla="*/ 1888 h 2324"/>
              <a:gd name="T26" fmla="*/ 597 w 2779"/>
              <a:gd name="T27" fmla="*/ 1612 h 2324"/>
              <a:gd name="T28" fmla="*/ 323 w 2779"/>
              <a:gd name="T29" fmla="*/ 1612 h 2324"/>
              <a:gd name="T30" fmla="*/ 403 w 2779"/>
              <a:gd name="T31" fmla="*/ 1693 h 2324"/>
              <a:gd name="T32" fmla="*/ 516 w 2779"/>
              <a:gd name="T33" fmla="*/ 1693 h 2324"/>
              <a:gd name="T34" fmla="*/ 516 w 2779"/>
              <a:gd name="T35" fmla="*/ 1805 h 2324"/>
              <a:gd name="T36" fmla="*/ 401 w 2779"/>
              <a:gd name="T37" fmla="*/ 1803 h 2324"/>
              <a:gd name="T38" fmla="*/ 443 w 2779"/>
              <a:gd name="T39" fmla="*/ 1283 h 2324"/>
              <a:gd name="T40" fmla="*/ 500 w 2779"/>
              <a:gd name="T41" fmla="*/ 534 h 2324"/>
              <a:gd name="T42" fmla="*/ 386 w 2779"/>
              <a:gd name="T43" fmla="*/ 1225 h 2324"/>
              <a:gd name="T44" fmla="*/ 1888 w 2779"/>
              <a:gd name="T45" fmla="*/ 447 h 2324"/>
              <a:gd name="T46" fmla="*/ 2096 w 2779"/>
              <a:gd name="T47" fmla="*/ 1224 h 2324"/>
              <a:gd name="T48" fmla="*/ 1888 w 2779"/>
              <a:gd name="T49" fmla="*/ 447 h 2324"/>
              <a:gd name="T50" fmla="*/ 968 w 2779"/>
              <a:gd name="T51" fmla="*/ 1885 h 2324"/>
              <a:gd name="T52" fmla="*/ 1242 w 2779"/>
              <a:gd name="T53" fmla="*/ 1885 h 2324"/>
              <a:gd name="T54" fmla="*/ 1105 w 2779"/>
              <a:gd name="T55" fmla="*/ 1554 h 2324"/>
              <a:gd name="T56" fmla="*/ 913 w 2779"/>
              <a:gd name="T57" fmla="*/ 1749 h 2324"/>
              <a:gd name="T58" fmla="*/ 1049 w 2779"/>
              <a:gd name="T59" fmla="*/ 1693 h 2324"/>
              <a:gd name="T60" fmla="*/ 1161 w 2779"/>
              <a:gd name="T61" fmla="*/ 1693 h 2324"/>
              <a:gd name="T62" fmla="*/ 1161 w 2779"/>
              <a:gd name="T63" fmla="*/ 1805 h 2324"/>
              <a:gd name="T64" fmla="*/ 1047 w 2779"/>
              <a:gd name="T65" fmla="*/ 1803 h 2324"/>
              <a:gd name="T66" fmla="*/ 1137 w 2779"/>
              <a:gd name="T67" fmla="*/ 1283 h 2324"/>
              <a:gd name="T68" fmla="*/ 1195 w 2779"/>
              <a:gd name="T69" fmla="*/ 534 h 2324"/>
              <a:gd name="T70" fmla="*/ 1080 w 2779"/>
              <a:gd name="T71" fmla="*/ 1225 h 2324"/>
              <a:gd name="T72" fmla="*/ 2088 w 2779"/>
              <a:gd name="T73" fmla="*/ 1537 h 2324"/>
              <a:gd name="T74" fmla="*/ 2088 w 2779"/>
              <a:gd name="T75" fmla="*/ 1811 h 2324"/>
              <a:gd name="T76" fmla="*/ 2359 w 2779"/>
              <a:gd name="T77" fmla="*/ 1812 h 2324"/>
              <a:gd name="T78" fmla="*/ 2362 w 2779"/>
              <a:gd name="T79" fmla="*/ 1537 h 2324"/>
              <a:gd name="T80" fmla="*/ 2224 w 2779"/>
              <a:gd name="T81" fmla="*/ 1480 h 2324"/>
              <a:gd name="T82" fmla="*/ 2168 w 2779"/>
              <a:gd name="T83" fmla="*/ 1617 h 2324"/>
              <a:gd name="T84" fmla="*/ 2303 w 2779"/>
              <a:gd name="T85" fmla="*/ 1675 h 2324"/>
              <a:gd name="T86" fmla="*/ 2168 w 2779"/>
              <a:gd name="T87" fmla="*/ 1730 h 2324"/>
              <a:gd name="T88" fmla="*/ 2168 w 2779"/>
              <a:gd name="T89" fmla="*/ 1617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9" h="2324">
                <a:moveTo>
                  <a:pt x="2248" y="81"/>
                </a:moveTo>
                <a:cubicBezTo>
                  <a:pt x="2234" y="31"/>
                  <a:pt x="2183" y="0"/>
                  <a:pt x="2130" y="13"/>
                </a:cubicBezTo>
                <a:cubicBezTo>
                  <a:pt x="1565" y="164"/>
                  <a:pt x="1565" y="164"/>
                  <a:pt x="1565" y="164"/>
                </a:cubicBezTo>
                <a:cubicBezTo>
                  <a:pt x="1548" y="138"/>
                  <a:pt x="1519" y="121"/>
                  <a:pt x="1485" y="121"/>
                </a:cubicBezTo>
                <a:cubicBezTo>
                  <a:pt x="95" y="121"/>
                  <a:pt x="95" y="121"/>
                  <a:pt x="95" y="121"/>
                </a:cubicBezTo>
                <a:cubicBezTo>
                  <a:pt x="43" y="121"/>
                  <a:pt x="0" y="164"/>
                  <a:pt x="0" y="217"/>
                </a:cubicBezTo>
                <a:cubicBezTo>
                  <a:pt x="0" y="2217"/>
                  <a:pt x="0" y="2217"/>
                  <a:pt x="0" y="2217"/>
                </a:cubicBezTo>
                <a:cubicBezTo>
                  <a:pt x="0" y="2271"/>
                  <a:pt x="43" y="2313"/>
                  <a:pt x="95" y="2313"/>
                </a:cubicBezTo>
                <a:cubicBezTo>
                  <a:pt x="1485" y="2313"/>
                  <a:pt x="1485" y="2313"/>
                  <a:pt x="1485" y="2313"/>
                </a:cubicBezTo>
                <a:cubicBezTo>
                  <a:pt x="1538" y="2313"/>
                  <a:pt x="1580" y="2271"/>
                  <a:pt x="1580" y="2217"/>
                </a:cubicBezTo>
                <a:cubicBezTo>
                  <a:pt x="1580" y="1010"/>
                  <a:pt x="1580" y="1010"/>
                  <a:pt x="1580" y="1010"/>
                </a:cubicBezTo>
                <a:cubicBezTo>
                  <a:pt x="1910" y="2243"/>
                  <a:pt x="1910" y="2243"/>
                  <a:pt x="1910" y="2243"/>
                </a:cubicBezTo>
                <a:cubicBezTo>
                  <a:pt x="1923" y="2294"/>
                  <a:pt x="1976" y="2324"/>
                  <a:pt x="2027" y="2310"/>
                </a:cubicBezTo>
                <a:cubicBezTo>
                  <a:pt x="2697" y="2131"/>
                  <a:pt x="2697" y="2131"/>
                  <a:pt x="2697" y="2131"/>
                </a:cubicBezTo>
                <a:cubicBezTo>
                  <a:pt x="2749" y="2117"/>
                  <a:pt x="2779" y="2064"/>
                  <a:pt x="2765" y="2014"/>
                </a:cubicBezTo>
                <a:cubicBezTo>
                  <a:pt x="2248" y="81"/>
                  <a:pt x="2248" y="81"/>
                  <a:pt x="2248" y="81"/>
                </a:cubicBezTo>
                <a:close/>
                <a:moveTo>
                  <a:pt x="732" y="2122"/>
                </a:moveTo>
                <a:cubicBezTo>
                  <a:pt x="732" y="2122"/>
                  <a:pt x="732" y="2122"/>
                  <a:pt x="732" y="2122"/>
                </a:cubicBezTo>
                <a:cubicBezTo>
                  <a:pt x="190" y="2122"/>
                  <a:pt x="190" y="2122"/>
                  <a:pt x="190" y="2122"/>
                </a:cubicBezTo>
                <a:cubicBezTo>
                  <a:pt x="190" y="312"/>
                  <a:pt x="190" y="312"/>
                  <a:pt x="190" y="312"/>
                </a:cubicBezTo>
                <a:cubicBezTo>
                  <a:pt x="732" y="312"/>
                  <a:pt x="732" y="312"/>
                  <a:pt x="732" y="312"/>
                </a:cubicBezTo>
                <a:cubicBezTo>
                  <a:pt x="732" y="2122"/>
                  <a:pt x="732" y="2122"/>
                  <a:pt x="732" y="2122"/>
                </a:cubicBezTo>
                <a:close/>
                <a:moveTo>
                  <a:pt x="1389" y="2122"/>
                </a:moveTo>
                <a:cubicBezTo>
                  <a:pt x="1389" y="2122"/>
                  <a:pt x="1389" y="2122"/>
                  <a:pt x="1389" y="2122"/>
                </a:cubicBezTo>
                <a:cubicBezTo>
                  <a:pt x="848" y="2122"/>
                  <a:pt x="848" y="2122"/>
                  <a:pt x="848" y="2122"/>
                </a:cubicBezTo>
                <a:cubicBezTo>
                  <a:pt x="848" y="312"/>
                  <a:pt x="848" y="312"/>
                  <a:pt x="848" y="312"/>
                </a:cubicBezTo>
                <a:cubicBezTo>
                  <a:pt x="1389" y="312"/>
                  <a:pt x="1389" y="312"/>
                  <a:pt x="1389" y="312"/>
                </a:cubicBezTo>
                <a:cubicBezTo>
                  <a:pt x="1389" y="2122"/>
                  <a:pt x="1389" y="2122"/>
                  <a:pt x="1389" y="2122"/>
                </a:cubicBezTo>
                <a:close/>
                <a:moveTo>
                  <a:pt x="2070" y="2101"/>
                </a:moveTo>
                <a:cubicBezTo>
                  <a:pt x="2070" y="2101"/>
                  <a:pt x="2070" y="2101"/>
                  <a:pt x="2070" y="2101"/>
                </a:cubicBezTo>
                <a:cubicBezTo>
                  <a:pt x="1602" y="354"/>
                  <a:pt x="1602" y="354"/>
                  <a:pt x="1602" y="354"/>
                </a:cubicBezTo>
                <a:cubicBezTo>
                  <a:pt x="2088" y="222"/>
                  <a:pt x="2088" y="222"/>
                  <a:pt x="2088" y="222"/>
                </a:cubicBezTo>
                <a:cubicBezTo>
                  <a:pt x="2557" y="1970"/>
                  <a:pt x="2557" y="1970"/>
                  <a:pt x="2557" y="1970"/>
                </a:cubicBezTo>
                <a:cubicBezTo>
                  <a:pt x="2070" y="2101"/>
                  <a:pt x="2070" y="2101"/>
                  <a:pt x="2070" y="2101"/>
                </a:cubicBezTo>
                <a:close/>
                <a:moveTo>
                  <a:pt x="319" y="1881"/>
                </a:moveTo>
                <a:cubicBezTo>
                  <a:pt x="319" y="1881"/>
                  <a:pt x="319" y="1881"/>
                  <a:pt x="319" y="1881"/>
                </a:cubicBezTo>
                <a:cubicBezTo>
                  <a:pt x="323" y="1885"/>
                  <a:pt x="323" y="1885"/>
                  <a:pt x="323" y="1885"/>
                </a:cubicBezTo>
                <a:cubicBezTo>
                  <a:pt x="358" y="1921"/>
                  <a:pt x="407" y="1942"/>
                  <a:pt x="460" y="1942"/>
                </a:cubicBezTo>
                <a:cubicBezTo>
                  <a:pt x="512" y="1942"/>
                  <a:pt x="560" y="1921"/>
                  <a:pt x="595" y="1888"/>
                </a:cubicBezTo>
                <a:cubicBezTo>
                  <a:pt x="597" y="1885"/>
                  <a:pt x="597" y="1885"/>
                  <a:pt x="597" y="1885"/>
                </a:cubicBezTo>
                <a:cubicBezTo>
                  <a:pt x="632" y="1851"/>
                  <a:pt x="654" y="1803"/>
                  <a:pt x="654" y="1749"/>
                </a:cubicBezTo>
                <a:cubicBezTo>
                  <a:pt x="654" y="1695"/>
                  <a:pt x="632" y="1647"/>
                  <a:pt x="597" y="1612"/>
                </a:cubicBezTo>
                <a:cubicBezTo>
                  <a:pt x="596" y="1612"/>
                  <a:pt x="596" y="1612"/>
                  <a:pt x="596" y="1612"/>
                </a:cubicBezTo>
                <a:cubicBezTo>
                  <a:pt x="562" y="1577"/>
                  <a:pt x="513" y="1554"/>
                  <a:pt x="460" y="1554"/>
                </a:cubicBezTo>
                <a:cubicBezTo>
                  <a:pt x="407" y="1554"/>
                  <a:pt x="358" y="1577"/>
                  <a:pt x="323" y="1612"/>
                </a:cubicBezTo>
                <a:cubicBezTo>
                  <a:pt x="288" y="1647"/>
                  <a:pt x="267" y="1695"/>
                  <a:pt x="267" y="1749"/>
                </a:cubicBezTo>
                <a:cubicBezTo>
                  <a:pt x="267" y="1800"/>
                  <a:pt x="287" y="1847"/>
                  <a:pt x="319" y="1881"/>
                </a:cubicBezTo>
                <a:close/>
                <a:moveTo>
                  <a:pt x="403" y="1693"/>
                </a:moveTo>
                <a:cubicBezTo>
                  <a:pt x="403" y="1693"/>
                  <a:pt x="403" y="1693"/>
                  <a:pt x="403" y="1693"/>
                </a:cubicBezTo>
                <a:cubicBezTo>
                  <a:pt x="418" y="1678"/>
                  <a:pt x="438" y="1670"/>
                  <a:pt x="460" y="1670"/>
                </a:cubicBezTo>
                <a:cubicBezTo>
                  <a:pt x="481" y="1670"/>
                  <a:pt x="502" y="1678"/>
                  <a:pt x="516" y="1693"/>
                </a:cubicBezTo>
                <a:cubicBezTo>
                  <a:pt x="516" y="1693"/>
                  <a:pt x="516" y="1693"/>
                  <a:pt x="516" y="1693"/>
                </a:cubicBezTo>
                <a:cubicBezTo>
                  <a:pt x="530" y="1708"/>
                  <a:pt x="540" y="1727"/>
                  <a:pt x="540" y="1749"/>
                </a:cubicBezTo>
                <a:cubicBezTo>
                  <a:pt x="540" y="1771"/>
                  <a:pt x="530" y="1790"/>
                  <a:pt x="516" y="1805"/>
                </a:cubicBezTo>
                <a:cubicBezTo>
                  <a:pt x="501" y="1820"/>
                  <a:pt x="481" y="1828"/>
                  <a:pt x="460" y="1828"/>
                </a:cubicBezTo>
                <a:cubicBezTo>
                  <a:pt x="438" y="1828"/>
                  <a:pt x="418" y="1819"/>
                  <a:pt x="403" y="1805"/>
                </a:cubicBezTo>
                <a:cubicBezTo>
                  <a:pt x="401" y="1803"/>
                  <a:pt x="401" y="1803"/>
                  <a:pt x="401" y="1803"/>
                </a:cubicBezTo>
                <a:cubicBezTo>
                  <a:pt x="388" y="1789"/>
                  <a:pt x="381" y="1770"/>
                  <a:pt x="381" y="1749"/>
                </a:cubicBezTo>
                <a:cubicBezTo>
                  <a:pt x="381" y="1727"/>
                  <a:pt x="389" y="1708"/>
                  <a:pt x="403" y="1693"/>
                </a:cubicBezTo>
                <a:close/>
                <a:moveTo>
                  <a:pt x="443" y="1283"/>
                </a:moveTo>
                <a:cubicBezTo>
                  <a:pt x="443" y="1283"/>
                  <a:pt x="443" y="1283"/>
                  <a:pt x="443" y="1283"/>
                </a:cubicBezTo>
                <a:cubicBezTo>
                  <a:pt x="475" y="1283"/>
                  <a:pt x="500" y="1257"/>
                  <a:pt x="500" y="1225"/>
                </a:cubicBezTo>
                <a:cubicBezTo>
                  <a:pt x="500" y="534"/>
                  <a:pt x="500" y="534"/>
                  <a:pt x="500" y="534"/>
                </a:cubicBezTo>
                <a:cubicBezTo>
                  <a:pt x="500" y="503"/>
                  <a:pt x="475" y="477"/>
                  <a:pt x="443" y="477"/>
                </a:cubicBezTo>
                <a:cubicBezTo>
                  <a:pt x="411" y="477"/>
                  <a:pt x="386" y="503"/>
                  <a:pt x="386" y="534"/>
                </a:cubicBezTo>
                <a:cubicBezTo>
                  <a:pt x="386" y="1225"/>
                  <a:pt x="386" y="1225"/>
                  <a:pt x="386" y="1225"/>
                </a:cubicBezTo>
                <a:cubicBezTo>
                  <a:pt x="386" y="1257"/>
                  <a:pt x="411" y="1283"/>
                  <a:pt x="443" y="1283"/>
                </a:cubicBezTo>
                <a:close/>
                <a:moveTo>
                  <a:pt x="1888" y="447"/>
                </a:moveTo>
                <a:cubicBezTo>
                  <a:pt x="1888" y="447"/>
                  <a:pt x="1888" y="447"/>
                  <a:pt x="1888" y="447"/>
                </a:cubicBezTo>
                <a:cubicBezTo>
                  <a:pt x="1857" y="454"/>
                  <a:pt x="1839" y="487"/>
                  <a:pt x="1847" y="517"/>
                </a:cubicBezTo>
                <a:cubicBezTo>
                  <a:pt x="2026" y="1184"/>
                  <a:pt x="2026" y="1184"/>
                  <a:pt x="2026" y="1184"/>
                </a:cubicBezTo>
                <a:cubicBezTo>
                  <a:pt x="2035" y="1214"/>
                  <a:pt x="2065" y="1233"/>
                  <a:pt x="2096" y="1224"/>
                </a:cubicBezTo>
                <a:cubicBezTo>
                  <a:pt x="2126" y="1217"/>
                  <a:pt x="2144" y="1185"/>
                  <a:pt x="2136" y="1154"/>
                </a:cubicBezTo>
                <a:cubicBezTo>
                  <a:pt x="1957" y="487"/>
                  <a:pt x="1957" y="487"/>
                  <a:pt x="1957" y="487"/>
                </a:cubicBezTo>
                <a:cubicBezTo>
                  <a:pt x="1949" y="456"/>
                  <a:pt x="1917" y="438"/>
                  <a:pt x="1888" y="447"/>
                </a:cubicBezTo>
                <a:close/>
                <a:moveTo>
                  <a:pt x="966" y="1881"/>
                </a:moveTo>
                <a:cubicBezTo>
                  <a:pt x="966" y="1881"/>
                  <a:pt x="966" y="1881"/>
                  <a:pt x="966" y="1881"/>
                </a:cubicBezTo>
                <a:cubicBezTo>
                  <a:pt x="968" y="1885"/>
                  <a:pt x="968" y="1885"/>
                  <a:pt x="968" y="1885"/>
                </a:cubicBezTo>
                <a:cubicBezTo>
                  <a:pt x="1003" y="1921"/>
                  <a:pt x="1052" y="1942"/>
                  <a:pt x="1105" y="1942"/>
                </a:cubicBezTo>
                <a:cubicBezTo>
                  <a:pt x="1158" y="1942"/>
                  <a:pt x="1206" y="1921"/>
                  <a:pt x="1241" y="1888"/>
                </a:cubicBezTo>
                <a:cubicBezTo>
                  <a:pt x="1242" y="1885"/>
                  <a:pt x="1242" y="1885"/>
                  <a:pt x="1242" y="1885"/>
                </a:cubicBezTo>
                <a:cubicBezTo>
                  <a:pt x="1277" y="1851"/>
                  <a:pt x="1299" y="1803"/>
                  <a:pt x="1299" y="1749"/>
                </a:cubicBezTo>
                <a:cubicBezTo>
                  <a:pt x="1299" y="1695"/>
                  <a:pt x="1277" y="1647"/>
                  <a:pt x="1242" y="1612"/>
                </a:cubicBezTo>
                <a:cubicBezTo>
                  <a:pt x="1207" y="1577"/>
                  <a:pt x="1160" y="1554"/>
                  <a:pt x="1105" y="1554"/>
                </a:cubicBezTo>
                <a:cubicBezTo>
                  <a:pt x="1052" y="1554"/>
                  <a:pt x="1003" y="1577"/>
                  <a:pt x="968" y="1612"/>
                </a:cubicBezTo>
                <a:cubicBezTo>
                  <a:pt x="969" y="1612"/>
                  <a:pt x="969" y="1612"/>
                  <a:pt x="969" y="1612"/>
                </a:cubicBezTo>
                <a:cubicBezTo>
                  <a:pt x="933" y="1647"/>
                  <a:pt x="913" y="1695"/>
                  <a:pt x="913" y="1749"/>
                </a:cubicBezTo>
                <a:cubicBezTo>
                  <a:pt x="913" y="1800"/>
                  <a:pt x="933" y="1847"/>
                  <a:pt x="966" y="1881"/>
                </a:cubicBezTo>
                <a:close/>
                <a:moveTo>
                  <a:pt x="1049" y="1693"/>
                </a:moveTo>
                <a:cubicBezTo>
                  <a:pt x="1049" y="1693"/>
                  <a:pt x="1049" y="1693"/>
                  <a:pt x="1049" y="1693"/>
                </a:cubicBezTo>
                <a:cubicBezTo>
                  <a:pt x="1065" y="1678"/>
                  <a:pt x="1083" y="1670"/>
                  <a:pt x="1105" y="1670"/>
                </a:cubicBezTo>
                <a:cubicBezTo>
                  <a:pt x="1128" y="1670"/>
                  <a:pt x="1147" y="1678"/>
                  <a:pt x="1161" y="1693"/>
                </a:cubicBezTo>
                <a:cubicBezTo>
                  <a:pt x="1161" y="1693"/>
                  <a:pt x="1161" y="1693"/>
                  <a:pt x="1161" y="1693"/>
                </a:cubicBezTo>
                <a:cubicBezTo>
                  <a:pt x="1176" y="1708"/>
                  <a:pt x="1185" y="1727"/>
                  <a:pt x="1185" y="1749"/>
                </a:cubicBezTo>
                <a:cubicBezTo>
                  <a:pt x="1185" y="1771"/>
                  <a:pt x="1176" y="1790"/>
                  <a:pt x="1162" y="1805"/>
                </a:cubicBezTo>
                <a:cubicBezTo>
                  <a:pt x="1161" y="1805"/>
                  <a:pt x="1161" y="1805"/>
                  <a:pt x="1161" y="1805"/>
                </a:cubicBezTo>
                <a:cubicBezTo>
                  <a:pt x="1147" y="1820"/>
                  <a:pt x="1128" y="1828"/>
                  <a:pt x="1105" y="1828"/>
                </a:cubicBezTo>
                <a:cubicBezTo>
                  <a:pt x="1083" y="1828"/>
                  <a:pt x="1065" y="1819"/>
                  <a:pt x="1049" y="1805"/>
                </a:cubicBezTo>
                <a:cubicBezTo>
                  <a:pt x="1047" y="1803"/>
                  <a:pt x="1047" y="1803"/>
                  <a:pt x="1047" y="1803"/>
                </a:cubicBezTo>
                <a:cubicBezTo>
                  <a:pt x="1034" y="1789"/>
                  <a:pt x="1027" y="1770"/>
                  <a:pt x="1027" y="1749"/>
                </a:cubicBezTo>
                <a:cubicBezTo>
                  <a:pt x="1027" y="1727"/>
                  <a:pt x="1035" y="1708"/>
                  <a:pt x="1049" y="1693"/>
                </a:cubicBezTo>
                <a:close/>
                <a:moveTo>
                  <a:pt x="1137" y="1283"/>
                </a:moveTo>
                <a:cubicBezTo>
                  <a:pt x="1137" y="1283"/>
                  <a:pt x="1137" y="1283"/>
                  <a:pt x="1137" y="1283"/>
                </a:cubicBezTo>
                <a:cubicBezTo>
                  <a:pt x="1169" y="1283"/>
                  <a:pt x="1195" y="1257"/>
                  <a:pt x="1195" y="1225"/>
                </a:cubicBezTo>
                <a:cubicBezTo>
                  <a:pt x="1195" y="534"/>
                  <a:pt x="1195" y="534"/>
                  <a:pt x="1195" y="534"/>
                </a:cubicBezTo>
                <a:cubicBezTo>
                  <a:pt x="1195" y="503"/>
                  <a:pt x="1169" y="477"/>
                  <a:pt x="1137" y="477"/>
                </a:cubicBezTo>
                <a:cubicBezTo>
                  <a:pt x="1105" y="477"/>
                  <a:pt x="1080" y="503"/>
                  <a:pt x="1080" y="534"/>
                </a:cubicBezTo>
                <a:cubicBezTo>
                  <a:pt x="1080" y="1225"/>
                  <a:pt x="1080" y="1225"/>
                  <a:pt x="1080" y="1225"/>
                </a:cubicBezTo>
                <a:cubicBezTo>
                  <a:pt x="1080" y="1257"/>
                  <a:pt x="1105" y="1283"/>
                  <a:pt x="1137" y="1283"/>
                </a:cubicBezTo>
                <a:close/>
                <a:moveTo>
                  <a:pt x="2088" y="1537"/>
                </a:moveTo>
                <a:cubicBezTo>
                  <a:pt x="2088" y="1537"/>
                  <a:pt x="2088" y="1537"/>
                  <a:pt x="2088" y="1537"/>
                </a:cubicBezTo>
                <a:cubicBezTo>
                  <a:pt x="2052" y="1572"/>
                  <a:pt x="2030" y="1619"/>
                  <a:pt x="2030" y="1675"/>
                </a:cubicBezTo>
                <a:cubicBezTo>
                  <a:pt x="2030" y="1726"/>
                  <a:pt x="2051" y="1773"/>
                  <a:pt x="2085" y="1807"/>
                </a:cubicBezTo>
                <a:cubicBezTo>
                  <a:pt x="2088" y="1811"/>
                  <a:pt x="2088" y="1811"/>
                  <a:pt x="2088" y="1811"/>
                </a:cubicBezTo>
                <a:cubicBezTo>
                  <a:pt x="2123" y="1845"/>
                  <a:pt x="2170" y="1868"/>
                  <a:pt x="2224" y="1868"/>
                </a:cubicBezTo>
                <a:cubicBezTo>
                  <a:pt x="2275" y="1868"/>
                  <a:pt x="2323" y="1847"/>
                  <a:pt x="2358" y="1813"/>
                </a:cubicBezTo>
                <a:cubicBezTo>
                  <a:pt x="2359" y="1812"/>
                  <a:pt x="2359" y="1812"/>
                  <a:pt x="2359" y="1812"/>
                </a:cubicBezTo>
                <a:cubicBezTo>
                  <a:pt x="2362" y="1810"/>
                  <a:pt x="2362" y="1810"/>
                  <a:pt x="2362" y="1810"/>
                </a:cubicBezTo>
                <a:cubicBezTo>
                  <a:pt x="2396" y="1775"/>
                  <a:pt x="2417" y="1727"/>
                  <a:pt x="2417" y="1675"/>
                </a:cubicBezTo>
                <a:cubicBezTo>
                  <a:pt x="2417" y="1619"/>
                  <a:pt x="2396" y="1572"/>
                  <a:pt x="2362" y="1537"/>
                </a:cubicBezTo>
                <a:cubicBezTo>
                  <a:pt x="2362" y="1537"/>
                  <a:pt x="2362" y="1537"/>
                  <a:pt x="2362" y="1537"/>
                </a:cubicBezTo>
                <a:cubicBezTo>
                  <a:pt x="2362" y="1537"/>
                  <a:pt x="2362" y="1537"/>
                  <a:pt x="2362" y="1537"/>
                </a:cubicBezTo>
                <a:cubicBezTo>
                  <a:pt x="2326" y="1502"/>
                  <a:pt x="2277" y="1480"/>
                  <a:pt x="2224" y="1480"/>
                </a:cubicBezTo>
                <a:cubicBezTo>
                  <a:pt x="2170" y="1480"/>
                  <a:pt x="2123" y="1502"/>
                  <a:pt x="2088" y="1537"/>
                </a:cubicBezTo>
                <a:close/>
                <a:moveTo>
                  <a:pt x="2168" y="1617"/>
                </a:moveTo>
                <a:cubicBezTo>
                  <a:pt x="2168" y="1617"/>
                  <a:pt x="2168" y="1617"/>
                  <a:pt x="2168" y="1617"/>
                </a:cubicBezTo>
                <a:cubicBezTo>
                  <a:pt x="2183" y="1603"/>
                  <a:pt x="2202" y="1595"/>
                  <a:pt x="2224" y="1595"/>
                </a:cubicBezTo>
                <a:cubicBezTo>
                  <a:pt x="2246" y="1595"/>
                  <a:pt x="2267" y="1603"/>
                  <a:pt x="2280" y="1617"/>
                </a:cubicBezTo>
                <a:cubicBezTo>
                  <a:pt x="2294" y="1632"/>
                  <a:pt x="2303" y="1652"/>
                  <a:pt x="2303" y="1675"/>
                </a:cubicBezTo>
                <a:cubicBezTo>
                  <a:pt x="2303" y="1695"/>
                  <a:pt x="2294" y="1715"/>
                  <a:pt x="2280" y="1730"/>
                </a:cubicBezTo>
                <a:cubicBezTo>
                  <a:pt x="2265" y="1744"/>
                  <a:pt x="2246" y="1754"/>
                  <a:pt x="2224" y="1754"/>
                </a:cubicBezTo>
                <a:cubicBezTo>
                  <a:pt x="2202" y="1754"/>
                  <a:pt x="2183" y="1744"/>
                  <a:pt x="2168" y="1730"/>
                </a:cubicBezTo>
                <a:cubicBezTo>
                  <a:pt x="2166" y="1727"/>
                  <a:pt x="2166" y="1727"/>
                  <a:pt x="2166" y="1727"/>
                </a:cubicBezTo>
                <a:cubicBezTo>
                  <a:pt x="2153" y="1713"/>
                  <a:pt x="2145" y="1694"/>
                  <a:pt x="2145" y="1675"/>
                </a:cubicBezTo>
                <a:cubicBezTo>
                  <a:pt x="2145" y="1652"/>
                  <a:pt x="2154" y="1632"/>
                  <a:pt x="2168" y="1617"/>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108012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绪 论</a:t>
            </a:r>
          </a:p>
        </p:txBody>
      </p:sp>
      <p:sp>
        <p:nvSpPr>
          <p:cNvPr id="3" name="矩形 2"/>
          <p:cNvSpPr/>
          <p:nvPr/>
        </p:nvSpPr>
        <p:spPr>
          <a:xfrm>
            <a:off x="2627784" y="1881356"/>
            <a:ext cx="1109599"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0 1</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020653"/>
            <a:ext cx="1511952" cy="1118255"/>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选题背景</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研究意义</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国内外相关研究综述</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理论基础与文献综述</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主要贡献与创新</a:t>
            </a: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ONE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399542" y="1203960"/>
            <a:ext cx="2338180" cy="3435920"/>
            <a:chOff x="3382292" y="1184652"/>
            <a:chExt cx="2364458" cy="3474536"/>
          </a:xfrm>
        </p:grpSpPr>
        <p:sp>
          <p:nvSpPr>
            <p:cNvPr id="43" name="Freeform 6"/>
            <p:cNvSpPr/>
            <p:nvPr/>
          </p:nvSpPr>
          <p:spPr bwMode="auto">
            <a:xfrm flipH="1">
              <a:off x="4240136" y="4404171"/>
              <a:ext cx="629478" cy="13542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03CCCE"/>
            </a:solidFill>
            <a:ln>
              <a:noFill/>
            </a:ln>
          </p:spPr>
          <p:txBody>
            <a:bodyPr vert="horz" wrap="square" lIns="91440" tIns="45720" rIns="91440" bIns="45720" numCol="1" anchor="t" anchorCtr="0" compatLnSpc="1"/>
            <a:lstStyle/>
            <a:p>
              <a:endParaRPr lang="id-ID" sz="1350"/>
            </a:p>
          </p:txBody>
        </p:sp>
        <p:sp>
          <p:nvSpPr>
            <p:cNvPr id="44" name="Freeform 24"/>
            <p:cNvSpPr/>
            <p:nvPr/>
          </p:nvSpPr>
          <p:spPr>
            <a:xfrm flipH="1">
              <a:off x="4075147" y="4096246"/>
              <a:ext cx="959455" cy="279699"/>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reeform 25"/>
            <p:cNvSpPr/>
            <p:nvPr/>
          </p:nvSpPr>
          <p:spPr>
            <a:xfrm flipH="1">
              <a:off x="4340875" y="4567821"/>
              <a:ext cx="428000" cy="9136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5"/>
            <p:cNvSpPr/>
            <p:nvPr/>
          </p:nvSpPr>
          <p:spPr bwMode="auto">
            <a:xfrm>
              <a:off x="4477880" y="3493551"/>
              <a:ext cx="271661" cy="464388"/>
            </a:xfrm>
            <a:custGeom>
              <a:avLst/>
              <a:gdLst/>
              <a:ahLst/>
              <a:cxnLst/>
              <a:rect l="l" t="t" r="r" b="b"/>
              <a:pathLst>
                <a:path w="385763" h="659438">
                  <a:moveTo>
                    <a:pt x="84907" y="4875"/>
                  </a:moveTo>
                  <a:cubicBezTo>
                    <a:pt x="96093" y="4055"/>
                    <a:pt x="110827" y="7884"/>
                    <a:pt x="127199" y="10072"/>
                  </a:cubicBezTo>
                  <a:cubicBezTo>
                    <a:pt x="162124" y="14448"/>
                    <a:pt x="190500" y="10072"/>
                    <a:pt x="186135" y="42895"/>
                  </a:cubicBezTo>
                  <a:lnTo>
                    <a:pt x="181706" y="71750"/>
                  </a:lnTo>
                  <a:lnTo>
                    <a:pt x="187325" y="72543"/>
                  </a:lnTo>
                  <a:lnTo>
                    <a:pt x="169863" y="201131"/>
                  </a:lnTo>
                  <a:lnTo>
                    <a:pt x="165021" y="200448"/>
                  </a:lnTo>
                  <a:lnTo>
                    <a:pt x="122238" y="517044"/>
                  </a:lnTo>
                  <a:lnTo>
                    <a:pt x="69850" y="613881"/>
                  </a:lnTo>
                  <a:lnTo>
                    <a:pt x="68915" y="613785"/>
                  </a:lnTo>
                  <a:lnTo>
                    <a:pt x="69851" y="614425"/>
                  </a:lnTo>
                  <a:cubicBezTo>
                    <a:pt x="43544" y="671030"/>
                    <a:pt x="36967" y="662322"/>
                    <a:pt x="34775" y="651436"/>
                  </a:cubicBezTo>
                  <a:cubicBezTo>
                    <a:pt x="31212" y="644360"/>
                    <a:pt x="26202" y="618596"/>
                    <a:pt x="24456" y="609185"/>
                  </a:cubicBezTo>
                  <a:lnTo>
                    <a:pt x="23813" y="609119"/>
                  </a:lnTo>
                  <a:lnTo>
                    <a:pt x="0" y="502756"/>
                  </a:lnTo>
                  <a:lnTo>
                    <a:pt x="42852" y="183200"/>
                  </a:lnTo>
                  <a:lnTo>
                    <a:pt x="34925" y="182081"/>
                  </a:lnTo>
                  <a:lnTo>
                    <a:pt x="52388" y="53493"/>
                  </a:lnTo>
                  <a:lnTo>
                    <a:pt x="59760" y="54534"/>
                  </a:lnTo>
                  <a:cubicBezTo>
                    <a:pt x="63897" y="27578"/>
                    <a:pt x="63897" y="27578"/>
                    <a:pt x="63897" y="27578"/>
                  </a:cubicBezTo>
                  <a:cubicBezTo>
                    <a:pt x="66080" y="11166"/>
                    <a:pt x="73720" y="5696"/>
                    <a:pt x="84907" y="4875"/>
                  </a:cubicBezTo>
                  <a:close/>
                  <a:moveTo>
                    <a:pt x="267470" y="113"/>
                  </a:moveTo>
                  <a:cubicBezTo>
                    <a:pt x="278656" y="-707"/>
                    <a:pt x="293390" y="3122"/>
                    <a:pt x="309762" y="5310"/>
                  </a:cubicBezTo>
                  <a:cubicBezTo>
                    <a:pt x="344687" y="9686"/>
                    <a:pt x="373063" y="5310"/>
                    <a:pt x="366515" y="40321"/>
                  </a:cubicBezTo>
                  <a:lnTo>
                    <a:pt x="363166" y="68292"/>
                  </a:lnTo>
                  <a:lnTo>
                    <a:pt x="371475" y="69367"/>
                  </a:lnTo>
                  <a:lnTo>
                    <a:pt x="367138" y="101305"/>
                  </a:lnTo>
                  <a:cubicBezTo>
                    <a:pt x="375481" y="108574"/>
                    <a:pt x="384609" y="118013"/>
                    <a:pt x="385763" y="124982"/>
                  </a:cubicBezTo>
                  <a:cubicBezTo>
                    <a:pt x="385763" y="135913"/>
                    <a:pt x="359695" y="341403"/>
                    <a:pt x="359695" y="341403"/>
                  </a:cubicBezTo>
                  <a:cubicBezTo>
                    <a:pt x="359699" y="341433"/>
                    <a:pt x="361850" y="356703"/>
                    <a:pt x="344488" y="354519"/>
                  </a:cubicBezTo>
                  <a:cubicBezTo>
                    <a:pt x="366212" y="184006"/>
                    <a:pt x="366212" y="184006"/>
                    <a:pt x="366212" y="184006"/>
                  </a:cubicBezTo>
                  <a:lnTo>
                    <a:pt x="357942" y="169025"/>
                  </a:lnTo>
                  <a:lnTo>
                    <a:pt x="354013" y="197955"/>
                  </a:lnTo>
                  <a:lnTo>
                    <a:pt x="347079" y="197058"/>
                  </a:lnTo>
                  <a:lnTo>
                    <a:pt x="303213" y="513868"/>
                  </a:lnTo>
                  <a:lnTo>
                    <a:pt x="254000" y="612293"/>
                  </a:lnTo>
                  <a:lnTo>
                    <a:pt x="253776" y="612255"/>
                  </a:lnTo>
                  <a:cubicBezTo>
                    <a:pt x="227659" y="666223"/>
                    <a:pt x="221111" y="657537"/>
                    <a:pt x="218925" y="648851"/>
                  </a:cubicBezTo>
                  <a:cubicBezTo>
                    <a:pt x="215039" y="639205"/>
                    <a:pt x="209433" y="610754"/>
                    <a:pt x="208211" y="604399"/>
                  </a:cubicBezTo>
                  <a:lnTo>
                    <a:pt x="207963" y="604356"/>
                  </a:lnTo>
                  <a:lnTo>
                    <a:pt x="184150" y="497993"/>
                  </a:lnTo>
                  <a:lnTo>
                    <a:pt x="225717" y="181352"/>
                  </a:lnTo>
                  <a:lnTo>
                    <a:pt x="219075" y="180493"/>
                  </a:lnTo>
                  <a:lnTo>
                    <a:pt x="236538" y="51905"/>
                  </a:lnTo>
                  <a:lnTo>
                    <a:pt x="241890" y="52597"/>
                  </a:lnTo>
                  <a:cubicBezTo>
                    <a:pt x="246460" y="22816"/>
                    <a:pt x="246460" y="22816"/>
                    <a:pt x="246460" y="22816"/>
                  </a:cubicBezTo>
                  <a:cubicBezTo>
                    <a:pt x="248643" y="6404"/>
                    <a:pt x="256283" y="934"/>
                    <a:pt x="26747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65" name="Group 123"/>
            <p:cNvGrpSpPr/>
            <p:nvPr/>
          </p:nvGrpSpPr>
          <p:grpSpPr>
            <a:xfrm>
              <a:off x="3850712" y="3498802"/>
              <a:ext cx="575743" cy="437118"/>
              <a:chOff x="7170738" y="4168775"/>
              <a:chExt cx="817563" cy="620713"/>
            </a:xfrm>
            <a:solidFill>
              <a:srgbClr val="00C373"/>
            </a:solidFill>
          </p:grpSpPr>
          <p:sp>
            <p:nvSpPr>
              <p:cNvPr id="66"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2" name="Rectangle 15"/>
              <p:cNvSpPr>
                <a:spLocks noChangeArrowheads="1"/>
              </p:cNvSpPr>
              <p:nvPr/>
            </p:nvSpPr>
            <p:spPr bwMode="auto">
              <a:xfrm>
                <a:off x="7924800" y="4335463"/>
                <a:ext cx="23813" cy="257175"/>
              </a:xfrm>
              <a:prstGeom prst="rect">
                <a:avLst/>
              </a:prstGeom>
              <a:solidFill>
                <a:srgbClr val="03CC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82" name="Oval 16"/>
              <p:cNvSpPr>
                <a:spLocks noChangeArrowheads="1"/>
              </p:cNvSpPr>
              <p:nvPr/>
            </p:nvSpPr>
            <p:spPr bwMode="auto">
              <a:xfrm>
                <a:off x="7897813" y="4564063"/>
                <a:ext cx="76200" cy="77788"/>
              </a:xfrm>
              <a:prstGeom prst="ellipse">
                <a:avLst/>
              </a:pr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3"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4"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5"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86" name="Freeform 20"/>
            <p:cNvSpPr>
              <a:spLocks noEditPoints="1"/>
            </p:cNvSpPr>
            <p:nvPr/>
          </p:nvSpPr>
          <p:spPr bwMode="auto">
            <a:xfrm>
              <a:off x="3382292" y="1978394"/>
              <a:ext cx="336502" cy="354389"/>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7" name="Oval 21"/>
            <p:cNvSpPr>
              <a:spLocks noChangeArrowheads="1"/>
            </p:cNvSpPr>
            <p:nvPr/>
          </p:nvSpPr>
          <p:spPr bwMode="auto">
            <a:xfrm>
              <a:off x="5428135" y="1859892"/>
              <a:ext cx="289544" cy="435999"/>
            </a:xfrm>
            <a:custGeom>
              <a:avLst/>
              <a:gdLst/>
              <a:ahLst/>
              <a:cxnLst/>
              <a:rect l="l" t="t" r="r" b="b"/>
              <a:pathLst>
                <a:path w="411157" h="619125">
                  <a:moveTo>
                    <a:pt x="220663" y="0"/>
                  </a:moveTo>
                  <a:cubicBezTo>
                    <a:pt x="229130" y="0"/>
                    <a:pt x="233363" y="6615"/>
                    <a:pt x="233363" y="13229"/>
                  </a:cubicBezTo>
                  <a:lnTo>
                    <a:pt x="233363" y="54486"/>
                  </a:lnTo>
                  <a:cubicBezTo>
                    <a:pt x="263693" y="61430"/>
                    <a:pt x="285751" y="88861"/>
                    <a:pt x="285751" y="121444"/>
                  </a:cubicBezTo>
                  <a:cubicBezTo>
                    <a:pt x="285751" y="145771"/>
                    <a:pt x="273455" y="167226"/>
                    <a:pt x="254004" y="178851"/>
                  </a:cubicBezTo>
                  <a:cubicBezTo>
                    <a:pt x="288791" y="272808"/>
                    <a:pt x="416626" y="619125"/>
                    <a:pt x="410976" y="619125"/>
                  </a:cubicBezTo>
                  <a:cubicBezTo>
                    <a:pt x="404442" y="619125"/>
                    <a:pt x="343463" y="556047"/>
                    <a:pt x="343430" y="556013"/>
                  </a:cubicBezTo>
                  <a:cubicBezTo>
                    <a:pt x="343395" y="555923"/>
                    <a:pt x="256201" y="329233"/>
                    <a:pt x="215618" y="222711"/>
                  </a:cubicBezTo>
                  <a:lnTo>
                    <a:pt x="63500" y="549275"/>
                  </a:lnTo>
                  <a:lnTo>
                    <a:pt x="0" y="612775"/>
                  </a:lnTo>
                  <a:lnTo>
                    <a:pt x="17462" y="525463"/>
                  </a:lnTo>
                  <a:lnTo>
                    <a:pt x="175354" y="178399"/>
                  </a:lnTo>
                  <a:cubicBezTo>
                    <a:pt x="156483" y="166740"/>
                    <a:pt x="144463" y="145496"/>
                    <a:pt x="144463" y="121444"/>
                  </a:cubicBezTo>
                  <a:cubicBezTo>
                    <a:pt x="144463" y="84877"/>
                    <a:pt x="172245" y="54800"/>
                    <a:pt x="207963" y="52242"/>
                  </a:cubicBezTo>
                  <a:cubicBezTo>
                    <a:pt x="207963" y="13229"/>
                    <a:pt x="207963" y="13229"/>
                    <a:pt x="207963" y="13229"/>
                  </a:cubicBezTo>
                  <a:cubicBezTo>
                    <a:pt x="207963" y="6615"/>
                    <a:pt x="214313" y="0"/>
                    <a:pt x="22066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1" name="Freeform 25"/>
            <p:cNvSpPr>
              <a:spLocks noEditPoints="1"/>
            </p:cNvSpPr>
            <p:nvPr/>
          </p:nvSpPr>
          <p:spPr bwMode="auto">
            <a:xfrm>
              <a:off x="4774136" y="1619534"/>
              <a:ext cx="158748" cy="429292"/>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2" name="Freeform 26"/>
            <p:cNvSpPr>
              <a:spLocks noEditPoints="1"/>
            </p:cNvSpPr>
            <p:nvPr/>
          </p:nvSpPr>
          <p:spPr bwMode="auto">
            <a:xfrm>
              <a:off x="4637747" y="1754805"/>
              <a:ext cx="430410" cy="157631"/>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5" name="组合 14"/>
            <p:cNvGrpSpPr/>
            <p:nvPr/>
          </p:nvGrpSpPr>
          <p:grpSpPr>
            <a:xfrm>
              <a:off x="4670167" y="1657544"/>
              <a:ext cx="365569" cy="351035"/>
              <a:chOff x="4755784" y="1370261"/>
              <a:chExt cx="519113" cy="498475"/>
            </a:xfrm>
          </p:grpSpPr>
          <p:sp>
            <p:nvSpPr>
              <p:cNvPr id="93" name="Freeform 27"/>
              <p:cNvSpPr>
                <a:spLocks noEditPoints="1"/>
              </p:cNvSpPr>
              <p:nvPr/>
            </p:nvSpPr>
            <p:spPr bwMode="auto">
              <a:xfrm>
                <a:off x="4755784" y="1370261"/>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4" name="Freeform 28"/>
              <p:cNvSpPr>
                <a:spLocks noEditPoints="1"/>
              </p:cNvSpPr>
              <p:nvPr/>
            </p:nvSpPr>
            <p:spPr bwMode="auto">
              <a:xfrm>
                <a:off x="4755784" y="1370261"/>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5" name="Oval 29"/>
              <p:cNvSpPr>
                <a:spLocks noChangeArrowheads="1"/>
              </p:cNvSpPr>
              <p:nvPr/>
            </p:nvSpPr>
            <p:spPr bwMode="auto">
              <a:xfrm>
                <a:off x="4970097" y="1573461"/>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96" name="Freeform 30"/>
            <p:cNvSpPr>
              <a:spLocks noEditPoints="1"/>
            </p:cNvSpPr>
            <p:nvPr/>
          </p:nvSpPr>
          <p:spPr bwMode="auto">
            <a:xfrm>
              <a:off x="5327520" y="1497677"/>
              <a:ext cx="181107" cy="343210"/>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7" name="Rectangle 31"/>
            <p:cNvSpPr>
              <a:spLocks noChangeArrowheads="1"/>
            </p:cNvSpPr>
            <p:nvPr/>
          </p:nvSpPr>
          <p:spPr bwMode="auto">
            <a:xfrm>
              <a:off x="5236966" y="1496559"/>
              <a:ext cx="45836" cy="33426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98" name="Freeform 32"/>
            <p:cNvSpPr>
              <a:spLocks noEditPoints="1"/>
            </p:cNvSpPr>
            <p:nvPr/>
          </p:nvSpPr>
          <p:spPr bwMode="auto">
            <a:xfrm>
              <a:off x="3752333" y="3180187"/>
              <a:ext cx="395753" cy="289549"/>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99" name="Group 127"/>
            <p:cNvGrpSpPr/>
            <p:nvPr/>
          </p:nvGrpSpPr>
          <p:grpSpPr>
            <a:xfrm>
              <a:off x="4864690" y="3469735"/>
              <a:ext cx="357747" cy="460594"/>
              <a:chOff x="8610596" y="4127500"/>
              <a:chExt cx="508005" cy="654050"/>
            </a:xfrm>
            <a:solidFill>
              <a:srgbClr val="00C373"/>
            </a:solidFill>
          </p:grpSpPr>
          <p:sp>
            <p:nvSpPr>
              <p:cNvPr id="100"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1"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2" name="Freeform 35"/>
              <p:cNvSpPr/>
              <p:nvPr/>
            </p:nvSpPr>
            <p:spPr bwMode="auto">
              <a:xfrm>
                <a:off x="8610596" y="4144965"/>
                <a:ext cx="496887" cy="433389"/>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2A95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3"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4"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5"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6"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7" name="Freeform 40"/>
              <p:cNvSpPr/>
              <p:nvPr/>
            </p:nvSpPr>
            <p:spPr bwMode="auto">
              <a:xfrm>
                <a:off x="8610599" y="4144967"/>
                <a:ext cx="496888" cy="433390"/>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5" name="组合 4"/>
            <p:cNvGrpSpPr/>
            <p:nvPr/>
          </p:nvGrpSpPr>
          <p:grpSpPr>
            <a:xfrm>
              <a:off x="5160946" y="3004669"/>
              <a:ext cx="301846" cy="482642"/>
              <a:chOff x="5452697" y="3283198"/>
              <a:chExt cx="428625" cy="685359"/>
            </a:xfrm>
          </p:grpSpPr>
          <p:sp>
            <p:nvSpPr>
              <p:cNvPr id="108" name="Freeform 41"/>
              <p:cNvSpPr>
                <a:spLocks noEditPoints="1"/>
              </p:cNvSpPr>
              <p:nvPr/>
            </p:nvSpPr>
            <p:spPr bwMode="auto">
              <a:xfrm>
                <a:off x="5452697" y="3283198"/>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0" name="Freeform 43"/>
              <p:cNvSpPr/>
              <p:nvPr/>
            </p:nvSpPr>
            <p:spPr bwMode="auto">
              <a:xfrm>
                <a:off x="5530719" y="3643561"/>
                <a:ext cx="125178" cy="324996"/>
              </a:xfrm>
              <a:custGeom>
                <a:avLst/>
                <a:gdLst/>
                <a:ahLst/>
                <a:cxnLst/>
                <a:rect l="l" t="t" r="r" b="b"/>
                <a:pathLst>
                  <a:path w="125178" h="324996">
                    <a:moveTo>
                      <a:pt x="72791" y="0"/>
                    </a:moveTo>
                    <a:lnTo>
                      <a:pt x="125178" y="11112"/>
                    </a:lnTo>
                    <a:lnTo>
                      <a:pt x="110517" y="80314"/>
                    </a:lnTo>
                    <a:cubicBezTo>
                      <a:pt x="119190" y="88806"/>
                      <a:pt x="122294" y="101492"/>
                      <a:pt x="118669" y="114855"/>
                    </a:cubicBezTo>
                    <a:lnTo>
                      <a:pt x="81787" y="291533"/>
                    </a:lnTo>
                    <a:cubicBezTo>
                      <a:pt x="77447" y="313345"/>
                      <a:pt x="55752" y="328613"/>
                      <a:pt x="34056" y="324251"/>
                    </a:cubicBezTo>
                    <a:cubicBezTo>
                      <a:pt x="10190" y="317707"/>
                      <a:pt x="-4997" y="295895"/>
                      <a:pt x="1512" y="274083"/>
                    </a:cubicBezTo>
                    <a:cubicBezTo>
                      <a:pt x="38395" y="97406"/>
                      <a:pt x="38395" y="97406"/>
                      <a:pt x="38395" y="97406"/>
                    </a:cubicBezTo>
                    <a:cubicBezTo>
                      <a:pt x="40712" y="84594"/>
                      <a:pt x="47978" y="74891"/>
                      <a:pt x="57961" y="6999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11" name="Freeform 44"/>
            <p:cNvSpPr/>
            <p:nvPr/>
          </p:nvSpPr>
          <p:spPr bwMode="auto">
            <a:xfrm>
              <a:off x="4375029" y="1184652"/>
              <a:ext cx="368922" cy="337620"/>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2" name="Freeform 45"/>
            <p:cNvSpPr>
              <a:spLocks noEditPoints="1"/>
            </p:cNvSpPr>
            <p:nvPr/>
          </p:nvSpPr>
          <p:spPr bwMode="auto">
            <a:xfrm>
              <a:off x="4265470" y="3058331"/>
              <a:ext cx="449415" cy="372277"/>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3" name="Freeform 46"/>
            <p:cNvSpPr>
              <a:spLocks noEditPoints="1"/>
            </p:cNvSpPr>
            <p:nvPr/>
          </p:nvSpPr>
          <p:spPr bwMode="auto">
            <a:xfrm>
              <a:off x="5060331" y="2317132"/>
              <a:ext cx="576861" cy="673004"/>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4" name="Freeform 47"/>
            <p:cNvSpPr>
              <a:spLocks noEditPoints="1"/>
            </p:cNvSpPr>
            <p:nvPr/>
          </p:nvSpPr>
          <p:spPr bwMode="auto">
            <a:xfrm>
              <a:off x="5497447" y="2513891"/>
              <a:ext cx="249303" cy="489661"/>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5" name="Freeform 48"/>
            <p:cNvSpPr>
              <a:spLocks noEditPoints="1"/>
            </p:cNvSpPr>
            <p:nvPr/>
          </p:nvSpPr>
          <p:spPr bwMode="auto">
            <a:xfrm>
              <a:off x="4627685" y="2576496"/>
              <a:ext cx="408051" cy="408051"/>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6" name="Freeform 49"/>
            <p:cNvSpPr/>
            <p:nvPr/>
          </p:nvSpPr>
          <p:spPr bwMode="auto">
            <a:xfrm>
              <a:off x="4702588" y="2706178"/>
              <a:ext cx="203466" cy="107323"/>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17" name="Group 126"/>
            <p:cNvGrpSpPr/>
            <p:nvPr/>
          </p:nvGrpSpPr>
          <p:grpSpPr>
            <a:xfrm>
              <a:off x="4790905" y="3101931"/>
              <a:ext cx="319733" cy="304081"/>
              <a:chOff x="8505825" y="3605213"/>
              <a:chExt cx="454025" cy="431800"/>
            </a:xfrm>
          </p:grpSpPr>
          <p:sp>
            <p:nvSpPr>
              <p:cNvPr id="118"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9"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20" name="Freeform 52"/>
            <p:cNvSpPr/>
            <p:nvPr/>
          </p:nvSpPr>
          <p:spPr bwMode="auto">
            <a:xfrm>
              <a:off x="3814163" y="1273122"/>
              <a:ext cx="483950" cy="397374"/>
            </a:xfrm>
            <a:custGeom>
              <a:avLst/>
              <a:gdLst/>
              <a:ahLst/>
              <a:cxnLst/>
              <a:rect l="l" t="t" r="r" b="b"/>
              <a:pathLst>
                <a:path w="687216" h="564276">
                  <a:moveTo>
                    <a:pt x="570447" y="172822"/>
                  </a:moveTo>
                  <a:cubicBezTo>
                    <a:pt x="570447" y="172822"/>
                    <a:pt x="570447" y="172822"/>
                    <a:pt x="590062" y="201232"/>
                  </a:cubicBezTo>
                  <a:lnTo>
                    <a:pt x="154172" y="491889"/>
                  </a:lnTo>
                  <a:cubicBezTo>
                    <a:pt x="130198" y="509372"/>
                    <a:pt x="95327" y="500631"/>
                    <a:pt x="77892" y="474406"/>
                  </a:cubicBezTo>
                  <a:cubicBezTo>
                    <a:pt x="75712" y="472220"/>
                    <a:pt x="75712" y="472220"/>
                    <a:pt x="75712" y="470035"/>
                  </a:cubicBezTo>
                  <a:cubicBezTo>
                    <a:pt x="93148" y="478777"/>
                    <a:pt x="112763" y="478777"/>
                    <a:pt x="130198" y="467850"/>
                  </a:cubicBezTo>
                  <a:cubicBezTo>
                    <a:pt x="130198" y="467850"/>
                    <a:pt x="130198" y="467850"/>
                    <a:pt x="570447" y="172822"/>
                  </a:cubicBezTo>
                  <a:close/>
                  <a:moveTo>
                    <a:pt x="533073" y="67001"/>
                  </a:moveTo>
                  <a:cubicBezTo>
                    <a:pt x="491035" y="95040"/>
                    <a:pt x="376282" y="171580"/>
                    <a:pt x="63032" y="380515"/>
                  </a:cubicBezTo>
                  <a:cubicBezTo>
                    <a:pt x="28189" y="404534"/>
                    <a:pt x="21656" y="454757"/>
                    <a:pt x="47788" y="494062"/>
                  </a:cubicBezTo>
                  <a:cubicBezTo>
                    <a:pt x="73921" y="531183"/>
                    <a:pt x="124009" y="544285"/>
                    <a:pt x="158852" y="520265"/>
                  </a:cubicBezTo>
                  <a:cubicBezTo>
                    <a:pt x="158860" y="520260"/>
                    <a:pt x="160695" y="519030"/>
                    <a:pt x="626715" y="206824"/>
                  </a:cubicBezTo>
                  <a:cubicBezTo>
                    <a:pt x="578252" y="134460"/>
                    <a:pt x="549789" y="91961"/>
                    <a:pt x="533073" y="67001"/>
                  </a:cubicBezTo>
                  <a:close/>
                  <a:moveTo>
                    <a:pt x="530794" y="696"/>
                  </a:moveTo>
                  <a:cubicBezTo>
                    <a:pt x="535968" y="2059"/>
                    <a:pt x="540869" y="5328"/>
                    <a:pt x="544136" y="9687"/>
                  </a:cubicBezTo>
                  <a:cubicBezTo>
                    <a:pt x="683541" y="218914"/>
                    <a:pt x="683541" y="218914"/>
                    <a:pt x="683541" y="218914"/>
                  </a:cubicBezTo>
                  <a:cubicBezTo>
                    <a:pt x="690075" y="229811"/>
                    <a:pt x="687897" y="240708"/>
                    <a:pt x="677006" y="247247"/>
                  </a:cubicBezTo>
                  <a:cubicBezTo>
                    <a:pt x="668293" y="253785"/>
                    <a:pt x="655224" y="251606"/>
                    <a:pt x="650868" y="242888"/>
                  </a:cubicBezTo>
                  <a:lnTo>
                    <a:pt x="642540" y="230453"/>
                  </a:lnTo>
                  <a:lnTo>
                    <a:pt x="167563" y="548652"/>
                  </a:lnTo>
                  <a:cubicBezTo>
                    <a:pt x="121831" y="579222"/>
                    <a:pt x="54322" y="563937"/>
                    <a:pt x="19478" y="511531"/>
                  </a:cubicBezTo>
                  <a:cubicBezTo>
                    <a:pt x="-13188" y="459124"/>
                    <a:pt x="-4477" y="391433"/>
                    <a:pt x="43433" y="360862"/>
                  </a:cubicBezTo>
                  <a:cubicBezTo>
                    <a:pt x="43440" y="360857"/>
                    <a:pt x="45324" y="359590"/>
                    <a:pt x="516638" y="42461"/>
                  </a:cubicBezTo>
                  <a:lnTo>
                    <a:pt x="510204" y="32854"/>
                  </a:lnTo>
                  <a:cubicBezTo>
                    <a:pt x="509285" y="31481"/>
                    <a:pt x="509285" y="31481"/>
                    <a:pt x="509285" y="31481"/>
                  </a:cubicBezTo>
                  <a:cubicBezTo>
                    <a:pt x="502750" y="22763"/>
                    <a:pt x="504928" y="9687"/>
                    <a:pt x="515819" y="3148"/>
                  </a:cubicBezTo>
                  <a:cubicBezTo>
                    <a:pt x="520176" y="-121"/>
                    <a:pt x="525621" y="-666"/>
                    <a:pt x="530794" y="69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3" name="Freeform 55"/>
            <p:cNvSpPr>
              <a:spLocks noEditPoints="1"/>
            </p:cNvSpPr>
            <p:nvPr/>
          </p:nvSpPr>
          <p:spPr bwMode="auto">
            <a:xfrm>
              <a:off x="3572343" y="1602764"/>
              <a:ext cx="209056" cy="366687"/>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24" name="Freeform 56"/>
            <p:cNvSpPr>
              <a:spLocks noEditPoints="1"/>
            </p:cNvSpPr>
            <p:nvPr/>
          </p:nvSpPr>
          <p:spPr bwMode="auto">
            <a:xfrm>
              <a:off x="3382292" y="2370794"/>
              <a:ext cx="391281" cy="4259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5" name="Freeform 57"/>
            <p:cNvSpPr>
              <a:spLocks noEditPoints="1"/>
            </p:cNvSpPr>
            <p:nvPr/>
          </p:nvSpPr>
          <p:spPr bwMode="auto">
            <a:xfrm>
              <a:off x="4825562" y="1269616"/>
              <a:ext cx="372277" cy="365569"/>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6" name="Freeform 58"/>
            <p:cNvSpPr>
              <a:spLocks noEditPoints="1"/>
            </p:cNvSpPr>
            <p:nvPr/>
          </p:nvSpPr>
          <p:spPr bwMode="auto">
            <a:xfrm>
              <a:off x="3510499" y="2794688"/>
              <a:ext cx="362215" cy="366687"/>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7" name="Rectangle 59"/>
            <p:cNvSpPr>
              <a:spLocks noChangeArrowheads="1"/>
            </p:cNvSpPr>
            <p:nvPr/>
          </p:nvSpPr>
          <p:spPr bwMode="auto">
            <a:xfrm>
              <a:off x="4916115" y="2004107"/>
              <a:ext cx="441589" cy="465066"/>
            </a:xfrm>
            <a:custGeom>
              <a:avLst/>
              <a:gdLst/>
              <a:ahLst/>
              <a:cxnLst/>
              <a:rect l="l" t="t" r="r" b="b"/>
              <a:pathLst>
                <a:path w="627063" h="660400">
                  <a:moveTo>
                    <a:pt x="0" y="628650"/>
                  </a:moveTo>
                  <a:lnTo>
                    <a:pt x="627063" y="628650"/>
                  </a:lnTo>
                  <a:lnTo>
                    <a:pt x="627063" y="660400"/>
                  </a:lnTo>
                  <a:lnTo>
                    <a:pt x="0" y="660400"/>
                  </a:lnTo>
                  <a:close/>
                  <a:moveTo>
                    <a:pt x="25400" y="565150"/>
                  </a:moveTo>
                  <a:lnTo>
                    <a:pt x="601663" y="565150"/>
                  </a:lnTo>
                  <a:lnTo>
                    <a:pt x="601663" y="596900"/>
                  </a:lnTo>
                  <a:lnTo>
                    <a:pt x="25400" y="596900"/>
                  </a:lnTo>
                  <a:close/>
                  <a:moveTo>
                    <a:pt x="438150" y="254000"/>
                  </a:moveTo>
                  <a:lnTo>
                    <a:pt x="557213" y="254000"/>
                  </a:lnTo>
                  <a:lnTo>
                    <a:pt x="557213" y="285750"/>
                  </a:lnTo>
                  <a:lnTo>
                    <a:pt x="534988" y="285750"/>
                  </a:lnTo>
                  <a:lnTo>
                    <a:pt x="534988" y="500062"/>
                  </a:lnTo>
                  <a:lnTo>
                    <a:pt x="557213" y="500062"/>
                  </a:lnTo>
                  <a:lnTo>
                    <a:pt x="557213" y="531812"/>
                  </a:lnTo>
                  <a:lnTo>
                    <a:pt x="438150" y="531812"/>
                  </a:lnTo>
                  <a:lnTo>
                    <a:pt x="438150" y="500062"/>
                  </a:lnTo>
                  <a:lnTo>
                    <a:pt x="458788" y="500062"/>
                  </a:lnTo>
                  <a:lnTo>
                    <a:pt x="458788" y="285750"/>
                  </a:lnTo>
                  <a:lnTo>
                    <a:pt x="438150" y="285750"/>
                  </a:lnTo>
                  <a:close/>
                  <a:moveTo>
                    <a:pt x="252413" y="254000"/>
                  </a:moveTo>
                  <a:lnTo>
                    <a:pt x="374651" y="254000"/>
                  </a:lnTo>
                  <a:lnTo>
                    <a:pt x="374651" y="285750"/>
                  </a:lnTo>
                  <a:lnTo>
                    <a:pt x="352426" y="285750"/>
                  </a:lnTo>
                  <a:lnTo>
                    <a:pt x="352426" y="500062"/>
                  </a:lnTo>
                  <a:lnTo>
                    <a:pt x="374651" y="500062"/>
                  </a:lnTo>
                  <a:lnTo>
                    <a:pt x="374651" y="531812"/>
                  </a:lnTo>
                  <a:lnTo>
                    <a:pt x="252413" y="531812"/>
                  </a:lnTo>
                  <a:lnTo>
                    <a:pt x="252413" y="500062"/>
                  </a:lnTo>
                  <a:lnTo>
                    <a:pt x="274638" y="500062"/>
                  </a:lnTo>
                  <a:lnTo>
                    <a:pt x="274638" y="285750"/>
                  </a:lnTo>
                  <a:lnTo>
                    <a:pt x="252413" y="285750"/>
                  </a:lnTo>
                  <a:close/>
                  <a:moveTo>
                    <a:pt x="69850" y="254000"/>
                  </a:moveTo>
                  <a:lnTo>
                    <a:pt x="192088" y="254000"/>
                  </a:lnTo>
                  <a:lnTo>
                    <a:pt x="192088" y="285750"/>
                  </a:lnTo>
                  <a:lnTo>
                    <a:pt x="169863" y="285750"/>
                  </a:lnTo>
                  <a:lnTo>
                    <a:pt x="169863" y="500062"/>
                  </a:lnTo>
                  <a:lnTo>
                    <a:pt x="192088" y="500062"/>
                  </a:lnTo>
                  <a:lnTo>
                    <a:pt x="192088" y="531812"/>
                  </a:lnTo>
                  <a:lnTo>
                    <a:pt x="69850" y="531812"/>
                  </a:lnTo>
                  <a:lnTo>
                    <a:pt x="69850" y="500062"/>
                  </a:lnTo>
                  <a:lnTo>
                    <a:pt x="90488" y="500062"/>
                  </a:lnTo>
                  <a:lnTo>
                    <a:pt x="90488" y="285750"/>
                  </a:lnTo>
                  <a:lnTo>
                    <a:pt x="69850" y="285750"/>
                  </a:lnTo>
                  <a:close/>
                  <a:moveTo>
                    <a:pt x="312738" y="0"/>
                  </a:moveTo>
                  <a:lnTo>
                    <a:pt x="601663" y="184150"/>
                  </a:lnTo>
                  <a:lnTo>
                    <a:pt x="601663" y="215900"/>
                  </a:lnTo>
                  <a:lnTo>
                    <a:pt x="25400" y="215900"/>
                  </a:lnTo>
                  <a:lnTo>
                    <a:pt x="25400" y="184150"/>
                  </a:lnTo>
                  <a:close/>
                </a:path>
              </a:pathLst>
            </a:cu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40" name="Freeform 72"/>
            <p:cNvSpPr>
              <a:spLocks noEditPoints="1"/>
            </p:cNvSpPr>
            <p:nvPr/>
          </p:nvSpPr>
          <p:spPr bwMode="auto">
            <a:xfrm>
              <a:off x="3818291" y="2121491"/>
              <a:ext cx="563445" cy="367805"/>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1" name="Freeform 73"/>
            <p:cNvSpPr>
              <a:spLocks noEditPoints="1"/>
            </p:cNvSpPr>
            <p:nvPr/>
          </p:nvSpPr>
          <p:spPr bwMode="auto">
            <a:xfrm>
              <a:off x="5061448" y="2525070"/>
              <a:ext cx="131918" cy="230297"/>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2" name="Freeform 74"/>
            <p:cNvSpPr>
              <a:spLocks noEditPoints="1"/>
            </p:cNvSpPr>
            <p:nvPr/>
          </p:nvSpPr>
          <p:spPr bwMode="auto">
            <a:xfrm>
              <a:off x="3909963" y="1735800"/>
              <a:ext cx="264954" cy="32420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3" name="Freeform 75"/>
            <p:cNvSpPr>
              <a:spLocks noEditPoints="1"/>
            </p:cNvSpPr>
            <p:nvPr/>
          </p:nvSpPr>
          <p:spPr bwMode="auto">
            <a:xfrm>
              <a:off x="4419747" y="2076773"/>
              <a:ext cx="401343" cy="402461"/>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4" name="Freeform 76"/>
            <p:cNvSpPr>
              <a:spLocks noEditPoints="1"/>
            </p:cNvSpPr>
            <p:nvPr/>
          </p:nvSpPr>
          <p:spPr bwMode="auto">
            <a:xfrm>
              <a:off x="4019522" y="2595501"/>
              <a:ext cx="452769" cy="343210"/>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5" name="Freeform 77"/>
            <p:cNvSpPr/>
            <p:nvPr/>
          </p:nvSpPr>
          <p:spPr bwMode="auto">
            <a:xfrm>
              <a:off x="4217399" y="2063358"/>
              <a:ext cx="150923" cy="141980"/>
            </a:xfrm>
            <a:custGeom>
              <a:avLst/>
              <a:gdLst/>
              <a:ahLst/>
              <a:cxnLst/>
              <a:rect l="l" t="t" r="r" b="b"/>
              <a:pathLst>
                <a:path w="214313" h="201613">
                  <a:moveTo>
                    <a:pt x="123532" y="0"/>
                  </a:moveTo>
                  <a:cubicBezTo>
                    <a:pt x="153988" y="6443"/>
                    <a:pt x="153988" y="6443"/>
                    <a:pt x="153988" y="6443"/>
                  </a:cubicBezTo>
                  <a:cubicBezTo>
                    <a:pt x="131738" y="18272"/>
                    <a:pt x="116220" y="31430"/>
                    <a:pt x="114012" y="54113"/>
                  </a:cubicBezTo>
                  <a:cubicBezTo>
                    <a:pt x="123594" y="45673"/>
                    <a:pt x="136504" y="41275"/>
                    <a:pt x="150894" y="41275"/>
                  </a:cubicBezTo>
                  <a:cubicBezTo>
                    <a:pt x="185884" y="41275"/>
                    <a:pt x="214313" y="69443"/>
                    <a:pt x="214313" y="104110"/>
                  </a:cubicBezTo>
                  <a:cubicBezTo>
                    <a:pt x="214313" y="138778"/>
                    <a:pt x="192445" y="201613"/>
                    <a:pt x="111530" y="201613"/>
                  </a:cubicBezTo>
                  <a:cubicBezTo>
                    <a:pt x="32803" y="201613"/>
                    <a:pt x="0" y="143111"/>
                    <a:pt x="0" y="104110"/>
                  </a:cubicBezTo>
                  <a:cubicBezTo>
                    <a:pt x="0" y="69443"/>
                    <a:pt x="28429" y="41275"/>
                    <a:pt x="65606" y="41275"/>
                  </a:cubicBezTo>
                  <a:cubicBezTo>
                    <a:pt x="79337" y="41275"/>
                    <a:pt x="93069" y="46505"/>
                    <a:pt x="103174" y="55959"/>
                  </a:cubicBezTo>
                  <a:cubicBezTo>
                    <a:pt x="99547" y="35519"/>
                    <a:pt x="108208" y="15128"/>
                    <a:pt x="12353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7" name="Freeform 79"/>
            <p:cNvSpPr>
              <a:spLocks noEditPoints="1"/>
            </p:cNvSpPr>
            <p:nvPr/>
          </p:nvSpPr>
          <p:spPr bwMode="auto">
            <a:xfrm>
              <a:off x="4049707" y="3004669"/>
              <a:ext cx="158748" cy="220236"/>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8" name="Freeform 80"/>
            <p:cNvSpPr>
              <a:spLocks noEditPoints="1"/>
            </p:cNvSpPr>
            <p:nvPr/>
          </p:nvSpPr>
          <p:spPr bwMode="auto">
            <a:xfrm>
              <a:off x="5269386" y="1875543"/>
              <a:ext cx="198995" cy="218000"/>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9" name="Freeform 81"/>
            <p:cNvSpPr>
              <a:spLocks noEditPoints="1"/>
            </p:cNvSpPr>
            <p:nvPr/>
          </p:nvSpPr>
          <p:spPr bwMode="auto">
            <a:xfrm>
              <a:off x="4274414" y="1582641"/>
              <a:ext cx="300728" cy="432646"/>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4" name="组合 13"/>
            <p:cNvGrpSpPr/>
            <p:nvPr/>
          </p:nvGrpSpPr>
          <p:grpSpPr>
            <a:xfrm>
              <a:off x="4071749" y="1521154"/>
              <a:ext cx="268624" cy="159074"/>
              <a:chOff x="3906022" y="1176586"/>
              <a:chExt cx="381450" cy="225888"/>
            </a:xfrm>
          </p:grpSpPr>
          <p:sp>
            <p:nvSpPr>
              <p:cNvPr id="150" name="Freeform 82"/>
              <p:cNvSpPr>
                <a:spLocks noEditPoints="1"/>
              </p:cNvSpPr>
              <p:nvPr/>
            </p:nvSpPr>
            <p:spPr bwMode="auto">
              <a:xfrm>
                <a:off x="4041409" y="1176586"/>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1" name="Freeform 83"/>
              <p:cNvSpPr/>
              <p:nvPr/>
            </p:nvSpPr>
            <p:spPr bwMode="auto">
              <a:xfrm>
                <a:off x="3906022" y="1306760"/>
                <a:ext cx="173487" cy="95714"/>
              </a:xfrm>
              <a:custGeom>
                <a:avLst/>
                <a:gdLst/>
                <a:ahLst/>
                <a:cxnLst/>
                <a:rect l="l" t="t" r="r" b="b"/>
                <a:pathLst>
                  <a:path w="173487" h="95714">
                    <a:moveTo>
                      <a:pt x="163962" y="0"/>
                    </a:moveTo>
                    <a:lnTo>
                      <a:pt x="173487" y="28575"/>
                    </a:lnTo>
                    <a:lnTo>
                      <a:pt x="137515" y="43318"/>
                    </a:lnTo>
                    <a:cubicBezTo>
                      <a:pt x="136150" y="49800"/>
                      <a:pt x="130924" y="54835"/>
                      <a:pt x="123706" y="57228"/>
                    </a:cubicBezTo>
                    <a:lnTo>
                      <a:pt x="32152" y="94088"/>
                    </a:lnTo>
                    <a:cubicBezTo>
                      <a:pt x="19073" y="98425"/>
                      <a:pt x="5994" y="94088"/>
                      <a:pt x="1635" y="81079"/>
                    </a:cubicBezTo>
                    <a:cubicBezTo>
                      <a:pt x="-2725" y="70237"/>
                      <a:pt x="1635" y="55059"/>
                      <a:pt x="14714" y="50723"/>
                    </a:cubicBezTo>
                    <a:cubicBezTo>
                      <a:pt x="106268" y="13862"/>
                      <a:pt x="106268" y="13862"/>
                      <a:pt x="106268" y="13862"/>
                    </a:cubicBezTo>
                    <a:cubicBezTo>
                      <a:pt x="113196" y="11564"/>
                      <a:pt x="120124" y="12309"/>
                      <a:pt x="125583" y="1547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53" name="Freeform 85"/>
            <p:cNvSpPr>
              <a:spLocks noEditPoints="1"/>
            </p:cNvSpPr>
            <p:nvPr/>
          </p:nvSpPr>
          <p:spPr bwMode="auto">
            <a:xfrm>
              <a:off x="4010578" y="2435635"/>
              <a:ext cx="314143" cy="111795"/>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4" name="Freeform 86"/>
            <p:cNvSpPr/>
            <p:nvPr/>
          </p:nvSpPr>
          <p:spPr bwMode="auto">
            <a:xfrm>
              <a:off x="5316794" y="2717168"/>
              <a:ext cx="175774" cy="224481"/>
            </a:xfrm>
            <a:custGeom>
              <a:avLst/>
              <a:gdLst/>
              <a:ahLst/>
              <a:cxnLst/>
              <a:rect l="l" t="t" r="r" b="b"/>
              <a:pathLst>
                <a:path w="249602" h="318766">
                  <a:moveTo>
                    <a:pt x="191061" y="63768"/>
                  </a:moveTo>
                  <a:cubicBezTo>
                    <a:pt x="191061" y="63768"/>
                    <a:pt x="191061" y="63768"/>
                    <a:pt x="192696" y="64860"/>
                  </a:cubicBezTo>
                  <a:lnTo>
                    <a:pt x="204142" y="72499"/>
                  </a:lnTo>
                  <a:lnTo>
                    <a:pt x="77692" y="277684"/>
                  </a:lnTo>
                  <a:cubicBezTo>
                    <a:pt x="71152" y="288598"/>
                    <a:pt x="55890" y="290781"/>
                    <a:pt x="42809" y="284233"/>
                  </a:cubicBezTo>
                  <a:cubicBezTo>
                    <a:pt x="42809" y="282058"/>
                    <a:pt x="40645" y="282050"/>
                    <a:pt x="40629" y="282050"/>
                  </a:cubicBezTo>
                  <a:cubicBezTo>
                    <a:pt x="49350" y="282050"/>
                    <a:pt x="58071" y="277684"/>
                    <a:pt x="62431" y="271136"/>
                  </a:cubicBezTo>
                  <a:cubicBezTo>
                    <a:pt x="62431" y="271136"/>
                    <a:pt x="62431" y="271136"/>
                    <a:pt x="191061" y="63768"/>
                  </a:cubicBezTo>
                  <a:close/>
                  <a:moveTo>
                    <a:pt x="155381" y="28336"/>
                  </a:moveTo>
                  <a:cubicBezTo>
                    <a:pt x="142834" y="48499"/>
                    <a:pt x="109214" y="102523"/>
                    <a:pt x="19135" y="247273"/>
                  </a:cubicBezTo>
                  <a:cubicBezTo>
                    <a:pt x="10425" y="264702"/>
                    <a:pt x="16957" y="286489"/>
                    <a:pt x="34378" y="297383"/>
                  </a:cubicBezTo>
                  <a:cubicBezTo>
                    <a:pt x="51798" y="308276"/>
                    <a:pt x="75751" y="303919"/>
                    <a:pt x="84461" y="288668"/>
                  </a:cubicBezTo>
                  <a:cubicBezTo>
                    <a:pt x="84466" y="288660"/>
                    <a:pt x="85270" y="287369"/>
                    <a:pt x="220979" y="69295"/>
                  </a:cubicBezTo>
                  <a:cubicBezTo>
                    <a:pt x="186854" y="47988"/>
                    <a:pt x="166969" y="35571"/>
                    <a:pt x="155381" y="28336"/>
                  </a:cubicBezTo>
                  <a:close/>
                  <a:moveTo>
                    <a:pt x="150023" y="852"/>
                  </a:moveTo>
                  <a:cubicBezTo>
                    <a:pt x="247438" y="61679"/>
                    <a:pt x="247438" y="61679"/>
                    <a:pt x="247438" y="61679"/>
                  </a:cubicBezTo>
                  <a:lnTo>
                    <a:pt x="249602" y="74713"/>
                  </a:lnTo>
                  <a:cubicBezTo>
                    <a:pt x="247438" y="79058"/>
                    <a:pt x="240943" y="81230"/>
                    <a:pt x="236614" y="79058"/>
                  </a:cubicBezTo>
                  <a:lnTo>
                    <a:pt x="231799" y="76051"/>
                  </a:lnTo>
                  <a:lnTo>
                    <a:pt x="95349" y="297383"/>
                  </a:lnTo>
                  <a:cubicBezTo>
                    <a:pt x="80106" y="319170"/>
                    <a:pt x="49621" y="325706"/>
                    <a:pt x="25667" y="310455"/>
                  </a:cubicBezTo>
                  <a:cubicBezTo>
                    <a:pt x="1714" y="295204"/>
                    <a:pt x="-6996" y="264702"/>
                    <a:pt x="6070" y="242915"/>
                  </a:cubicBezTo>
                  <a:cubicBezTo>
                    <a:pt x="6075" y="242907"/>
                    <a:pt x="6888" y="241608"/>
                    <a:pt x="144581" y="21592"/>
                  </a:cubicBezTo>
                  <a:lnTo>
                    <a:pt x="139872" y="18651"/>
                  </a:lnTo>
                  <a:cubicBezTo>
                    <a:pt x="139199" y="18231"/>
                    <a:pt x="139199" y="18231"/>
                    <a:pt x="139199" y="18231"/>
                  </a:cubicBezTo>
                  <a:cubicBezTo>
                    <a:pt x="134869" y="13887"/>
                    <a:pt x="132704" y="9542"/>
                    <a:pt x="137034" y="5197"/>
                  </a:cubicBezTo>
                  <a:cubicBezTo>
                    <a:pt x="139199" y="852"/>
                    <a:pt x="145693" y="-1320"/>
                    <a:pt x="150023" y="85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7" name="Freeform 89"/>
            <p:cNvSpPr>
              <a:spLocks noEditPoints="1"/>
            </p:cNvSpPr>
            <p:nvPr/>
          </p:nvSpPr>
          <p:spPr bwMode="auto">
            <a:xfrm>
              <a:off x="5077099" y="1852067"/>
              <a:ext cx="156513" cy="114031"/>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8" name="Freeform 90"/>
            <p:cNvSpPr/>
            <p:nvPr/>
          </p:nvSpPr>
          <p:spPr bwMode="auto">
            <a:xfrm>
              <a:off x="3765034" y="2593685"/>
              <a:ext cx="148738" cy="189060"/>
            </a:xfrm>
            <a:custGeom>
              <a:avLst/>
              <a:gdLst/>
              <a:ahLst/>
              <a:cxnLst/>
              <a:rect l="l" t="t" r="r" b="b"/>
              <a:pathLst>
                <a:path w="211210" h="268468">
                  <a:moveTo>
                    <a:pt x="50027" y="54967"/>
                  </a:moveTo>
                  <a:cubicBezTo>
                    <a:pt x="159168" y="229593"/>
                    <a:pt x="159168" y="229593"/>
                    <a:pt x="159168" y="229593"/>
                  </a:cubicBezTo>
                  <a:cubicBezTo>
                    <a:pt x="163533" y="236141"/>
                    <a:pt x="170082" y="240507"/>
                    <a:pt x="178813" y="240507"/>
                  </a:cubicBezTo>
                  <a:cubicBezTo>
                    <a:pt x="165716" y="247055"/>
                    <a:pt x="152619" y="244872"/>
                    <a:pt x="146071" y="233958"/>
                  </a:cubicBezTo>
                  <a:lnTo>
                    <a:pt x="39113" y="61516"/>
                  </a:lnTo>
                  <a:lnTo>
                    <a:pt x="48663" y="55786"/>
                  </a:lnTo>
                  <a:cubicBezTo>
                    <a:pt x="50027" y="54967"/>
                    <a:pt x="50027" y="54967"/>
                    <a:pt x="50027" y="54967"/>
                  </a:cubicBezTo>
                  <a:close/>
                  <a:moveTo>
                    <a:pt x="78726" y="22170"/>
                  </a:moveTo>
                  <a:cubicBezTo>
                    <a:pt x="68914" y="28428"/>
                    <a:pt x="52336" y="39001"/>
                    <a:pt x="24325" y="56864"/>
                  </a:cubicBezTo>
                  <a:cubicBezTo>
                    <a:pt x="138708" y="243686"/>
                    <a:pt x="138708" y="243686"/>
                    <a:pt x="138708" y="243686"/>
                  </a:cubicBezTo>
                  <a:cubicBezTo>
                    <a:pt x="147397" y="256696"/>
                    <a:pt x="166949" y="261032"/>
                    <a:pt x="182155" y="250191"/>
                  </a:cubicBezTo>
                  <a:cubicBezTo>
                    <a:pt x="199534" y="241518"/>
                    <a:pt x="203879" y="222003"/>
                    <a:pt x="195189" y="208993"/>
                  </a:cubicBezTo>
                  <a:cubicBezTo>
                    <a:pt x="116041" y="82030"/>
                    <a:pt x="88388" y="37669"/>
                    <a:pt x="78726" y="22170"/>
                  </a:cubicBezTo>
                  <a:close/>
                  <a:moveTo>
                    <a:pt x="86468" y="0"/>
                  </a:moveTo>
                  <a:lnTo>
                    <a:pt x="97276" y="2182"/>
                  </a:lnTo>
                  <a:cubicBezTo>
                    <a:pt x="99438" y="6548"/>
                    <a:pt x="97276" y="10914"/>
                    <a:pt x="92953" y="13097"/>
                  </a:cubicBezTo>
                  <a:cubicBezTo>
                    <a:pt x="92950" y="13099"/>
                    <a:pt x="92839" y="13170"/>
                    <a:pt x="89360" y="15389"/>
                  </a:cubicBezTo>
                  <a:cubicBezTo>
                    <a:pt x="206051" y="204657"/>
                    <a:pt x="206051" y="204657"/>
                    <a:pt x="206051" y="204657"/>
                  </a:cubicBezTo>
                  <a:cubicBezTo>
                    <a:pt x="216913" y="224171"/>
                    <a:pt x="210396" y="248023"/>
                    <a:pt x="188672" y="261032"/>
                  </a:cubicBezTo>
                  <a:cubicBezTo>
                    <a:pt x="169121" y="274042"/>
                    <a:pt x="143053" y="269706"/>
                    <a:pt x="132191" y="250191"/>
                  </a:cubicBezTo>
                  <a:lnTo>
                    <a:pt x="16194" y="62050"/>
                  </a:lnTo>
                  <a:lnTo>
                    <a:pt x="10808" y="65484"/>
                  </a:lnTo>
                  <a:cubicBezTo>
                    <a:pt x="6485" y="67667"/>
                    <a:pt x="2161" y="67667"/>
                    <a:pt x="0" y="63302"/>
                  </a:cubicBezTo>
                  <a:lnTo>
                    <a:pt x="2161" y="52387"/>
                  </a:lnTo>
                  <a:cubicBezTo>
                    <a:pt x="2167" y="52384"/>
                    <a:pt x="2823" y="51976"/>
                    <a:pt x="8646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1" name="Freeform 93"/>
            <p:cNvSpPr>
              <a:spLocks noEditPoints="1"/>
            </p:cNvSpPr>
            <p:nvPr/>
          </p:nvSpPr>
          <p:spPr bwMode="auto">
            <a:xfrm>
              <a:off x="4730536" y="3761519"/>
              <a:ext cx="154277" cy="168810"/>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2" name="Freeform 94"/>
            <p:cNvSpPr/>
            <p:nvPr/>
          </p:nvSpPr>
          <p:spPr bwMode="auto">
            <a:xfrm>
              <a:off x="4535244" y="2520598"/>
              <a:ext cx="117035" cy="183343"/>
            </a:xfrm>
            <a:custGeom>
              <a:avLst/>
              <a:gdLst/>
              <a:ahLst/>
              <a:cxnLst/>
              <a:rect l="l" t="t" r="r" b="b"/>
              <a:pathLst>
                <a:path w="166192" h="260350">
                  <a:moveTo>
                    <a:pt x="92" y="0"/>
                  </a:moveTo>
                  <a:cubicBezTo>
                    <a:pt x="4441" y="0"/>
                    <a:pt x="24006" y="30257"/>
                    <a:pt x="24023" y="30284"/>
                  </a:cubicBezTo>
                  <a:cubicBezTo>
                    <a:pt x="24034" y="30340"/>
                    <a:pt x="43277" y="127286"/>
                    <a:pt x="52204" y="172261"/>
                  </a:cubicBezTo>
                  <a:lnTo>
                    <a:pt x="134442" y="52387"/>
                  </a:lnTo>
                  <a:lnTo>
                    <a:pt x="166192" y="31750"/>
                  </a:lnTo>
                  <a:lnTo>
                    <a:pt x="151905" y="65087"/>
                  </a:lnTo>
                  <a:lnTo>
                    <a:pt x="63303" y="194237"/>
                  </a:lnTo>
                  <a:cubicBezTo>
                    <a:pt x="71240" y="198484"/>
                    <a:pt x="74862" y="207759"/>
                    <a:pt x="73516" y="217034"/>
                  </a:cubicBezTo>
                  <a:cubicBezTo>
                    <a:pt x="69566" y="230635"/>
                    <a:pt x="56711" y="240732"/>
                    <a:pt x="42955" y="239618"/>
                  </a:cubicBezTo>
                  <a:cubicBezTo>
                    <a:pt x="39420" y="256117"/>
                    <a:pt x="39420" y="256117"/>
                    <a:pt x="39420" y="256117"/>
                  </a:cubicBezTo>
                  <a:cubicBezTo>
                    <a:pt x="39420" y="258233"/>
                    <a:pt x="37152" y="260350"/>
                    <a:pt x="34884" y="260350"/>
                  </a:cubicBezTo>
                  <a:lnTo>
                    <a:pt x="30348" y="254000"/>
                  </a:lnTo>
                  <a:lnTo>
                    <a:pt x="32370" y="237018"/>
                  </a:lnTo>
                  <a:cubicBezTo>
                    <a:pt x="20032" y="233829"/>
                    <a:pt x="12550" y="221123"/>
                    <a:pt x="14395" y="208416"/>
                  </a:cubicBezTo>
                  <a:cubicBezTo>
                    <a:pt x="17125" y="197670"/>
                    <a:pt x="24111" y="190274"/>
                    <a:pt x="33268" y="188138"/>
                  </a:cubicBezTo>
                  <a:cubicBezTo>
                    <a:pt x="26141" y="150043"/>
                    <a:pt x="-1807" y="0"/>
                    <a:pt x="9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6" name="Freeform 98"/>
            <p:cNvSpPr>
              <a:spLocks noEditPoints="1"/>
            </p:cNvSpPr>
            <p:nvPr/>
          </p:nvSpPr>
          <p:spPr bwMode="auto">
            <a:xfrm>
              <a:off x="4519244" y="1549103"/>
              <a:ext cx="155395" cy="166574"/>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67" name="Rectangle 66"/>
          <p:cNvSpPr>
            <a:spLocks noChangeArrowheads="1"/>
          </p:cNvSpPr>
          <p:nvPr/>
        </p:nvSpPr>
        <p:spPr bwMode="auto">
          <a:xfrm>
            <a:off x="583474" y="1951992"/>
            <a:ext cx="2404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8" name="圆角矩形 167"/>
          <p:cNvSpPr/>
          <p:nvPr/>
        </p:nvSpPr>
        <p:spPr>
          <a:xfrm>
            <a:off x="583475" y="1621569"/>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69" name="Rectangle 66"/>
          <p:cNvSpPr>
            <a:spLocks noChangeArrowheads="1"/>
          </p:cNvSpPr>
          <p:nvPr/>
        </p:nvSpPr>
        <p:spPr bwMode="auto">
          <a:xfrm>
            <a:off x="583474" y="2797837"/>
            <a:ext cx="2404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70" name="圆角矩形 169"/>
          <p:cNvSpPr/>
          <p:nvPr/>
        </p:nvSpPr>
        <p:spPr>
          <a:xfrm>
            <a:off x="583475" y="2467414"/>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71" name="Rectangle 66"/>
          <p:cNvSpPr>
            <a:spLocks noChangeArrowheads="1"/>
          </p:cNvSpPr>
          <p:nvPr/>
        </p:nvSpPr>
        <p:spPr bwMode="auto">
          <a:xfrm>
            <a:off x="583474" y="3679852"/>
            <a:ext cx="2404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72" name="圆角矩形 171"/>
          <p:cNvSpPr/>
          <p:nvPr/>
        </p:nvSpPr>
        <p:spPr>
          <a:xfrm>
            <a:off x="583475" y="3349429"/>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77" name="Rectangle 66"/>
          <p:cNvSpPr>
            <a:spLocks noChangeArrowheads="1"/>
          </p:cNvSpPr>
          <p:nvPr/>
        </p:nvSpPr>
        <p:spPr bwMode="auto">
          <a:xfrm>
            <a:off x="6156176" y="2493141"/>
            <a:ext cx="252028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9" name="圆角矩形 108"/>
          <p:cNvSpPr/>
          <p:nvPr/>
        </p:nvSpPr>
        <p:spPr>
          <a:xfrm>
            <a:off x="6156176" y="203777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n w="6350">
                  <a:noFill/>
                </a:ln>
                <a:solidFill>
                  <a:schemeClr val="bg1"/>
                </a:solidFill>
                <a:latin typeface="Impact" pitchFamily="34" charset="0"/>
                <a:ea typeface="微软雅黑" pitchFamily="34" charset="-122"/>
              </a:rPr>
              <a:t>一些思考</a:t>
            </a:r>
          </a:p>
        </p:txBody>
      </p:sp>
      <p:sp>
        <p:nvSpPr>
          <p:cNvPr id="121" name="圆角矩形 12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22" name="圆角矩形 12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31" name="矩形 130"/>
          <p:cNvSpPr/>
          <p:nvPr/>
        </p:nvSpPr>
        <p:spPr>
          <a:xfrm>
            <a:off x="7755074" y="378109"/>
            <a:ext cx="954107"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成绩与思考</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14:presetBounceEnd="60000">
                                      <p:stCondLst>
                                        <p:cond delay="500"/>
                                      </p:stCondLst>
                                      <p:childTnLst>
                                        <p:set>
                                          <p:cBhvr>
                                            <p:cTn id="11" dur="1" fill="hold">
                                              <p:stCondLst>
                                                <p:cond delay="0"/>
                                              </p:stCondLst>
                                            </p:cTn>
                                            <p:tgtEl>
                                              <p:spTgt spid="168"/>
                                            </p:tgtEl>
                                            <p:attrNameLst>
                                              <p:attrName>style.visibility</p:attrName>
                                            </p:attrNameLst>
                                          </p:cBhvr>
                                          <p:to>
                                            <p:strVal val="visible"/>
                                          </p:to>
                                        </p:set>
                                        <p:anim calcmode="lin" valueType="num" p14:bounceEnd="60000">
                                          <p:cBhvr additive="base">
                                            <p:cTn id="12" dur="500" fill="hold"/>
                                            <p:tgtEl>
                                              <p:spTgt spid="168"/>
                                            </p:tgtEl>
                                            <p:attrNameLst>
                                              <p:attrName>ppt_x</p:attrName>
                                            </p:attrNameLst>
                                          </p:cBhvr>
                                          <p:tavLst>
                                            <p:tav tm="0">
                                              <p:val>
                                                <p:strVal val="#ppt_x"/>
                                              </p:val>
                                            </p:tav>
                                            <p:tav tm="100000">
                                              <p:val>
                                                <p:strVal val="#ppt_x"/>
                                              </p:val>
                                            </p:tav>
                                          </p:tavLst>
                                        </p:anim>
                                        <p:anim calcmode="lin" valueType="num" p14:bounceEnd="60000">
                                          <p:cBhvr additive="base">
                                            <p:cTn id="13" dur="500" fill="hold"/>
                                            <p:tgtEl>
                                              <p:spTgt spid="168"/>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167"/>
                                            </p:tgtEl>
                                            <p:attrNameLst>
                                              <p:attrName>style.visibility</p:attrName>
                                            </p:attrNameLst>
                                          </p:cBhvr>
                                          <p:to>
                                            <p:strVal val="visible"/>
                                          </p:to>
                                        </p:set>
                                        <p:anim calcmode="lin" valueType="num">
                                          <p:cBhvr>
                                            <p:cTn id="16" dur="500" fill="hold"/>
                                            <p:tgtEl>
                                              <p:spTgt spid="167"/>
                                            </p:tgtEl>
                                            <p:attrNameLst>
                                              <p:attrName>ppt_w</p:attrName>
                                            </p:attrNameLst>
                                          </p:cBhvr>
                                          <p:tavLst>
                                            <p:tav tm="0">
                                              <p:val>
                                                <p:strVal val="#ppt_w*0.70"/>
                                              </p:val>
                                            </p:tav>
                                            <p:tav tm="100000">
                                              <p:val>
                                                <p:strVal val="#ppt_w"/>
                                              </p:val>
                                            </p:tav>
                                          </p:tavLst>
                                        </p:anim>
                                        <p:anim calcmode="lin" valueType="num">
                                          <p:cBhvr>
                                            <p:cTn id="17" dur="500" fill="hold"/>
                                            <p:tgtEl>
                                              <p:spTgt spid="167"/>
                                            </p:tgtEl>
                                            <p:attrNameLst>
                                              <p:attrName>ppt_h</p:attrName>
                                            </p:attrNameLst>
                                          </p:cBhvr>
                                          <p:tavLst>
                                            <p:tav tm="0">
                                              <p:val>
                                                <p:strVal val="#ppt_h"/>
                                              </p:val>
                                            </p:tav>
                                            <p:tav tm="100000">
                                              <p:val>
                                                <p:strVal val="#ppt_h"/>
                                              </p:val>
                                            </p:tav>
                                          </p:tavLst>
                                        </p:anim>
                                        <p:animEffect transition="in" filter="fade">
                                          <p:cBhvr>
                                            <p:cTn id="18" dur="500"/>
                                            <p:tgtEl>
                                              <p:spTgt spid="167"/>
                                            </p:tgtEl>
                                          </p:cBhvr>
                                        </p:animEffect>
                                      </p:childTnLst>
                                    </p:cTn>
                                  </p:par>
                                  <p:par>
                                    <p:cTn id="19" presetID="2" presetClass="entr" presetSubtype="4" fill="hold" grpId="0" nodeType="withEffect" p14:presetBounceEnd="60000">
                                      <p:stCondLst>
                                        <p:cond delay="900"/>
                                      </p:stCondLst>
                                      <p:childTnLst>
                                        <p:set>
                                          <p:cBhvr>
                                            <p:cTn id="20" dur="1" fill="hold">
                                              <p:stCondLst>
                                                <p:cond delay="0"/>
                                              </p:stCondLst>
                                            </p:cTn>
                                            <p:tgtEl>
                                              <p:spTgt spid="170"/>
                                            </p:tgtEl>
                                            <p:attrNameLst>
                                              <p:attrName>style.visibility</p:attrName>
                                            </p:attrNameLst>
                                          </p:cBhvr>
                                          <p:to>
                                            <p:strVal val="visible"/>
                                          </p:to>
                                        </p:set>
                                        <p:anim calcmode="lin" valueType="num" p14:bounceEnd="60000">
                                          <p:cBhvr additive="base">
                                            <p:cTn id="21" dur="500" fill="hold"/>
                                            <p:tgtEl>
                                              <p:spTgt spid="170"/>
                                            </p:tgtEl>
                                            <p:attrNameLst>
                                              <p:attrName>ppt_x</p:attrName>
                                            </p:attrNameLst>
                                          </p:cBhvr>
                                          <p:tavLst>
                                            <p:tav tm="0">
                                              <p:val>
                                                <p:strVal val="#ppt_x"/>
                                              </p:val>
                                            </p:tav>
                                            <p:tav tm="100000">
                                              <p:val>
                                                <p:strVal val="#ppt_x"/>
                                              </p:val>
                                            </p:tav>
                                          </p:tavLst>
                                        </p:anim>
                                        <p:anim calcmode="lin" valueType="num" p14:bounceEnd="60000">
                                          <p:cBhvr additive="base">
                                            <p:cTn id="22" dur="500" fill="hold"/>
                                            <p:tgtEl>
                                              <p:spTgt spid="170"/>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169"/>
                                            </p:tgtEl>
                                            <p:attrNameLst>
                                              <p:attrName>style.visibility</p:attrName>
                                            </p:attrNameLst>
                                          </p:cBhvr>
                                          <p:to>
                                            <p:strVal val="visible"/>
                                          </p:to>
                                        </p:set>
                                        <p:anim calcmode="lin" valueType="num">
                                          <p:cBhvr>
                                            <p:cTn id="25" dur="500" fill="hold"/>
                                            <p:tgtEl>
                                              <p:spTgt spid="169"/>
                                            </p:tgtEl>
                                            <p:attrNameLst>
                                              <p:attrName>ppt_w</p:attrName>
                                            </p:attrNameLst>
                                          </p:cBhvr>
                                          <p:tavLst>
                                            <p:tav tm="0">
                                              <p:val>
                                                <p:strVal val="#ppt_w*0.70"/>
                                              </p:val>
                                            </p:tav>
                                            <p:tav tm="100000">
                                              <p:val>
                                                <p:strVal val="#ppt_w"/>
                                              </p:val>
                                            </p:tav>
                                          </p:tavLst>
                                        </p:anim>
                                        <p:anim calcmode="lin" valueType="num">
                                          <p:cBhvr>
                                            <p:cTn id="26" dur="500" fill="hold"/>
                                            <p:tgtEl>
                                              <p:spTgt spid="169"/>
                                            </p:tgtEl>
                                            <p:attrNameLst>
                                              <p:attrName>ppt_h</p:attrName>
                                            </p:attrNameLst>
                                          </p:cBhvr>
                                          <p:tavLst>
                                            <p:tav tm="0">
                                              <p:val>
                                                <p:strVal val="#ppt_h"/>
                                              </p:val>
                                            </p:tav>
                                            <p:tav tm="100000">
                                              <p:val>
                                                <p:strVal val="#ppt_h"/>
                                              </p:val>
                                            </p:tav>
                                          </p:tavLst>
                                        </p:anim>
                                        <p:animEffect transition="in" filter="fade">
                                          <p:cBhvr>
                                            <p:cTn id="27" dur="500"/>
                                            <p:tgtEl>
                                              <p:spTgt spid="169"/>
                                            </p:tgtEl>
                                          </p:cBhvr>
                                        </p:animEffect>
                                      </p:childTnLst>
                                    </p:cTn>
                                  </p:par>
                                  <p:par>
                                    <p:cTn id="28" presetID="2" presetClass="entr" presetSubtype="4" fill="hold" grpId="0" nodeType="withEffect" p14:presetBounceEnd="60000">
                                      <p:stCondLst>
                                        <p:cond delay="1300"/>
                                      </p:stCondLst>
                                      <p:childTnLst>
                                        <p:set>
                                          <p:cBhvr>
                                            <p:cTn id="29" dur="1" fill="hold">
                                              <p:stCondLst>
                                                <p:cond delay="0"/>
                                              </p:stCondLst>
                                            </p:cTn>
                                            <p:tgtEl>
                                              <p:spTgt spid="172"/>
                                            </p:tgtEl>
                                            <p:attrNameLst>
                                              <p:attrName>style.visibility</p:attrName>
                                            </p:attrNameLst>
                                          </p:cBhvr>
                                          <p:to>
                                            <p:strVal val="visible"/>
                                          </p:to>
                                        </p:set>
                                        <p:anim calcmode="lin" valueType="num" p14:bounceEnd="60000">
                                          <p:cBhvr additive="base">
                                            <p:cTn id="30" dur="500" fill="hold"/>
                                            <p:tgtEl>
                                              <p:spTgt spid="172"/>
                                            </p:tgtEl>
                                            <p:attrNameLst>
                                              <p:attrName>ppt_x</p:attrName>
                                            </p:attrNameLst>
                                          </p:cBhvr>
                                          <p:tavLst>
                                            <p:tav tm="0">
                                              <p:val>
                                                <p:strVal val="#ppt_x"/>
                                              </p:val>
                                            </p:tav>
                                            <p:tav tm="100000">
                                              <p:val>
                                                <p:strVal val="#ppt_x"/>
                                              </p:val>
                                            </p:tav>
                                          </p:tavLst>
                                        </p:anim>
                                        <p:anim calcmode="lin" valueType="num" p14:bounceEnd="60000">
                                          <p:cBhvr additive="base">
                                            <p:cTn id="31" dur="500" fill="hold"/>
                                            <p:tgtEl>
                                              <p:spTgt spid="172"/>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500" fill="hold"/>
                                            <p:tgtEl>
                                              <p:spTgt spid="171"/>
                                            </p:tgtEl>
                                            <p:attrNameLst>
                                              <p:attrName>ppt_w</p:attrName>
                                            </p:attrNameLst>
                                          </p:cBhvr>
                                          <p:tavLst>
                                            <p:tav tm="0">
                                              <p:val>
                                                <p:strVal val="#ppt_w*0.70"/>
                                              </p:val>
                                            </p:tav>
                                            <p:tav tm="100000">
                                              <p:val>
                                                <p:strVal val="#ppt_w"/>
                                              </p:val>
                                            </p:tav>
                                          </p:tavLst>
                                        </p:anim>
                                        <p:anim calcmode="lin" valueType="num">
                                          <p:cBhvr>
                                            <p:cTn id="35" dur="500" fill="hold"/>
                                            <p:tgtEl>
                                              <p:spTgt spid="171"/>
                                            </p:tgtEl>
                                            <p:attrNameLst>
                                              <p:attrName>ppt_h</p:attrName>
                                            </p:attrNameLst>
                                          </p:cBhvr>
                                          <p:tavLst>
                                            <p:tav tm="0">
                                              <p:val>
                                                <p:strVal val="#ppt_h"/>
                                              </p:val>
                                            </p:tav>
                                            <p:tav tm="100000">
                                              <p:val>
                                                <p:strVal val="#ppt_h"/>
                                              </p:val>
                                            </p:tav>
                                          </p:tavLst>
                                        </p:anim>
                                        <p:animEffect transition="in" filter="fade">
                                          <p:cBhvr>
                                            <p:cTn id="36" dur="500"/>
                                            <p:tgtEl>
                                              <p:spTgt spid="171"/>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anim calcmode="lin" valueType="num">
                                          <p:cBhvr>
                                            <p:cTn id="40" dur="500" fill="hold"/>
                                            <p:tgtEl>
                                              <p:spTgt spid="109"/>
                                            </p:tgtEl>
                                            <p:attrNameLst>
                                              <p:attrName>ppt_x</p:attrName>
                                            </p:attrNameLst>
                                          </p:cBhvr>
                                          <p:tavLst>
                                            <p:tav tm="0">
                                              <p:val>
                                                <p:strVal val="#ppt_x"/>
                                              </p:val>
                                            </p:tav>
                                            <p:tav tm="100000">
                                              <p:val>
                                                <p:strVal val="#ppt_x"/>
                                              </p:val>
                                            </p:tav>
                                          </p:tavLst>
                                        </p:anim>
                                        <p:anim calcmode="lin" valueType="num">
                                          <p:cBhvr>
                                            <p:cTn id="41" dur="500" fill="hold"/>
                                            <p:tgtEl>
                                              <p:spTgt spid="109"/>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177"/>
                                            </p:tgtEl>
                                            <p:attrNameLst>
                                              <p:attrName>style.visibility</p:attrName>
                                            </p:attrNameLst>
                                          </p:cBhvr>
                                          <p:to>
                                            <p:strVal val="visible"/>
                                          </p:to>
                                        </p:set>
                                        <p:anim calcmode="lin" valueType="num">
                                          <p:cBhvr>
                                            <p:cTn id="44" dur="500" fill="hold"/>
                                            <p:tgtEl>
                                              <p:spTgt spid="177"/>
                                            </p:tgtEl>
                                            <p:attrNameLst>
                                              <p:attrName>ppt_w</p:attrName>
                                            </p:attrNameLst>
                                          </p:cBhvr>
                                          <p:tavLst>
                                            <p:tav tm="0">
                                              <p:val>
                                                <p:strVal val="#ppt_w*0.70"/>
                                              </p:val>
                                            </p:tav>
                                            <p:tav tm="100000">
                                              <p:val>
                                                <p:strVal val="#ppt_w"/>
                                              </p:val>
                                            </p:tav>
                                          </p:tavLst>
                                        </p:anim>
                                        <p:anim calcmode="lin" valueType="num">
                                          <p:cBhvr>
                                            <p:cTn id="45" dur="500" fill="hold"/>
                                            <p:tgtEl>
                                              <p:spTgt spid="177"/>
                                            </p:tgtEl>
                                            <p:attrNameLst>
                                              <p:attrName>ppt_h</p:attrName>
                                            </p:attrNameLst>
                                          </p:cBhvr>
                                          <p:tavLst>
                                            <p:tav tm="0">
                                              <p:val>
                                                <p:strVal val="#ppt_h"/>
                                              </p:val>
                                            </p:tav>
                                            <p:tav tm="100000">
                                              <p:val>
                                                <p:strVal val="#ppt_h"/>
                                              </p:val>
                                            </p:tav>
                                          </p:tavLst>
                                        </p:anim>
                                        <p:animEffect transition="in" filter="fade">
                                          <p:cBhvr>
                                            <p:cTn id="4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8" grpId="0" animBg="1"/>
          <p:bldP spid="169" grpId="0"/>
          <p:bldP spid="170" grpId="0" animBg="1"/>
          <p:bldP spid="171" grpId="0"/>
          <p:bldP spid="172" grpId="0" animBg="1"/>
          <p:bldP spid="177" grpId="0"/>
          <p:bldP spid="10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500"/>
                                      </p:stCondLst>
                                      <p:childTnLst>
                                        <p:set>
                                          <p:cBhvr>
                                            <p:cTn id="11" dur="1" fill="hold">
                                              <p:stCondLst>
                                                <p:cond delay="0"/>
                                              </p:stCondLst>
                                            </p:cTn>
                                            <p:tgtEl>
                                              <p:spTgt spid="168"/>
                                            </p:tgtEl>
                                            <p:attrNameLst>
                                              <p:attrName>style.visibility</p:attrName>
                                            </p:attrNameLst>
                                          </p:cBhvr>
                                          <p:to>
                                            <p:strVal val="visible"/>
                                          </p:to>
                                        </p:set>
                                        <p:anim calcmode="lin" valueType="num">
                                          <p:cBhvr additive="base">
                                            <p:cTn id="12" dur="500" fill="hold"/>
                                            <p:tgtEl>
                                              <p:spTgt spid="168"/>
                                            </p:tgtEl>
                                            <p:attrNameLst>
                                              <p:attrName>ppt_x</p:attrName>
                                            </p:attrNameLst>
                                          </p:cBhvr>
                                          <p:tavLst>
                                            <p:tav tm="0">
                                              <p:val>
                                                <p:strVal val="#ppt_x"/>
                                              </p:val>
                                            </p:tav>
                                            <p:tav tm="100000">
                                              <p:val>
                                                <p:strVal val="#ppt_x"/>
                                              </p:val>
                                            </p:tav>
                                          </p:tavLst>
                                        </p:anim>
                                        <p:anim calcmode="lin" valueType="num">
                                          <p:cBhvr additive="base">
                                            <p:cTn id="13" dur="500" fill="hold"/>
                                            <p:tgtEl>
                                              <p:spTgt spid="168"/>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167"/>
                                            </p:tgtEl>
                                            <p:attrNameLst>
                                              <p:attrName>style.visibility</p:attrName>
                                            </p:attrNameLst>
                                          </p:cBhvr>
                                          <p:to>
                                            <p:strVal val="visible"/>
                                          </p:to>
                                        </p:set>
                                        <p:anim calcmode="lin" valueType="num">
                                          <p:cBhvr>
                                            <p:cTn id="16" dur="500" fill="hold"/>
                                            <p:tgtEl>
                                              <p:spTgt spid="167"/>
                                            </p:tgtEl>
                                            <p:attrNameLst>
                                              <p:attrName>ppt_w</p:attrName>
                                            </p:attrNameLst>
                                          </p:cBhvr>
                                          <p:tavLst>
                                            <p:tav tm="0">
                                              <p:val>
                                                <p:strVal val="#ppt_w*0.70"/>
                                              </p:val>
                                            </p:tav>
                                            <p:tav tm="100000">
                                              <p:val>
                                                <p:strVal val="#ppt_w"/>
                                              </p:val>
                                            </p:tav>
                                          </p:tavLst>
                                        </p:anim>
                                        <p:anim calcmode="lin" valueType="num">
                                          <p:cBhvr>
                                            <p:cTn id="17" dur="500" fill="hold"/>
                                            <p:tgtEl>
                                              <p:spTgt spid="167"/>
                                            </p:tgtEl>
                                            <p:attrNameLst>
                                              <p:attrName>ppt_h</p:attrName>
                                            </p:attrNameLst>
                                          </p:cBhvr>
                                          <p:tavLst>
                                            <p:tav tm="0">
                                              <p:val>
                                                <p:strVal val="#ppt_h"/>
                                              </p:val>
                                            </p:tav>
                                            <p:tav tm="100000">
                                              <p:val>
                                                <p:strVal val="#ppt_h"/>
                                              </p:val>
                                            </p:tav>
                                          </p:tavLst>
                                        </p:anim>
                                        <p:animEffect transition="in" filter="fade">
                                          <p:cBhvr>
                                            <p:cTn id="18" dur="500"/>
                                            <p:tgtEl>
                                              <p:spTgt spid="167"/>
                                            </p:tgtEl>
                                          </p:cBhvr>
                                        </p:animEffect>
                                      </p:childTnLst>
                                    </p:cTn>
                                  </p:par>
                                  <p:par>
                                    <p:cTn id="19" presetID="2" presetClass="entr" presetSubtype="4" fill="hold" grpId="0" nodeType="withEffect">
                                      <p:stCondLst>
                                        <p:cond delay="900"/>
                                      </p:stCondLst>
                                      <p:childTnLst>
                                        <p:set>
                                          <p:cBhvr>
                                            <p:cTn id="20" dur="1" fill="hold">
                                              <p:stCondLst>
                                                <p:cond delay="0"/>
                                              </p:stCondLst>
                                            </p:cTn>
                                            <p:tgtEl>
                                              <p:spTgt spid="170"/>
                                            </p:tgtEl>
                                            <p:attrNameLst>
                                              <p:attrName>style.visibility</p:attrName>
                                            </p:attrNameLst>
                                          </p:cBhvr>
                                          <p:to>
                                            <p:strVal val="visible"/>
                                          </p:to>
                                        </p:set>
                                        <p:anim calcmode="lin" valueType="num">
                                          <p:cBhvr additive="base">
                                            <p:cTn id="21" dur="500" fill="hold"/>
                                            <p:tgtEl>
                                              <p:spTgt spid="170"/>
                                            </p:tgtEl>
                                            <p:attrNameLst>
                                              <p:attrName>ppt_x</p:attrName>
                                            </p:attrNameLst>
                                          </p:cBhvr>
                                          <p:tavLst>
                                            <p:tav tm="0">
                                              <p:val>
                                                <p:strVal val="#ppt_x"/>
                                              </p:val>
                                            </p:tav>
                                            <p:tav tm="100000">
                                              <p:val>
                                                <p:strVal val="#ppt_x"/>
                                              </p:val>
                                            </p:tav>
                                          </p:tavLst>
                                        </p:anim>
                                        <p:anim calcmode="lin" valueType="num">
                                          <p:cBhvr additive="base">
                                            <p:cTn id="22" dur="500" fill="hold"/>
                                            <p:tgtEl>
                                              <p:spTgt spid="170"/>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169"/>
                                            </p:tgtEl>
                                            <p:attrNameLst>
                                              <p:attrName>style.visibility</p:attrName>
                                            </p:attrNameLst>
                                          </p:cBhvr>
                                          <p:to>
                                            <p:strVal val="visible"/>
                                          </p:to>
                                        </p:set>
                                        <p:anim calcmode="lin" valueType="num">
                                          <p:cBhvr>
                                            <p:cTn id="25" dur="500" fill="hold"/>
                                            <p:tgtEl>
                                              <p:spTgt spid="169"/>
                                            </p:tgtEl>
                                            <p:attrNameLst>
                                              <p:attrName>ppt_w</p:attrName>
                                            </p:attrNameLst>
                                          </p:cBhvr>
                                          <p:tavLst>
                                            <p:tav tm="0">
                                              <p:val>
                                                <p:strVal val="#ppt_w*0.70"/>
                                              </p:val>
                                            </p:tav>
                                            <p:tav tm="100000">
                                              <p:val>
                                                <p:strVal val="#ppt_w"/>
                                              </p:val>
                                            </p:tav>
                                          </p:tavLst>
                                        </p:anim>
                                        <p:anim calcmode="lin" valueType="num">
                                          <p:cBhvr>
                                            <p:cTn id="26" dur="500" fill="hold"/>
                                            <p:tgtEl>
                                              <p:spTgt spid="169"/>
                                            </p:tgtEl>
                                            <p:attrNameLst>
                                              <p:attrName>ppt_h</p:attrName>
                                            </p:attrNameLst>
                                          </p:cBhvr>
                                          <p:tavLst>
                                            <p:tav tm="0">
                                              <p:val>
                                                <p:strVal val="#ppt_h"/>
                                              </p:val>
                                            </p:tav>
                                            <p:tav tm="100000">
                                              <p:val>
                                                <p:strVal val="#ppt_h"/>
                                              </p:val>
                                            </p:tav>
                                          </p:tavLst>
                                        </p:anim>
                                        <p:animEffect transition="in" filter="fade">
                                          <p:cBhvr>
                                            <p:cTn id="27" dur="500"/>
                                            <p:tgtEl>
                                              <p:spTgt spid="169"/>
                                            </p:tgtEl>
                                          </p:cBhvr>
                                        </p:animEffect>
                                      </p:childTnLst>
                                    </p:cTn>
                                  </p:par>
                                  <p:par>
                                    <p:cTn id="28" presetID="2" presetClass="entr" presetSubtype="4" fill="hold" grpId="0" nodeType="withEffect">
                                      <p:stCondLst>
                                        <p:cond delay="1300"/>
                                      </p:stCondLst>
                                      <p:childTnLst>
                                        <p:set>
                                          <p:cBhvr>
                                            <p:cTn id="29" dur="1" fill="hold">
                                              <p:stCondLst>
                                                <p:cond delay="0"/>
                                              </p:stCondLst>
                                            </p:cTn>
                                            <p:tgtEl>
                                              <p:spTgt spid="172"/>
                                            </p:tgtEl>
                                            <p:attrNameLst>
                                              <p:attrName>style.visibility</p:attrName>
                                            </p:attrNameLst>
                                          </p:cBhvr>
                                          <p:to>
                                            <p:strVal val="visible"/>
                                          </p:to>
                                        </p:set>
                                        <p:anim calcmode="lin" valueType="num">
                                          <p:cBhvr additive="base">
                                            <p:cTn id="30" dur="500" fill="hold"/>
                                            <p:tgtEl>
                                              <p:spTgt spid="172"/>
                                            </p:tgtEl>
                                            <p:attrNameLst>
                                              <p:attrName>ppt_x</p:attrName>
                                            </p:attrNameLst>
                                          </p:cBhvr>
                                          <p:tavLst>
                                            <p:tav tm="0">
                                              <p:val>
                                                <p:strVal val="#ppt_x"/>
                                              </p:val>
                                            </p:tav>
                                            <p:tav tm="100000">
                                              <p:val>
                                                <p:strVal val="#ppt_x"/>
                                              </p:val>
                                            </p:tav>
                                          </p:tavLst>
                                        </p:anim>
                                        <p:anim calcmode="lin" valueType="num">
                                          <p:cBhvr additive="base">
                                            <p:cTn id="31" dur="500" fill="hold"/>
                                            <p:tgtEl>
                                              <p:spTgt spid="172"/>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500" fill="hold"/>
                                            <p:tgtEl>
                                              <p:spTgt spid="171"/>
                                            </p:tgtEl>
                                            <p:attrNameLst>
                                              <p:attrName>ppt_w</p:attrName>
                                            </p:attrNameLst>
                                          </p:cBhvr>
                                          <p:tavLst>
                                            <p:tav tm="0">
                                              <p:val>
                                                <p:strVal val="#ppt_w*0.70"/>
                                              </p:val>
                                            </p:tav>
                                            <p:tav tm="100000">
                                              <p:val>
                                                <p:strVal val="#ppt_w"/>
                                              </p:val>
                                            </p:tav>
                                          </p:tavLst>
                                        </p:anim>
                                        <p:anim calcmode="lin" valueType="num">
                                          <p:cBhvr>
                                            <p:cTn id="35" dur="500" fill="hold"/>
                                            <p:tgtEl>
                                              <p:spTgt spid="171"/>
                                            </p:tgtEl>
                                            <p:attrNameLst>
                                              <p:attrName>ppt_h</p:attrName>
                                            </p:attrNameLst>
                                          </p:cBhvr>
                                          <p:tavLst>
                                            <p:tav tm="0">
                                              <p:val>
                                                <p:strVal val="#ppt_h"/>
                                              </p:val>
                                            </p:tav>
                                            <p:tav tm="100000">
                                              <p:val>
                                                <p:strVal val="#ppt_h"/>
                                              </p:val>
                                            </p:tav>
                                          </p:tavLst>
                                        </p:anim>
                                        <p:animEffect transition="in" filter="fade">
                                          <p:cBhvr>
                                            <p:cTn id="36" dur="500"/>
                                            <p:tgtEl>
                                              <p:spTgt spid="171"/>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anim calcmode="lin" valueType="num">
                                          <p:cBhvr>
                                            <p:cTn id="40" dur="500" fill="hold"/>
                                            <p:tgtEl>
                                              <p:spTgt spid="109"/>
                                            </p:tgtEl>
                                            <p:attrNameLst>
                                              <p:attrName>ppt_x</p:attrName>
                                            </p:attrNameLst>
                                          </p:cBhvr>
                                          <p:tavLst>
                                            <p:tav tm="0">
                                              <p:val>
                                                <p:strVal val="#ppt_x"/>
                                              </p:val>
                                            </p:tav>
                                            <p:tav tm="100000">
                                              <p:val>
                                                <p:strVal val="#ppt_x"/>
                                              </p:val>
                                            </p:tav>
                                          </p:tavLst>
                                        </p:anim>
                                        <p:anim calcmode="lin" valueType="num">
                                          <p:cBhvr>
                                            <p:cTn id="41" dur="500" fill="hold"/>
                                            <p:tgtEl>
                                              <p:spTgt spid="109"/>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177"/>
                                            </p:tgtEl>
                                            <p:attrNameLst>
                                              <p:attrName>style.visibility</p:attrName>
                                            </p:attrNameLst>
                                          </p:cBhvr>
                                          <p:to>
                                            <p:strVal val="visible"/>
                                          </p:to>
                                        </p:set>
                                        <p:anim calcmode="lin" valueType="num">
                                          <p:cBhvr>
                                            <p:cTn id="44" dur="500" fill="hold"/>
                                            <p:tgtEl>
                                              <p:spTgt spid="177"/>
                                            </p:tgtEl>
                                            <p:attrNameLst>
                                              <p:attrName>ppt_w</p:attrName>
                                            </p:attrNameLst>
                                          </p:cBhvr>
                                          <p:tavLst>
                                            <p:tav tm="0">
                                              <p:val>
                                                <p:strVal val="#ppt_w*0.70"/>
                                              </p:val>
                                            </p:tav>
                                            <p:tav tm="100000">
                                              <p:val>
                                                <p:strVal val="#ppt_w"/>
                                              </p:val>
                                            </p:tav>
                                          </p:tavLst>
                                        </p:anim>
                                        <p:anim calcmode="lin" valueType="num">
                                          <p:cBhvr>
                                            <p:cTn id="45" dur="500" fill="hold"/>
                                            <p:tgtEl>
                                              <p:spTgt spid="177"/>
                                            </p:tgtEl>
                                            <p:attrNameLst>
                                              <p:attrName>ppt_h</p:attrName>
                                            </p:attrNameLst>
                                          </p:cBhvr>
                                          <p:tavLst>
                                            <p:tav tm="0">
                                              <p:val>
                                                <p:strVal val="#ppt_h"/>
                                              </p:val>
                                            </p:tav>
                                            <p:tav tm="100000">
                                              <p:val>
                                                <p:strVal val="#ppt_h"/>
                                              </p:val>
                                            </p:tav>
                                          </p:tavLst>
                                        </p:anim>
                                        <p:animEffect transition="in" filter="fade">
                                          <p:cBhvr>
                                            <p:cTn id="4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8" grpId="0" animBg="1"/>
          <p:bldP spid="169" grpId="0"/>
          <p:bldP spid="170" grpId="0" animBg="1"/>
          <p:bldP spid="171" grpId="0"/>
          <p:bldP spid="172" grpId="0" animBg="1"/>
          <p:bldP spid="177" grpId="0"/>
          <p:bldP spid="109"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506555" y="2139276"/>
            <a:ext cx="1512168" cy="861774"/>
          </a:xfrm>
          <a:prstGeom prst="rect">
            <a:avLst/>
          </a:prstGeom>
          <a:noFill/>
        </p:spPr>
        <p:txBody>
          <a:bodyPr wrap="square" rtlCol="0">
            <a:spAutoFit/>
          </a:bodyPr>
          <a:lstStyle/>
          <a:p>
            <a:pPr algn="ctr"/>
            <a:r>
              <a:rPr lang="zh-CN" altLang="en-US"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致 谢</a:t>
            </a:r>
            <a:endParaRPr lang="en-US" altLang="zh-CN"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endParaRPr>
          </a:p>
          <a:p>
            <a:pPr algn="ctr"/>
            <a:r>
              <a:rPr lang="en-US" altLang="zh-CN" sz="1400" dirty="0">
                <a:ln w="6350">
                  <a:noFill/>
                </a:ln>
                <a:solidFill>
                  <a:schemeClr val="bg1"/>
                </a:solidFill>
                <a:latin typeface="Arial" pitchFamily="34" charset="0"/>
                <a:ea typeface="微软雅黑" pitchFamily="34" charset="-122"/>
                <a:cs typeface="Arial" pitchFamily="34" charset="0"/>
              </a:rPr>
              <a:t>THANK YOU</a:t>
            </a:r>
            <a:endParaRPr lang="zh-CN" altLang="en-US" sz="1400" dirty="0">
              <a:ln w="6350">
                <a:noFill/>
              </a:ln>
              <a:solidFill>
                <a:schemeClr val="bg1"/>
              </a:solidFill>
              <a:latin typeface="Arial" pitchFamily="34" charset="0"/>
              <a:ea typeface="微软雅黑" pitchFamily="34" charset="-122"/>
              <a:cs typeface="Arial" pitchFamily="34" charset="0"/>
            </a:endParaRPr>
          </a:p>
        </p:txBody>
      </p:sp>
      <p:sp>
        <p:nvSpPr>
          <p:cNvPr id="23" name="Rectangle 66"/>
          <p:cNvSpPr>
            <a:spLocks noChangeArrowheads="1"/>
          </p:cNvSpPr>
          <p:nvPr/>
        </p:nvSpPr>
        <p:spPr bwMode="auto">
          <a:xfrm>
            <a:off x="2483768" y="1202804"/>
            <a:ext cx="5832648"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indent="323850" algn="just" fontAlgn="base">
              <a:lnSpc>
                <a:spcPct val="200000"/>
              </a:lnSpc>
              <a:spcBef>
                <a:spcPct val="0"/>
              </a:spcBef>
              <a:spcAft>
                <a:spcPct val="0"/>
              </a:spcAft>
            </a:pPr>
            <a:r>
              <a:rPr lang="zh-CN" altLang="en-US" sz="1200" dirty="0">
                <a:solidFill>
                  <a:schemeClr val="bg1"/>
                </a:solidFill>
                <a:latin typeface="Arial" pitchFamily="34" charset="0"/>
                <a:ea typeface="微软雅黑" pitchFamily="34" charset="-122"/>
              </a:rPr>
              <a:t>首先，我要诚挚的感谢我的导师</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老师，在近一年的企业实习和毕业设计期间，都得到了</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老师的悉心指导，在论文的写作过程中，多次得到他的督促，并且他为我的论文提出了许多宝贵的修改意见。</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老师的严谨治学的态度与求实的工作作风及丰富的学识留给我深刻的印象，使我受益匪浅。  其次，要感谢同组的</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同学，他们与我共同承担了系统的分析设计与开发任务，在大家的共同努力下，终于圆满地完成了系统的设计开发工作，在此我向他们表示深深的感谢。  最后要感谢几年来给我们上课的老师与学院的各位工作人员，正是有他们的辛勤劳动，才使我今天有足够的能力完成整个项目，在此向他们表示真诚的谢意。</a:t>
            </a:r>
            <a:endParaRPr lang="zh-CN" altLang="zh-CN" sz="1200" dirty="0">
              <a:solidFill>
                <a:schemeClr val="bg1"/>
              </a:solidFill>
              <a:latin typeface="Arial" pitchFamily="34" charset="0"/>
              <a:ea typeface="微软雅黑" pitchFamily="34" charset="-122"/>
            </a:endParaRPr>
          </a:p>
        </p:txBody>
      </p:sp>
      <p:sp>
        <p:nvSpPr>
          <p:cNvPr id="15" name="Freeform 103"/>
          <p:cNvSpPr>
            <a:spLocks noEditPoints="1"/>
          </p:cNvSpPr>
          <p:nvPr/>
        </p:nvSpPr>
        <p:spPr bwMode="auto">
          <a:xfrm>
            <a:off x="942533"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47" presetClass="entr" presetSubtype="0" fill="hold" grpId="0" nodeType="withEffect">
                                  <p:stCondLst>
                                    <p:cond delay="5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ppt_x</p:attrName>
                                        </p:attrNameLst>
                                      </p:cBhvr>
                                      <p:tavLst>
                                        <p:tav tm="0">
                                          <p:val>
                                            <p:strVal val="#ppt_x"/>
                                          </p:val>
                                        </p:tav>
                                        <p:tav tm="100000">
                                          <p:val>
                                            <p:strVal val="#ppt_x"/>
                                          </p:val>
                                        </p:tav>
                                      </p:tavLst>
                                    </p:anim>
                                    <p:anim calcmode="lin" valueType="num">
                                      <p:cBhvr>
                                        <p:cTn id="14" dur="500" fill="hold"/>
                                        <p:tgtEl>
                                          <p:spTgt spid="39"/>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6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strVal val="#ppt_w*0.7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3" grpId="0"/>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971600" y="2246997"/>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敬请各位老师批评指正</a:t>
            </a:r>
          </a:p>
        </p:txBody>
      </p:sp>
      <p:sp>
        <p:nvSpPr>
          <p:cNvPr id="37" name="圆角矩形 36"/>
          <p:cNvSpPr/>
          <p:nvPr/>
        </p:nvSpPr>
        <p:spPr>
          <a:xfrm>
            <a:off x="2555776" y="3124557"/>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THANK YOU FOR WATCHING</a:t>
            </a:r>
          </a:p>
        </p:txBody>
      </p:sp>
      <p:sp>
        <p:nvSpPr>
          <p:cNvPr id="39"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7"/>
                                        </p:tgtEl>
                                        <p:attrNameLst>
                                          <p:attrName>style.visibility</p:attrName>
                                        </p:attrNameLst>
                                      </p:cBhvr>
                                      <p:to>
                                        <p:strVal val="visible"/>
                                      </p:to>
                                    </p:set>
                                    <p:anim calcmode="lin" valueType="num">
                                      <p:cBhvr>
                                        <p:cTn id="14" dur="300" fill="hold"/>
                                        <p:tgtEl>
                                          <p:spTgt spid="37"/>
                                        </p:tgtEl>
                                        <p:attrNameLst>
                                          <p:attrName>ppt_w</p:attrName>
                                        </p:attrNameLst>
                                      </p:cBhvr>
                                      <p:tavLst>
                                        <p:tav tm="0">
                                          <p:val>
                                            <p:fltVal val="0"/>
                                          </p:val>
                                        </p:tav>
                                        <p:tav tm="100000">
                                          <p:val>
                                            <p:strVal val="#ppt_w"/>
                                          </p:val>
                                        </p:tav>
                                      </p:tavLst>
                                    </p:anim>
                                    <p:anim calcmode="lin" valueType="num">
                                      <p:cBhvr>
                                        <p:cTn id="15" dur="300" fill="hold"/>
                                        <p:tgtEl>
                                          <p:spTgt spid="37"/>
                                        </p:tgtEl>
                                        <p:attrNameLst>
                                          <p:attrName>ppt_h</p:attrName>
                                        </p:attrNameLst>
                                      </p:cBhvr>
                                      <p:tavLst>
                                        <p:tav tm="0">
                                          <p:val>
                                            <p:fltVal val="0"/>
                                          </p:val>
                                        </p:tav>
                                        <p:tav tm="100000">
                                          <p:val>
                                            <p:strVal val="#ppt_h"/>
                                          </p:val>
                                        </p:tav>
                                      </p:tavLst>
                                    </p:anim>
                                    <p:animEffect transition="in" filter="fade">
                                      <p:cBhvr>
                                        <p:cTn id="16" dur="300"/>
                                        <p:tgtEl>
                                          <p:spTgt spid="3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6" y="3326807"/>
            <a:ext cx="6455579" cy="1269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014"/>
            <a:ext cx="9144000" cy="1024805"/>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12"/>
            <a:ext cx="7711638" cy="2010708"/>
          </a:xfrm>
          <a:prstGeom prst="rect">
            <a:avLst/>
          </a:prstGeom>
          <a:noFill/>
          <a:ln>
            <a:noFill/>
          </a:ln>
        </p:spPr>
      </p:pic>
      <p:sp>
        <p:nvSpPr>
          <p:cNvPr id="15" name="Rectangle 3"/>
          <p:cNvSpPr>
            <a:spLocks noChangeArrowheads="1"/>
          </p:cNvSpPr>
          <p:nvPr/>
        </p:nvSpPr>
        <p:spPr bwMode="auto">
          <a:xfrm>
            <a:off x="468315" y="2322293"/>
            <a:ext cx="4103687" cy="1213635"/>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2294"/>
            <a:ext cx="4103688" cy="1159645"/>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2292"/>
            <a:ext cx="393700" cy="29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2292"/>
            <a:ext cx="393700" cy="29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049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115616" y="2072175"/>
            <a:ext cx="26642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en-US" sz="800" dirty="0">
              <a:solidFill>
                <a:schemeClr val="tx1">
                  <a:lumMod val="65000"/>
                  <a:lumOff val="35000"/>
                </a:schemeClr>
              </a:solidFill>
            </a:endParaRPr>
          </a:p>
        </p:txBody>
      </p:sp>
      <p:sp>
        <p:nvSpPr>
          <p:cNvPr id="5" name="Rectangle 29" descr="Money副本"/>
          <p:cNvSpPr>
            <a:spLocks noChangeArrowheads="1"/>
          </p:cNvSpPr>
          <p:nvPr/>
        </p:nvSpPr>
        <p:spPr bwMode="auto">
          <a:xfrm>
            <a:off x="4189100" y="1274811"/>
            <a:ext cx="4392290" cy="325904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p:spPr>
        <p:txBody>
          <a:bodyPr wrap="none" anchor="ctr"/>
          <a:lstStyle/>
          <a:p>
            <a:endParaRPr lang="zh-CN" altLang="en-US"/>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633934"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4" name="矩形 13"/>
          <p:cNvSpPr/>
          <p:nvPr/>
        </p:nvSpPr>
        <p:spPr>
          <a:xfrm>
            <a:off x="505644" y="361791"/>
            <a:ext cx="800219" cy="369332"/>
          </a:xfrm>
          <a:prstGeom prst="rect">
            <a:avLst/>
          </a:prstGeom>
        </p:spPr>
        <p:txBody>
          <a:bodyPr wrap="none" anchor="ctr" anchorCtr="0">
            <a:spAutoFit/>
          </a:bodyPr>
          <a:lstStyle/>
          <a:p>
            <a:pPr algn="ctr">
              <a:lnSpc>
                <a:spcPct val="150000"/>
              </a:lnSpc>
            </a:pPr>
            <a:r>
              <a:rPr lang="zh-CN" altLang="en-US" sz="1200" dirty="0">
                <a:solidFill>
                  <a:srgbClr val="03CCCE"/>
                </a:solidFill>
                <a:latin typeface="微软雅黑" pitchFamily="34" charset="-122"/>
                <a:ea typeface="微软雅黑" pitchFamily="34" charset="-122"/>
              </a:rPr>
              <a:t>选题背景</a:t>
            </a:r>
          </a:p>
        </p:txBody>
      </p:sp>
      <p:sp>
        <p:nvSpPr>
          <p:cNvPr id="11" name="矩形 10"/>
          <p:cNvSpPr/>
          <p:nvPr/>
        </p:nvSpPr>
        <p:spPr>
          <a:xfrm>
            <a:off x="617549" y="1477288"/>
            <a:ext cx="1508677"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研究课题背景</a:t>
            </a:r>
            <a:endParaRPr lang="en-US" altLang="zh-CN" sz="1200" b="1" dirty="0">
              <a:ln w="6350">
                <a:noFill/>
              </a:ln>
              <a:solidFill>
                <a:schemeClr val="bg1"/>
              </a:solidFill>
              <a:latin typeface="Impact" pitchFamily="34" charset="0"/>
              <a:ea typeface="微软雅黑" pitchFamily="34" charset="-122"/>
            </a:endParaRP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5" name="圆角矩形 1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6" name="圆角矩形 1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7" name="圆角矩形 1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8" name="圆角矩形 1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14:presetBounceEnd="60000">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14:bounceEnd="60000">
                                          <p:cBhvr additive="base">
                                            <p:cTn id="25"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681538" y="1478384"/>
            <a:ext cx="1666875"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研究意义三</a:t>
            </a:r>
          </a:p>
        </p:txBody>
      </p:sp>
      <p:sp>
        <p:nvSpPr>
          <p:cNvPr id="4" name="Rectangle 62"/>
          <p:cNvSpPr>
            <a:spLocks noChangeArrowheads="1"/>
          </p:cNvSpPr>
          <p:nvPr/>
        </p:nvSpPr>
        <p:spPr bwMode="auto">
          <a:xfrm>
            <a:off x="896938" y="2083285"/>
            <a:ext cx="1679575" cy="2107703"/>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6" name="Rectangle 64"/>
          <p:cNvSpPr>
            <a:spLocks noChangeArrowheads="1"/>
          </p:cNvSpPr>
          <p:nvPr/>
        </p:nvSpPr>
        <p:spPr bwMode="auto">
          <a:xfrm>
            <a:off x="2786063" y="2083285"/>
            <a:ext cx="1679575" cy="2107703"/>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 name="Rectangle 66"/>
          <p:cNvSpPr>
            <a:spLocks noChangeArrowheads="1"/>
          </p:cNvSpPr>
          <p:nvPr/>
        </p:nvSpPr>
        <p:spPr bwMode="auto">
          <a:xfrm>
            <a:off x="4676775" y="2083285"/>
            <a:ext cx="1679575" cy="2107703"/>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 name="Rectangle 68"/>
          <p:cNvSpPr>
            <a:spLocks noChangeArrowheads="1"/>
          </p:cNvSpPr>
          <p:nvPr/>
        </p:nvSpPr>
        <p:spPr bwMode="auto">
          <a:xfrm>
            <a:off x="6565900" y="2083285"/>
            <a:ext cx="1679575" cy="2107703"/>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Rectangle 74"/>
          <p:cNvSpPr>
            <a:spLocks noChangeArrowheads="1"/>
          </p:cNvSpPr>
          <p:nvPr/>
        </p:nvSpPr>
        <p:spPr bwMode="auto">
          <a:xfrm>
            <a:off x="1009650" y="2302361"/>
            <a:ext cx="14414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20" name="Freeform 78"/>
          <p:cNvSpPr>
            <a:spLocks noEditPoints="1"/>
          </p:cNvSpPr>
          <p:nvPr/>
        </p:nvSpPr>
        <p:spPr bwMode="auto">
          <a:xfrm flipH="1">
            <a:off x="5334000" y="3663454"/>
            <a:ext cx="393700" cy="314325"/>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79"/>
          <p:cNvSpPr>
            <a:spLocks noEditPoints="1"/>
          </p:cNvSpPr>
          <p:nvPr/>
        </p:nvSpPr>
        <p:spPr bwMode="auto">
          <a:xfrm flipH="1">
            <a:off x="3460750" y="3658691"/>
            <a:ext cx="390525" cy="323850"/>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chemeClr val="bg1"/>
          </a:solidFill>
          <a:ln>
            <a:noFill/>
          </a:ln>
        </p:spPr>
        <p:txBody>
          <a:bodyPr/>
          <a:lstStyle/>
          <a:p>
            <a:endParaRPr lang="zh-CN" altLang="en-US"/>
          </a:p>
        </p:txBody>
      </p:sp>
      <p:sp>
        <p:nvSpPr>
          <p:cNvPr id="22" name="Freeform 80"/>
          <p:cNvSpPr>
            <a:spLocks noEditPoints="1"/>
          </p:cNvSpPr>
          <p:nvPr/>
        </p:nvSpPr>
        <p:spPr bwMode="auto">
          <a:xfrm flipH="1">
            <a:off x="1519238" y="3660279"/>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81"/>
          <p:cNvSpPr>
            <a:spLocks noEditPoints="1"/>
          </p:cNvSpPr>
          <p:nvPr/>
        </p:nvSpPr>
        <p:spPr bwMode="auto">
          <a:xfrm flipH="1">
            <a:off x="7265988" y="3630116"/>
            <a:ext cx="269875" cy="38100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chemeClr val="bg1"/>
          </a:solidFill>
          <a:ln>
            <a:noFill/>
          </a:ln>
        </p:spPr>
        <p:txBody>
          <a:bodyPr/>
          <a:lstStyle/>
          <a:p>
            <a:endParaRPr lang="zh-CN" altLang="en-US"/>
          </a:p>
        </p:txBody>
      </p:sp>
      <p:sp>
        <p:nvSpPr>
          <p:cNvPr id="27" name="Rectangle 74"/>
          <p:cNvSpPr>
            <a:spLocks noChangeArrowheads="1"/>
          </p:cNvSpPr>
          <p:nvPr/>
        </p:nvSpPr>
        <p:spPr bwMode="auto">
          <a:xfrm>
            <a:off x="2905125" y="2302361"/>
            <a:ext cx="14414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28" name="Rectangle 74"/>
          <p:cNvSpPr>
            <a:spLocks noChangeArrowheads="1"/>
          </p:cNvSpPr>
          <p:nvPr/>
        </p:nvSpPr>
        <p:spPr bwMode="auto">
          <a:xfrm>
            <a:off x="4795836" y="2302361"/>
            <a:ext cx="14414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29" name="Rectangle 74"/>
          <p:cNvSpPr>
            <a:spLocks noChangeArrowheads="1"/>
          </p:cNvSpPr>
          <p:nvPr/>
        </p:nvSpPr>
        <p:spPr bwMode="auto">
          <a:xfrm>
            <a:off x="6684962" y="2302361"/>
            <a:ext cx="14414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31" name="矩形 30"/>
          <p:cNvSpPr/>
          <p:nvPr/>
        </p:nvSpPr>
        <p:spPr>
          <a:xfrm>
            <a:off x="904875" y="1478384"/>
            <a:ext cx="1666875"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研究意义一</a:t>
            </a:r>
          </a:p>
        </p:txBody>
      </p:sp>
      <p:sp>
        <p:nvSpPr>
          <p:cNvPr id="32" name="矩形 31"/>
          <p:cNvSpPr/>
          <p:nvPr/>
        </p:nvSpPr>
        <p:spPr>
          <a:xfrm>
            <a:off x="2795588" y="1478384"/>
            <a:ext cx="1666875" cy="310871"/>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研究意义二</a:t>
            </a:r>
          </a:p>
        </p:txBody>
      </p:sp>
      <p:sp>
        <p:nvSpPr>
          <p:cNvPr id="34" name="矩形 33"/>
          <p:cNvSpPr/>
          <p:nvPr/>
        </p:nvSpPr>
        <p:spPr>
          <a:xfrm>
            <a:off x="6572251" y="1478384"/>
            <a:ext cx="1666875" cy="310871"/>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研究意义四</a:t>
            </a:r>
          </a:p>
        </p:txBody>
      </p:sp>
      <p:sp>
        <p:nvSpPr>
          <p:cNvPr id="24" name="矩形 23"/>
          <p:cNvSpPr/>
          <p:nvPr/>
        </p:nvSpPr>
        <p:spPr>
          <a:xfrm>
            <a:off x="505644" y="361791"/>
            <a:ext cx="800219" cy="369332"/>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研究意义</a:t>
            </a:r>
          </a:p>
        </p:txBody>
      </p:sp>
      <p:sp>
        <p:nvSpPr>
          <p:cNvPr id="35" name="圆角矩形 3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6" name="圆角矩形 3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7" name="圆角矩形 3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8" name="圆角矩形 3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9" name="圆角矩形 3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strVal val="#ppt_w*0.70"/>
                                          </p:val>
                                        </p:tav>
                                        <p:tav tm="100000">
                                          <p:val>
                                            <p:strVal val="#ppt_w"/>
                                          </p:val>
                                        </p:tav>
                                      </p:tavLst>
                                    </p:anim>
                                    <p:anim calcmode="lin" valueType="num">
                                      <p:cBhvr>
                                        <p:cTn id="18" dur="500" fill="hold"/>
                                        <p:tgtEl>
                                          <p:spTgt spid="16"/>
                                        </p:tgtEl>
                                        <p:attrNameLst>
                                          <p:attrName>ppt_h</p:attrName>
                                        </p:attrNameLst>
                                      </p:cBhvr>
                                      <p:tavLst>
                                        <p:tav tm="0">
                                          <p:val>
                                            <p:strVal val="#ppt_h"/>
                                          </p:val>
                                        </p:tav>
                                        <p:tav tm="100000">
                                          <p:val>
                                            <p:strVal val="#ppt_h"/>
                                          </p:val>
                                        </p:tav>
                                      </p:tavLst>
                                    </p:anim>
                                    <p:animEffect transition="in" filter="fade">
                                      <p:cBhvr>
                                        <p:cTn id="19" dur="500"/>
                                        <p:tgtEl>
                                          <p:spTgt spid="16"/>
                                        </p:tgtEl>
                                      </p:cBhvr>
                                    </p:animEffect>
                                  </p:childTnLst>
                                </p:cTn>
                              </p:par>
                              <p:par>
                                <p:cTn id="20" presetID="23" presetClass="entr" presetSubtype="16"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47"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anim calcmode="lin" valueType="num">
                                      <p:cBhvr>
                                        <p:cTn id="28" dur="500" fill="hold"/>
                                        <p:tgtEl>
                                          <p:spTgt spid="32"/>
                                        </p:tgtEl>
                                        <p:attrNameLst>
                                          <p:attrName>ppt_x</p:attrName>
                                        </p:attrNameLst>
                                      </p:cBhvr>
                                      <p:tavLst>
                                        <p:tav tm="0">
                                          <p:val>
                                            <p:strVal val="#ppt_x"/>
                                          </p:val>
                                        </p:tav>
                                        <p:tav tm="100000">
                                          <p:val>
                                            <p:strVal val="#ppt_x"/>
                                          </p:val>
                                        </p:tav>
                                      </p:tavLst>
                                    </p:anim>
                                    <p:anim calcmode="lin" valueType="num">
                                      <p:cBhvr>
                                        <p:cTn id="29" dur="5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par>
                                <p:cTn id="35" presetID="55" presetClass="entr" presetSubtype="0" fill="hold" grpId="0" nodeType="withEffect">
                                  <p:stCondLst>
                                    <p:cond delay="50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strVal val="#ppt_w*0.70"/>
                                          </p:val>
                                        </p:tav>
                                        <p:tav tm="100000">
                                          <p:val>
                                            <p:strVal val="#ppt_w"/>
                                          </p:val>
                                        </p:tav>
                                      </p:tavLst>
                                    </p:anim>
                                    <p:anim calcmode="lin" valueType="num">
                                      <p:cBhvr>
                                        <p:cTn id="38" dur="500" fill="hold"/>
                                        <p:tgtEl>
                                          <p:spTgt spid="27"/>
                                        </p:tgtEl>
                                        <p:attrNameLst>
                                          <p:attrName>ppt_h</p:attrName>
                                        </p:attrNameLst>
                                      </p:cBhvr>
                                      <p:tavLst>
                                        <p:tav tm="0">
                                          <p:val>
                                            <p:strVal val="#ppt_h"/>
                                          </p:val>
                                        </p:tav>
                                        <p:tav tm="100000">
                                          <p:val>
                                            <p:strVal val="#ppt_h"/>
                                          </p:val>
                                        </p:tav>
                                      </p:tavLst>
                                    </p:anim>
                                    <p:animEffect transition="in" filter="fade">
                                      <p:cBhvr>
                                        <p:cTn id="39" dur="500"/>
                                        <p:tgtEl>
                                          <p:spTgt spid="27"/>
                                        </p:tgtEl>
                                      </p:cBhvr>
                                    </p:animEffect>
                                  </p:childTnLst>
                                </p:cTn>
                              </p:par>
                              <p:par>
                                <p:cTn id="40" presetID="23" presetClass="entr" presetSubtype="16" fill="hold" grpId="0" nodeType="withEffect">
                                  <p:stCondLst>
                                    <p:cond delay="50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childTnLst>
                                </p:cTn>
                              </p:par>
                            </p:childTnLst>
                          </p:cTn>
                        </p:par>
                        <p:par>
                          <p:cTn id="44" fill="hold">
                            <p:stCondLst>
                              <p:cond delay="10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anim calcmode="lin" valueType="num">
                                      <p:cBhvr>
                                        <p:cTn id="48" dur="500" fill="hold"/>
                                        <p:tgtEl>
                                          <p:spTgt spid="33"/>
                                        </p:tgtEl>
                                        <p:attrNameLst>
                                          <p:attrName>ppt_x</p:attrName>
                                        </p:attrNameLst>
                                      </p:cBhvr>
                                      <p:tavLst>
                                        <p:tav tm="0">
                                          <p:val>
                                            <p:strVal val="#ppt_x"/>
                                          </p:val>
                                        </p:tav>
                                        <p:tav tm="100000">
                                          <p:val>
                                            <p:strVal val="#ppt_x"/>
                                          </p:val>
                                        </p:tav>
                                      </p:tavLst>
                                    </p:anim>
                                    <p:anim calcmode="lin" valueType="num">
                                      <p:cBhvr>
                                        <p:cTn id="49" dur="500" fill="hold"/>
                                        <p:tgtEl>
                                          <p:spTgt spid="3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55" presetClass="entr" presetSubtype="0" fill="hold" grpId="0" nodeType="withEffect">
                                  <p:stCondLst>
                                    <p:cond delay="50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strVal val="#ppt_w*0.70"/>
                                          </p:val>
                                        </p:tav>
                                        <p:tav tm="100000">
                                          <p:val>
                                            <p:strVal val="#ppt_w"/>
                                          </p:val>
                                        </p:tav>
                                      </p:tavLst>
                                    </p:anim>
                                    <p:anim calcmode="lin" valueType="num">
                                      <p:cBhvr>
                                        <p:cTn id="58" dur="500" fill="hold"/>
                                        <p:tgtEl>
                                          <p:spTgt spid="28"/>
                                        </p:tgtEl>
                                        <p:attrNameLst>
                                          <p:attrName>ppt_h</p:attrName>
                                        </p:attrNameLst>
                                      </p:cBhvr>
                                      <p:tavLst>
                                        <p:tav tm="0">
                                          <p:val>
                                            <p:strVal val="#ppt_h"/>
                                          </p:val>
                                        </p:tav>
                                        <p:tav tm="100000">
                                          <p:val>
                                            <p:strVal val="#ppt_h"/>
                                          </p:val>
                                        </p:tav>
                                      </p:tavLst>
                                    </p:anim>
                                    <p:animEffect transition="in" filter="fade">
                                      <p:cBhvr>
                                        <p:cTn id="59" dur="500"/>
                                        <p:tgtEl>
                                          <p:spTgt spid="28"/>
                                        </p:tgtEl>
                                      </p:cBhvr>
                                    </p:animEffect>
                                  </p:childTnLst>
                                </p:cTn>
                              </p:par>
                              <p:par>
                                <p:cTn id="60" presetID="23" presetClass="entr" presetSubtype="16" fill="hold" grpId="0" nodeType="withEffect">
                                  <p:stCondLst>
                                    <p:cond delay="50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childTnLst>
                                </p:cTn>
                              </p:par>
                            </p:childTnLst>
                          </p:cTn>
                        </p:par>
                        <p:par>
                          <p:cTn id="64" fill="hold">
                            <p:stCondLst>
                              <p:cond delay="1500"/>
                            </p:stCondLst>
                            <p:childTnLst>
                              <p:par>
                                <p:cTn id="65" presetID="47"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anim calcmode="lin" valueType="num">
                                      <p:cBhvr>
                                        <p:cTn id="68" dur="500" fill="hold"/>
                                        <p:tgtEl>
                                          <p:spTgt spid="34"/>
                                        </p:tgtEl>
                                        <p:attrNameLst>
                                          <p:attrName>ppt_x</p:attrName>
                                        </p:attrNameLst>
                                      </p:cBhvr>
                                      <p:tavLst>
                                        <p:tav tm="0">
                                          <p:val>
                                            <p:strVal val="#ppt_x"/>
                                          </p:val>
                                        </p:tav>
                                        <p:tav tm="100000">
                                          <p:val>
                                            <p:strVal val="#ppt_x"/>
                                          </p:val>
                                        </p:tav>
                                      </p:tavLst>
                                    </p:anim>
                                    <p:anim calcmode="lin" valueType="num">
                                      <p:cBhvr>
                                        <p:cTn id="69" dur="500" fill="hold"/>
                                        <p:tgtEl>
                                          <p:spTgt spid="3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anim calcmode="lin" valueType="num">
                                      <p:cBhvr>
                                        <p:cTn id="73" dur="500" fill="hold"/>
                                        <p:tgtEl>
                                          <p:spTgt spid="10"/>
                                        </p:tgtEl>
                                        <p:attrNameLst>
                                          <p:attrName>ppt_x</p:attrName>
                                        </p:attrNameLst>
                                      </p:cBhvr>
                                      <p:tavLst>
                                        <p:tav tm="0">
                                          <p:val>
                                            <p:strVal val="#ppt_x"/>
                                          </p:val>
                                        </p:tav>
                                        <p:tav tm="100000">
                                          <p:val>
                                            <p:strVal val="#ppt_x"/>
                                          </p:val>
                                        </p:tav>
                                      </p:tavLst>
                                    </p:anim>
                                    <p:anim calcmode="lin" valueType="num">
                                      <p:cBhvr>
                                        <p:cTn id="74" dur="500" fill="hold"/>
                                        <p:tgtEl>
                                          <p:spTgt spid="10"/>
                                        </p:tgtEl>
                                        <p:attrNameLst>
                                          <p:attrName>ppt_y</p:attrName>
                                        </p:attrNameLst>
                                      </p:cBhvr>
                                      <p:tavLst>
                                        <p:tav tm="0">
                                          <p:val>
                                            <p:strVal val="#ppt_y+.1"/>
                                          </p:val>
                                        </p:tav>
                                        <p:tav tm="100000">
                                          <p:val>
                                            <p:strVal val="#ppt_y"/>
                                          </p:val>
                                        </p:tav>
                                      </p:tavLst>
                                    </p:anim>
                                  </p:childTnLst>
                                </p:cTn>
                              </p:par>
                              <p:par>
                                <p:cTn id="75" presetID="55" presetClass="entr" presetSubtype="0" fill="hold" grpId="0" nodeType="withEffect">
                                  <p:stCondLst>
                                    <p:cond delay="50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strVal val="#ppt_w*0.70"/>
                                          </p:val>
                                        </p:tav>
                                        <p:tav tm="100000">
                                          <p:val>
                                            <p:strVal val="#ppt_w"/>
                                          </p:val>
                                        </p:tav>
                                      </p:tavLst>
                                    </p:anim>
                                    <p:anim calcmode="lin" valueType="num">
                                      <p:cBhvr>
                                        <p:cTn id="78" dur="500" fill="hold"/>
                                        <p:tgtEl>
                                          <p:spTgt spid="29"/>
                                        </p:tgtEl>
                                        <p:attrNameLst>
                                          <p:attrName>ppt_h</p:attrName>
                                        </p:attrNameLst>
                                      </p:cBhvr>
                                      <p:tavLst>
                                        <p:tav tm="0">
                                          <p:val>
                                            <p:strVal val="#ppt_h"/>
                                          </p:val>
                                        </p:tav>
                                        <p:tav tm="100000">
                                          <p:val>
                                            <p:strVal val="#ppt_h"/>
                                          </p:val>
                                        </p:tav>
                                      </p:tavLst>
                                    </p:anim>
                                    <p:animEffect transition="in" filter="fade">
                                      <p:cBhvr>
                                        <p:cTn id="79" dur="500"/>
                                        <p:tgtEl>
                                          <p:spTgt spid="29"/>
                                        </p:tgtEl>
                                      </p:cBhvr>
                                    </p:animEffect>
                                  </p:childTnLst>
                                </p:cTn>
                              </p:par>
                              <p:par>
                                <p:cTn id="80" presetID="23" presetClass="entr" presetSubtype="16" fill="hold" grpId="0" nodeType="withEffect">
                                  <p:stCondLst>
                                    <p:cond delay="50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animBg="1"/>
      <p:bldP spid="6" grpId="0" animBg="1"/>
      <p:bldP spid="8" grpId="0" animBg="1"/>
      <p:bldP spid="10" grpId="0" animBg="1"/>
      <p:bldP spid="16" grpId="0"/>
      <p:bldP spid="20" grpId="0" animBg="1"/>
      <p:bldP spid="21" grpId="0" animBg="1"/>
      <p:bldP spid="22" grpId="0" animBg="1"/>
      <p:bldP spid="23" grpId="0" animBg="1"/>
      <p:bldP spid="27" grpId="0"/>
      <p:bldP spid="28" grpId="0"/>
      <p:bldP spid="29" grpId="0"/>
      <p:bldP spid="31" grpId="0" animBg="1"/>
      <p:bldP spid="32"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45468" y="1312912"/>
            <a:ext cx="4176879" cy="3459401"/>
            <a:chOff x="683568" y="1274812"/>
            <a:chExt cx="4176879" cy="3459401"/>
          </a:xfrm>
          <a:solidFill>
            <a:schemeClr val="bg1">
              <a:lumMod val="85000"/>
              <a:alpha val="80000"/>
            </a:schemeClr>
          </a:solidFill>
          <a:effectLst/>
        </p:grpSpPr>
        <p:sp>
          <p:nvSpPr>
            <p:cNvPr id="8" name="Freeform 6"/>
            <p:cNvSpPr/>
            <p:nvPr/>
          </p:nvSpPr>
          <p:spPr bwMode="auto">
            <a:xfrm>
              <a:off x="2434805" y="1316655"/>
              <a:ext cx="1831230" cy="1562945"/>
            </a:xfrm>
            <a:custGeom>
              <a:avLst/>
              <a:gdLst>
                <a:gd name="T0" fmla="*/ 1160 w 1231"/>
                <a:gd name="T1" fmla="*/ 89 h 1050"/>
                <a:gd name="T2" fmla="*/ 1090 w 1231"/>
                <a:gd name="T3" fmla="*/ 102 h 1050"/>
                <a:gd name="T4" fmla="*/ 1050 w 1231"/>
                <a:gd name="T5" fmla="*/ 50 h 1050"/>
                <a:gd name="T6" fmla="*/ 1007 w 1231"/>
                <a:gd name="T7" fmla="*/ 52 h 1050"/>
                <a:gd name="T8" fmla="*/ 972 w 1231"/>
                <a:gd name="T9" fmla="*/ 20 h 1050"/>
                <a:gd name="T10" fmla="*/ 985 w 1231"/>
                <a:gd name="T11" fmla="*/ 40 h 1050"/>
                <a:gd name="T12" fmla="*/ 961 w 1231"/>
                <a:gd name="T13" fmla="*/ 165 h 1050"/>
                <a:gd name="T14" fmla="*/ 905 w 1231"/>
                <a:gd name="T15" fmla="*/ 263 h 1050"/>
                <a:gd name="T16" fmla="*/ 830 w 1231"/>
                <a:gd name="T17" fmla="*/ 374 h 1050"/>
                <a:gd name="T18" fmla="*/ 912 w 1231"/>
                <a:gd name="T19" fmla="*/ 352 h 1050"/>
                <a:gd name="T20" fmla="*/ 1012 w 1231"/>
                <a:gd name="T21" fmla="*/ 430 h 1050"/>
                <a:gd name="T22" fmla="*/ 834 w 1231"/>
                <a:gd name="T23" fmla="*/ 534 h 1050"/>
                <a:gd name="T24" fmla="*/ 736 w 1231"/>
                <a:gd name="T25" fmla="*/ 583 h 1050"/>
                <a:gd name="T26" fmla="*/ 677 w 1231"/>
                <a:gd name="T27" fmla="*/ 663 h 1050"/>
                <a:gd name="T28" fmla="*/ 585 w 1231"/>
                <a:gd name="T29" fmla="*/ 750 h 1050"/>
                <a:gd name="T30" fmla="*/ 344 w 1231"/>
                <a:gd name="T31" fmla="*/ 806 h 1050"/>
                <a:gd name="T32" fmla="*/ 75 w 1231"/>
                <a:gd name="T33" fmla="*/ 739 h 1050"/>
                <a:gd name="T34" fmla="*/ 9 w 1231"/>
                <a:gd name="T35" fmla="*/ 749 h 1050"/>
                <a:gd name="T36" fmla="*/ 27 w 1231"/>
                <a:gd name="T37" fmla="*/ 812 h 1050"/>
                <a:gd name="T38" fmla="*/ 52 w 1231"/>
                <a:gd name="T39" fmla="*/ 854 h 1050"/>
                <a:gd name="T40" fmla="*/ 130 w 1231"/>
                <a:gd name="T41" fmla="*/ 848 h 1050"/>
                <a:gd name="T42" fmla="*/ 154 w 1231"/>
                <a:gd name="T43" fmla="*/ 928 h 1050"/>
                <a:gd name="T44" fmla="*/ 187 w 1231"/>
                <a:gd name="T45" fmla="*/ 963 h 1050"/>
                <a:gd name="T46" fmla="*/ 217 w 1231"/>
                <a:gd name="T47" fmla="*/ 970 h 1050"/>
                <a:gd name="T48" fmla="*/ 270 w 1231"/>
                <a:gd name="T49" fmla="*/ 951 h 1050"/>
                <a:gd name="T50" fmla="*/ 330 w 1231"/>
                <a:gd name="T51" fmla="*/ 946 h 1050"/>
                <a:gd name="T52" fmla="*/ 292 w 1231"/>
                <a:gd name="T53" fmla="*/ 996 h 1050"/>
                <a:gd name="T54" fmla="*/ 357 w 1231"/>
                <a:gd name="T55" fmla="*/ 1047 h 1050"/>
                <a:gd name="T56" fmla="*/ 396 w 1231"/>
                <a:gd name="T57" fmla="*/ 990 h 1050"/>
                <a:gd name="T58" fmla="*/ 451 w 1231"/>
                <a:gd name="T59" fmla="*/ 942 h 1050"/>
                <a:gd name="T60" fmla="*/ 465 w 1231"/>
                <a:gd name="T61" fmla="*/ 1017 h 1050"/>
                <a:gd name="T62" fmla="*/ 543 w 1231"/>
                <a:gd name="T63" fmla="*/ 1047 h 1050"/>
                <a:gd name="T64" fmla="*/ 581 w 1231"/>
                <a:gd name="T65" fmla="*/ 963 h 1050"/>
                <a:gd name="T66" fmla="*/ 645 w 1231"/>
                <a:gd name="T67" fmla="*/ 934 h 1050"/>
                <a:gd name="T68" fmla="*/ 679 w 1231"/>
                <a:gd name="T69" fmla="*/ 910 h 1050"/>
                <a:gd name="T70" fmla="*/ 719 w 1231"/>
                <a:gd name="T71" fmla="*/ 867 h 1050"/>
                <a:gd name="T72" fmla="*/ 756 w 1231"/>
                <a:gd name="T73" fmla="*/ 851 h 1050"/>
                <a:gd name="T74" fmla="*/ 786 w 1231"/>
                <a:gd name="T75" fmla="*/ 798 h 1050"/>
                <a:gd name="T76" fmla="*/ 825 w 1231"/>
                <a:gd name="T77" fmla="*/ 725 h 1050"/>
                <a:gd name="T78" fmla="*/ 852 w 1231"/>
                <a:gd name="T79" fmla="*/ 772 h 1050"/>
                <a:gd name="T80" fmla="*/ 902 w 1231"/>
                <a:gd name="T81" fmla="*/ 745 h 1050"/>
                <a:gd name="T82" fmla="*/ 929 w 1231"/>
                <a:gd name="T83" fmla="*/ 697 h 1050"/>
                <a:gd name="T84" fmla="*/ 970 w 1231"/>
                <a:gd name="T85" fmla="*/ 688 h 1050"/>
                <a:gd name="T86" fmla="*/ 998 w 1231"/>
                <a:gd name="T87" fmla="*/ 714 h 1050"/>
                <a:gd name="T88" fmla="*/ 1039 w 1231"/>
                <a:gd name="T89" fmla="*/ 768 h 1050"/>
                <a:gd name="T90" fmla="*/ 1067 w 1231"/>
                <a:gd name="T91" fmla="*/ 707 h 1050"/>
                <a:gd name="T92" fmla="*/ 1143 w 1231"/>
                <a:gd name="T93" fmla="*/ 662 h 1050"/>
                <a:gd name="T94" fmla="*/ 1214 w 1231"/>
                <a:gd name="T95" fmla="*/ 639 h 1050"/>
                <a:gd name="T96" fmla="*/ 1203 w 1231"/>
                <a:gd name="T97" fmla="*/ 603 h 1050"/>
                <a:gd name="T98" fmla="*/ 1187 w 1231"/>
                <a:gd name="T99" fmla="*/ 537 h 1050"/>
                <a:gd name="T100" fmla="*/ 1145 w 1231"/>
                <a:gd name="T101" fmla="*/ 543 h 1050"/>
                <a:gd name="T102" fmla="*/ 1121 w 1231"/>
                <a:gd name="T103" fmla="*/ 472 h 1050"/>
                <a:gd name="T104" fmla="*/ 1123 w 1231"/>
                <a:gd name="T105" fmla="*/ 438 h 1050"/>
                <a:gd name="T106" fmla="*/ 1156 w 1231"/>
                <a:gd name="T107" fmla="*/ 392 h 1050"/>
                <a:gd name="T108" fmla="*/ 1134 w 1231"/>
                <a:gd name="T109" fmla="*/ 328 h 1050"/>
                <a:gd name="T110" fmla="*/ 1159 w 1231"/>
                <a:gd name="T111" fmla="*/ 291 h 1050"/>
                <a:gd name="T112" fmla="*/ 1192 w 1231"/>
                <a:gd name="T113" fmla="*/ 282 h 1050"/>
                <a:gd name="T114" fmla="*/ 1205 w 1231"/>
                <a:gd name="T115" fmla="*/ 217 h 1050"/>
                <a:gd name="T116" fmla="*/ 1206 w 1231"/>
                <a:gd name="T117" fmla="*/ 11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1" h="1050">
                  <a:moveTo>
                    <a:pt x="1206" y="112"/>
                  </a:moveTo>
                  <a:cubicBezTo>
                    <a:pt x="1201" y="97"/>
                    <a:pt x="1201" y="97"/>
                    <a:pt x="1201" y="97"/>
                  </a:cubicBezTo>
                  <a:cubicBezTo>
                    <a:pt x="1189" y="75"/>
                    <a:pt x="1189" y="75"/>
                    <a:pt x="1189" y="75"/>
                  </a:cubicBezTo>
                  <a:cubicBezTo>
                    <a:pt x="1179" y="70"/>
                    <a:pt x="1179" y="70"/>
                    <a:pt x="1179" y="70"/>
                  </a:cubicBezTo>
                  <a:cubicBezTo>
                    <a:pt x="1168" y="75"/>
                    <a:pt x="1168" y="75"/>
                    <a:pt x="1168" y="75"/>
                  </a:cubicBezTo>
                  <a:cubicBezTo>
                    <a:pt x="1162" y="88"/>
                    <a:pt x="1162" y="88"/>
                    <a:pt x="1162" y="88"/>
                  </a:cubicBezTo>
                  <a:cubicBezTo>
                    <a:pt x="1161" y="89"/>
                    <a:pt x="1161" y="89"/>
                    <a:pt x="1161" y="89"/>
                  </a:cubicBezTo>
                  <a:cubicBezTo>
                    <a:pt x="1160" y="89"/>
                    <a:pt x="1160" y="89"/>
                    <a:pt x="1160" y="89"/>
                  </a:cubicBezTo>
                  <a:cubicBezTo>
                    <a:pt x="1159" y="89"/>
                    <a:pt x="1159" y="89"/>
                    <a:pt x="1159" y="89"/>
                  </a:cubicBezTo>
                  <a:cubicBezTo>
                    <a:pt x="1140" y="92"/>
                    <a:pt x="1140" y="92"/>
                    <a:pt x="1140" y="92"/>
                  </a:cubicBezTo>
                  <a:cubicBezTo>
                    <a:pt x="1138" y="94"/>
                    <a:pt x="1136" y="95"/>
                    <a:pt x="1134" y="97"/>
                  </a:cubicBezTo>
                  <a:cubicBezTo>
                    <a:pt x="1130" y="101"/>
                    <a:pt x="1130" y="101"/>
                    <a:pt x="1130" y="101"/>
                  </a:cubicBezTo>
                  <a:cubicBezTo>
                    <a:pt x="1120" y="110"/>
                    <a:pt x="1120" y="110"/>
                    <a:pt x="1120" y="110"/>
                  </a:cubicBezTo>
                  <a:cubicBezTo>
                    <a:pt x="1117" y="111"/>
                    <a:pt x="1117" y="111"/>
                    <a:pt x="1117" y="111"/>
                  </a:cubicBezTo>
                  <a:cubicBezTo>
                    <a:pt x="1108" y="112"/>
                    <a:pt x="1108" y="112"/>
                    <a:pt x="1108" y="112"/>
                  </a:cubicBezTo>
                  <a:cubicBezTo>
                    <a:pt x="1104" y="112"/>
                    <a:pt x="1098" y="108"/>
                    <a:pt x="1090" y="102"/>
                  </a:cubicBezTo>
                  <a:cubicBezTo>
                    <a:pt x="1089" y="101"/>
                    <a:pt x="1089" y="101"/>
                    <a:pt x="1089" y="101"/>
                  </a:cubicBezTo>
                  <a:cubicBezTo>
                    <a:pt x="1075" y="88"/>
                    <a:pt x="1068" y="78"/>
                    <a:pt x="1068" y="72"/>
                  </a:cubicBezTo>
                  <a:cubicBezTo>
                    <a:pt x="1068" y="55"/>
                    <a:pt x="1068" y="55"/>
                    <a:pt x="1068" y="55"/>
                  </a:cubicBezTo>
                  <a:cubicBezTo>
                    <a:pt x="1068" y="54"/>
                    <a:pt x="1068" y="54"/>
                    <a:pt x="1068" y="54"/>
                  </a:cubicBezTo>
                  <a:cubicBezTo>
                    <a:pt x="1068" y="53"/>
                    <a:pt x="1068" y="53"/>
                    <a:pt x="1068" y="53"/>
                  </a:cubicBezTo>
                  <a:cubicBezTo>
                    <a:pt x="1070" y="50"/>
                    <a:pt x="1070" y="50"/>
                    <a:pt x="1070" y="50"/>
                  </a:cubicBezTo>
                  <a:cubicBezTo>
                    <a:pt x="1050" y="43"/>
                    <a:pt x="1050" y="43"/>
                    <a:pt x="1050" y="43"/>
                  </a:cubicBezTo>
                  <a:cubicBezTo>
                    <a:pt x="1050" y="50"/>
                    <a:pt x="1050" y="50"/>
                    <a:pt x="1050" y="50"/>
                  </a:cubicBezTo>
                  <a:cubicBezTo>
                    <a:pt x="1050" y="52"/>
                    <a:pt x="1047" y="55"/>
                    <a:pt x="1044" y="57"/>
                  </a:cubicBezTo>
                  <a:cubicBezTo>
                    <a:pt x="1037" y="59"/>
                    <a:pt x="1037" y="59"/>
                    <a:pt x="1037" y="59"/>
                  </a:cubicBezTo>
                  <a:cubicBezTo>
                    <a:pt x="1034" y="59"/>
                    <a:pt x="1034" y="59"/>
                    <a:pt x="1034" y="59"/>
                  </a:cubicBezTo>
                  <a:cubicBezTo>
                    <a:pt x="1034" y="58"/>
                    <a:pt x="1034" y="58"/>
                    <a:pt x="1034" y="58"/>
                  </a:cubicBezTo>
                  <a:cubicBezTo>
                    <a:pt x="1024" y="56"/>
                    <a:pt x="1024" y="56"/>
                    <a:pt x="1024" y="56"/>
                  </a:cubicBezTo>
                  <a:cubicBezTo>
                    <a:pt x="1026" y="63"/>
                    <a:pt x="1026" y="63"/>
                    <a:pt x="1026" y="63"/>
                  </a:cubicBezTo>
                  <a:cubicBezTo>
                    <a:pt x="1008" y="52"/>
                    <a:pt x="1008" y="52"/>
                    <a:pt x="1008" y="52"/>
                  </a:cubicBezTo>
                  <a:cubicBezTo>
                    <a:pt x="1007" y="52"/>
                    <a:pt x="1007" y="52"/>
                    <a:pt x="1007" y="52"/>
                  </a:cubicBezTo>
                  <a:cubicBezTo>
                    <a:pt x="1007" y="51"/>
                    <a:pt x="1007" y="51"/>
                    <a:pt x="1007" y="51"/>
                  </a:cubicBezTo>
                  <a:cubicBezTo>
                    <a:pt x="1004" y="43"/>
                    <a:pt x="1003" y="36"/>
                    <a:pt x="1003" y="28"/>
                  </a:cubicBezTo>
                  <a:cubicBezTo>
                    <a:pt x="1003" y="21"/>
                    <a:pt x="1003" y="17"/>
                    <a:pt x="1006" y="14"/>
                  </a:cubicBezTo>
                  <a:cubicBezTo>
                    <a:pt x="1010" y="6"/>
                    <a:pt x="1010" y="6"/>
                    <a:pt x="1010" y="6"/>
                  </a:cubicBezTo>
                  <a:cubicBezTo>
                    <a:pt x="1009" y="0"/>
                    <a:pt x="1009" y="0"/>
                    <a:pt x="1009" y="0"/>
                  </a:cubicBezTo>
                  <a:cubicBezTo>
                    <a:pt x="991" y="3"/>
                    <a:pt x="991" y="3"/>
                    <a:pt x="991" y="3"/>
                  </a:cubicBezTo>
                  <a:cubicBezTo>
                    <a:pt x="982" y="3"/>
                    <a:pt x="976" y="9"/>
                    <a:pt x="972" y="19"/>
                  </a:cubicBezTo>
                  <a:cubicBezTo>
                    <a:pt x="972" y="20"/>
                    <a:pt x="972" y="20"/>
                    <a:pt x="972" y="20"/>
                  </a:cubicBezTo>
                  <a:cubicBezTo>
                    <a:pt x="962" y="36"/>
                    <a:pt x="962" y="36"/>
                    <a:pt x="962" y="36"/>
                  </a:cubicBezTo>
                  <a:cubicBezTo>
                    <a:pt x="972" y="35"/>
                    <a:pt x="972" y="35"/>
                    <a:pt x="972" y="35"/>
                  </a:cubicBezTo>
                  <a:cubicBezTo>
                    <a:pt x="973" y="35"/>
                    <a:pt x="973" y="35"/>
                    <a:pt x="973" y="35"/>
                  </a:cubicBezTo>
                  <a:cubicBezTo>
                    <a:pt x="974" y="35"/>
                    <a:pt x="974" y="35"/>
                    <a:pt x="974" y="35"/>
                  </a:cubicBezTo>
                  <a:cubicBezTo>
                    <a:pt x="974" y="36"/>
                    <a:pt x="974" y="36"/>
                    <a:pt x="974" y="36"/>
                  </a:cubicBezTo>
                  <a:cubicBezTo>
                    <a:pt x="983" y="39"/>
                    <a:pt x="983" y="39"/>
                    <a:pt x="983" y="39"/>
                  </a:cubicBezTo>
                  <a:cubicBezTo>
                    <a:pt x="984" y="39"/>
                    <a:pt x="984" y="39"/>
                    <a:pt x="984" y="39"/>
                  </a:cubicBezTo>
                  <a:cubicBezTo>
                    <a:pt x="985" y="40"/>
                    <a:pt x="985" y="40"/>
                    <a:pt x="985" y="40"/>
                  </a:cubicBezTo>
                  <a:cubicBezTo>
                    <a:pt x="985" y="42"/>
                    <a:pt x="985" y="42"/>
                    <a:pt x="985" y="42"/>
                  </a:cubicBezTo>
                  <a:cubicBezTo>
                    <a:pt x="987" y="57"/>
                    <a:pt x="987" y="57"/>
                    <a:pt x="987" y="57"/>
                  </a:cubicBezTo>
                  <a:cubicBezTo>
                    <a:pt x="991" y="70"/>
                    <a:pt x="991" y="70"/>
                    <a:pt x="991" y="70"/>
                  </a:cubicBezTo>
                  <a:cubicBezTo>
                    <a:pt x="991" y="71"/>
                    <a:pt x="991" y="71"/>
                    <a:pt x="991" y="71"/>
                  </a:cubicBezTo>
                  <a:cubicBezTo>
                    <a:pt x="991" y="72"/>
                    <a:pt x="991" y="72"/>
                    <a:pt x="991" y="72"/>
                  </a:cubicBezTo>
                  <a:cubicBezTo>
                    <a:pt x="991" y="72"/>
                    <a:pt x="991" y="72"/>
                    <a:pt x="991" y="72"/>
                  </a:cubicBezTo>
                  <a:cubicBezTo>
                    <a:pt x="968" y="117"/>
                    <a:pt x="968" y="117"/>
                    <a:pt x="968" y="117"/>
                  </a:cubicBezTo>
                  <a:cubicBezTo>
                    <a:pt x="964" y="123"/>
                    <a:pt x="962" y="140"/>
                    <a:pt x="961" y="165"/>
                  </a:cubicBezTo>
                  <a:cubicBezTo>
                    <a:pt x="961" y="167"/>
                    <a:pt x="961" y="167"/>
                    <a:pt x="961" y="167"/>
                  </a:cubicBezTo>
                  <a:cubicBezTo>
                    <a:pt x="952" y="184"/>
                    <a:pt x="952" y="184"/>
                    <a:pt x="952" y="184"/>
                  </a:cubicBezTo>
                  <a:cubicBezTo>
                    <a:pt x="958" y="191"/>
                    <a:pt x="958" y="191"/>
                    <a:pt x="958" y="191"/>
                  </a:cubicBezTo>
                  <a:cubicBezTo>
                    <a:pt x="958" y="192"/>
                    <a:pt x="958" y="192"/>
                    <a:pt x="958" y="192"/>
                  </a:cubicBezTo>
                  <a:cubicBezTo>
                    <a:pt x="959" y="203"/>
                    <a:pt x="958" y="209"/>
                    <a:pt x="955" y="210"/>
                  </a:cubicBezTo>
                  <a:cubicBezTo>
                    <a:pt x="953" y="211"/>
                    <a:pt x="953" y="211"/>
                    <a:pt x="953" y="211"/>
                  </a:cubicBezTo>
                  <a:cubicBezTo>
                    <a:pt x="948" y="214"/>
                    <a:pt x="932" y="230"/>
                    <a:pt x="907" y="261"/>
                  </a:cubicBezTo>
                  <a:cubicBezTo>
                    <a:pt x="905" y="263"/>
                    <a:pt x="905" y="263"/>
                    <a:pt x="905" y="263"/>
                  </a:cubicBezTo>
                  <a:cubicBezTo>
                    <a:pt x="903" y="263"/>
                    <a:pt x="903" y="263"/>
                    <a:pt x="903" y="263"/>
                  </a:cubicBezTo>
                  <a:cubicBezTo>
                    <a:pt x="901" y="261"/>
                    <a:pt x="901" y="261"/>
                    <a:pt x="901" y="261"/>
                  </a:cubicBezTo>
                  <a:cubicBezTo>
                    <a:pt x="892" y="255"/>
                    <a:pt x="884" y="250"/>
                    <a:pt x="879" y="244"/>
                  </a:cubicBezTo>
                  <a:cubicBezTo>
                    <a:pt x="875" y="241"/>
                    <a:pt x="865" y="239"/>
                    <a:pt x="848" y="239"/>
                  </a:cubicBezTo>
                  <a:cubicBezTo>
                    <a:pt x="847" y="271"/>
                    <a:pt x="847" y="271"/>
                    <a:pt x="847" y="271"/>
                  </a:cubicBezTo>
                  <a:cubicBezTo>
                    <a:pt x="846" y="272"/>
                    <a:pt x="846" y="272"/>
                    <a:pt x="846" y="272"/>
                  </a:cubicBezTo>
                  <a:cubicBezTo>
                    <a:pt x="834" y="332"/>
                    <a:pt x="834" y="332"/>
                    <a:pt x="834" y="332"/>
                  </a:cubicBezTo>
                  <a:cubicBezTo>
                    <a:pt x="831" y="339"/>
                    <a:pt x="830" y="353"/>
                    <a:pt x="830" y="374"/>
                  </a:cubicBezTo>
                  <a:cubicBezTo>
                    <a:pt x="835" y="380"/>
                    <a:pt x="835" y="380"/>
                    <a:pt x="835" y="380"/>
                  </a:cubicBezTo>
                  <a:cubicBezTo>
                    <a:pt x="839" y="372"/>
                    <a:pt x="839" y="372"/>
                    <a:pt x="839" y="372"/>
                  </a:cubicBezTo>
                  <a:cubicBezTo>
                    <a:pt x="840" y="372"/>
                    <a:pt x="840" y="372"/>
                    <a:pt x="840" y="372"/>
                  </a:cubicBezTo>
                  <a:cubicBezTo>
                    <a:pt x="841" y="370"/>
                    <a:pt x="841" y="370"/>
                    <a:pt x="841" y="370"/>
                  </a:cubicBezTo>
                  <a:cubicBezTo>
                    <a:pt x="856" y="362"/>
                    <a:pt x="856" y="362"/>
                    <a:pt x="856" y="362"/>
                  </a:cubicBezTo>
                  <a:cubicBezTo>
                    <a:pt x="901" y="369"/>
                    <a:pt x="901" y="369"/>
                    <a:pt x="901" y="369"/>
                  </a:cubicBezTo>
                  <a:cubicBezTo>
                    <a:pt x="905" y="363"/>
                    <a:pt x="905" y="363"/>
                    <a:pt x="905" y="363"/>
                  </a:cubicBezTo>
                  <a:cubicBezTo>
                    <a:pt x="912" y="352"/>
                    <a:pt x="912" y="352"/>
                    <a:pt x="912" y="352"/>
                  </a:cubicBezTo>
                  <a:cubicBezTo>
                    <a:pt x="913" y="352"/>
                    <a:pt x="913" y="352"/>
                    <a:pt x="913" y="352"/>
                  </a:cubicBezTo>
                  <a:cubicBezTo>
                    <a:pt x="914" y="351"/>
                    <a:pt x="914" y="351"/>
                    <a:pt x="914" y="351"/>
                  </a:cubicBezTo>
                  <a:cubicBezTo>
                    <a:pt x="931" y="348"/>
                    <a:pt x="931" y="348"/>
                    <a:pt x="931" y="348"/>
                  </a:cubicBezTo>
                  <a:cubicBezTo>
                    <a:pt x="954" y="346"/>
                    <a:pt x="954" y="346"/>
                    <a:pt x="954" y="346"/>
                  </a:cubicBezTo>
                  <a:cubicBezTo>
                    <a:pt x="961" y="348"/>
                    <a:pt x="969" y="357"/>
                    <a:pt x="979" y="370"/>
                  </a:cubicBezTo>
                  <a:cubicBezTo>
                    <a:pt x="1007" y="384"/>
                    <a:pt x="1022" y="397"/>
                    <a:pt x="1025" y="408"/>
                  </a:cubicBezTo>
                  <a:cubicBezTo>
                    <a:pt x="1027" y="413"/>
                    <a:pt x="1027" y="417"/>
                    <a:pt x="1025" y="422"/>
                  </a:cubicBezTo>
                  <a:cubicBezTo>
                    <a:pt x="1023" y="427"/>
                    <a:pt x="1019" y="430"/>
                    <a:pt x="1012" y="430"/>
                  </a:cubicBezTo>
                  <a:cubicBezTo>
                    <a:pt x="1011" y="430"/>
                    <a:pt x="1011" y="430"/>
                    <a:pt x="1011" y="430"/>
                  </a:cubicBezTo>
                  <a:cubicBezTo>
                    <a:pt x="977" y="429"/>
                    <a:pt x="958" y="429"/>
                    <a:pt x="951" y="431"/>
                  </a:cubicBezTo>
                  <a:cubicBezTo>
                    <a:pt x="934" y="442"/>
                    <a:pt x="934" y="442"/>
                    <a:pt x="934" y="442"/>
                  </a:cubicBezTo>
                  <a:cubicBezTo>
                    <a:pt x="914" y="457"/>
                    <a:pt x="900" y="465"/>
                    <a:pt x="892" y="465"/>
                  </a:cubicBezTo>
                  <a:cubicBezTo>
                    <a:pt x="879" y="467"/>
                    <a:pt x="879" y="467"/>
                    <a:pt x="879" y="467"/>
                  </a:cubicBezTo>
                  <a:cubicBezTo>
                    <a:pt x="870" y="501"/>
                    <a:pt x="870" y="501"/>
                    <a:pt x="870" y="501"/>
                  </a:cubicBezTo>
                  <a:cubicBezTo>
                    <a:pt x="868" y="512"/>
                    <a:pt x="865" y="519"/>
                    <a:pt x="859" y="523"/>
                  </a:cubicBezTo>
                  <a:cubicBezTo>
                    <a:pt x="853" y="529"/>
                    <a:pt x="845" y="532"/>
                    <a:pt x="834" y="534"/>
                  </a:cubicBezTo>
                  <a:cubicBezTo>
                    <a:pt x="821" y="537"/>
                    <a:pt x="810" y="541"/>
                    <a:pt x="799" y="548"/>
                  </a:cubicBezTo>
                  <a:cubicBezTo>
                    <a:pt x="788" y="572"/>
                    <a:pt x="788" y="572"/>
                    <a:pt x="788" y="572"/>
                  </a:cubicBezTo>
                  <a:cubicBezTo>
                    <a:pt x="787" y="573"/>
                    <a:pt x="787" y="573"/>
                    <a:pt x="787" y="573"/>
                  </a:cubicBezTo>
                  <a:cubicBezTo>
                    <a:pt x="786" y="573"/>
                    <a:pt x="786" y="573"/>
                    <a:pt x="786" y="573"/>
                  </a:cubicBezTo>
                  <a:cubicBezTo>
                    <a:pt x="785" y="573"/>
                    <a:pt x="785" y="573"/>
                    <a:pt x="785" y="573"/>
                  </a:cubicBezTo>
                  <a:cubicBezTo>
                    <a:pt x="754" y="586"/>
                    <a:pt x="754" y="586"/>
                    <a:pt x="754" y="586"/>
                  </a:cubicBezTo>
                  <a:cubicBezTo>
                    <a:pt x="752" y="586"/>
                    <a:pt x="752" y="586"/>
                    <a:pt x="752" y="586"/>
                  </a:cubicBezTo>
                  <a:cubicBezTo>
                    <a:pt x="736" y="583"/>
                    <a:pt x="736" y="583"/>
                    <a:pt x="736" y="583"/>
                  </a:cubicBezTo>
                  <a:cubicBezTo>
                    <a:pt x="723" y="581"/>
                    <a:pt x="714" y="577"/>
                    <a:pt x="708" y="573"/>
                  </a:cubicBezTo>
                  <a:cubicBezTo>
                    <a:pt x="699" y="569"/>
                    <a:pt x="690" y="568"/>
                    <a:pt x="681" y="571"/>
                  </a:cubicBezTo>
                  <a:cubicBezTo>
                    <a:pt x="672" y="583"/>
                    <a:pt x="668" y="597"/>
                    <a:pt x="669" y="613"/>
                  </a:cubicBezTo>
                  <a:cubicBezTo>
                    <a:pt x="670" y="621"/>
                    <a:pt x="672" y="627"/>
                    <a:pt x="674" y="628"/>
                  </a:cubicBezTo>
                  <a:cubicBezTo>
                    <a:pt x="679" y="628"/>
                    <a:pt x="679" y="628"/>
                    <a:pt x="679" y="628"/>
                  </a:cubicBezTo>
                  <a:cubicBezTo>
                    <a:pt x="684" y="624"/>
                    <a:pt x="684" y="624"/>
                    <a:pt x="684" y="624"/>
                  </a:cubicBezTo>
                  <a:cubicBezTo>
                    <a:pt x="685" y="646"/>
                    <a:pt x="685" y="646"/>
                    <a:pt x="685" y="646"/>
                  </a:cubicBezTo>
                  <a:cubicBezTo>
                    <a:pt x="685" y="654"/>
                    <a:pt x="683" y="659"/>
                    <a:pt x="677" y="663"/>
                  </a:cubicBezTo>
                  <a:cubicBezTo>
                    <a:pt x="674" y="666"/>
                    <a:pt x="668" y="669"/>
                    <a:pt x="659" y="672"/>
                  </a:cubicBezTo>
                  <a:cubicBezTo>
                    <a:pt x="653" y="673"/>
                    <a:pt x="653" y="673"/>
                    <a:pt x="653" y="673"/>
                  </a:cubicBezTo>
                  <a:cubicBezTo>
                    <a:pt x="646" y="676"/>
                    <a:pt x="632" y="694"/>
                    <a:pt x="610" y="728"/>
                  </a:cubicBezTo>
                  <a:cubicBezTo>
                    <a:pt x="610" y="729"/>
                    <a:pt x="610" y="729"/>
                    <a:pt x="610" y="729"/>
                  </a:cubicBezTo>
                  <a:cubicBezTo>
                    <a:pt x="610" y="729"/>
                    <a:pt x="610" y="729"/>
                    <a:pt x="610" y="729"/>
                  </a:cubicBezTo>
                  <a:cubicBezTo>
                    <a:pt x="589" y="741"/>
                    <a:pt x="589" y="741"/>
                    <a:pt x="589" y="741"/>
                  </a:cubicBezTo>
                  <a:cubicBezTo>
                    <a:pt x="592" y="741"/>
                    <a:pt x="594" y="743"/>
                    <a:pt x="594" y="745"/>
                  </a:cubicBezTo>
                  <a:cubicBezTo>
                    <a:pt x="593" y="748"/>
                    <a:pt x="591" y="749"/>
                    <a:pt x="585" y="750"/>
                  </a:cubicBezTo>
                  <a:cubicBezTo>
                    <a:pt x="527" y="748"/>
                    <a:pt x="527" y="748"/>
                    <a:pt x="527" y="748"/>
                  </a:cubicBezTo>
                  <a:cubicBezTo>
                    <a:pt x="461" y="746"/>
                    <a:pt x="410" y="764"/>
                    <a:pt x="374" y="801"/>
                  </a:cubicBezTo>
                  <a:cubicBezTo>
                    <a:pt x="373" y="802"/>
                    <a:pt x="373" y="802"/>
                    <a:pt x="373" y="802"/>
                  </a:cubicBezTo>
                  <a:cubicBezTo>
                    <a:pt x="372" y="803"/>
                    <a:pt x="372" y="803"/>
                    <a:pt x="372" y="803"/>
                  </a:cubicBezTo>
                  <a:cubicBezTo>
                    <a:pt x="371" y="803"/>
                    <a:pt x="371" y="803"/>
                    <a:pt x="371" y="803"/>
                  </a:cubicBezTo>
                  <a:cubicBezTo>
                    <a:pt x="347" y="805"/>
                    <a:pt x="347" y="805"/>
                    <a:pt x="347" y="805"/>
                  </a:cubicBezTo>
                  <a:cubicBezTo>
                    <a:pt x="345" y="806"/>
                    <a:pt x="345" y="806"/>
                    <a:pt x="345" y="806"/>
                  </a:cubicBezTo>
                  <a:cubicBezTo>
                    <a:pt x="344" y="806"/>
                    <a:pt x="344" y="806"/>
                    <a:pt x="344" y="806"/>
                  </a:cubicBezTo>
                  <a:cubicBezTo>
                    <a:pt x="337" y="790"/>
                    <a:pt x="337" y="790"/>
                    <a:pt x="337" y="790"/>
                  </a:cubicBezTo>
                  <a:cubicBezTo>
                    <a:pt x="312" y="796"/>
                    <a:pt x="312" y="796"/>
                    <a:pt x="312" y="796"/>
                  </a:cubicBezTo>
                  <a:cubicBezTo>
                    <a:pt x="299" y="797"/>
                    <a:pt x="282" y="793"/>
                    <a:pt x="263" y="783"/>
                  </a:cubicBezTo>
                  <a:cubicBezTo>
                    <a:pt x="245" y="776"/>
                    <a:pt x="229" y="765"/>
                    <a:pt x="213" y="753"/>
                  </a:cubicBezTo>
                  <a:cubicBezTo>
                    <a:pt x="203" y="745"/>
                    <a:pt x="190" y="739"/>
                    <a:pt x="174" y="737"/>
                  </a:cubicBezTo>
                  <a:cubicBezTo>
                    <a:pt x="152" y="734"/>
                    <a:pt x="152" y="734"/>
                    <a:pt x="152" y="734"/>
                  </a:cubicBezTo>
                  <a:cubicBezTo>
                    <a:pt x="128" y="738"/>
                    <a:pt x="128" y="738"/>
                    <a:pt x="128" y="738"/>
                  </a:cubicBezTo>
                  <a:cubicBezTo>
                    <a:pt x="110" y="741"/>
                    <a:pt x="92" y="741"/>
                    <a:pt x="75" y="739"/>
                  </a:cubicBezTo>
                  <a:cubicBezTo>
                    <a:pt x="55" y="738"/>
                    <a:pt x="31" y="732"/>
                    <a:pt x="2" y="723"/>
                  </a:cubicBezTo>
                  <a:cubicBezTo>
                    <a:pt x="0" y="728"/>
                    <a:pt x="0" y="728"/>
                    <a:pt x="0" y="728"/>
                  </a:cubicBezTo>
                  <a:cubicBezTo>
                    <a:pt x="1" y="728"/>
                    <a:pt x="1" y="728"/>
                    <a:pt x="1" y="728"/>
                  </a:cubicBezTo>
                  <a:cubicBezTo>
                    <a:pt x="1" y="728"/>
                    <a:pt x="1" y="728"/>
                    <a:pt x="1" y="728"/>
                  </a:cubicBezTo>
                  <a:cubicBezTo>
                    <a:pt x="2" y="728"/>
                    <a:pt x="2" y="728"/>
                    <a:pt x="2" y="728"/>
                  </a:cubicBezTo>
                  <a:cubicBezTo>
                    <a:pt x="2" y="729"/>
                    <a:pt x="2" y="729"/>
                    <a:pt x="2" y="729"/>
                  </a:cubicBezTo>
                  <a:cubicBezTo>
                    <a:pt x="3" y="736"/>
                    <a:pt x="3" y="736"/>
                    <a:pt x="3" y="736"/>
                  </a:cubicBezTo>
                  <a:cubicBezTo>
                    <a:pt x="9" y="749"/>
                    <a:pt x="9" y="749"/>
                    <a:pt x="9" y="749"/>
                  </a:cubicBezTo>
                  <a:cubicBezTo>
                    <a:pt x="23" y="767"/>
                    <a:pt x="23" y="767"/>
                    <a:pt x="23" y="767"/>
                  </a:cubicBezTo>
                  <a:cubicBezTo>
                    <a:pt x="24" y="769"/>
                    <a:pt x="24" y="769"/>
                    <a:pt x="24" y="769"/>
                  </a:cubicBezTo>
                  <a:cubicBezTo>
                    <a:pt x="21" y="782"/>
                    <a:pt x="21" y="782"/>
                    <a:pt x="21" y="782"/>
                  </a:cubicBezTo>
                  <a:cubicBezTo>
                    <a:pt x="21" y="783"/>
                    <a:pt x="21" y="783"/>
                    <a:pt x="21" y="783"/>
                  </a:cubicBezTo>
                  <a:cubicBezTo>
                    <a:pt x="21" y="783"/>
                    <a:pt x="21" y="783"/>
                    <a:pt x="21" y="783"/>
                  </a:cubicBezTo>
                  <a:cubicBezTo>
                    <a:pt x="12" y="794"/>
                    <a:pt x="12" y="794"/>
                    <a:pt x="12" y="794"/>
                  </a:cubicBezTo>
                  <a:cubicBezTo>
                    <a:pt x="21" y="803"/>
                    <a:pt x="21" y="803"/>
                    <a:pt x="21" y="803"/>
                  </a:cubicBezTo>
                  <a:cubicBezTo>
                    <a:pt x="25" y="806"/>
                    <a:pt x="27" y="809"/>
                    <a:pt x="27" y="812"/>
                  </a:cubicBezTo>
                  <a:cubicBezTo>
                    <a:pt x="29" y="825"/>
                    <a:pt x="29" y="825"/>
                    <a:pt x="29" y="825"/>
                  </a:cubicBezTo>
                  <a:cubicBezTo>
                    <a:pt x="39" y="835"/>
                    <a:pt x="39" y="835"/>
                    <a:pt x="39" y="835"/>
                  </a:cubicBezTo>
                  <a:cubicBezTo>
                    <a:pt x="39" y="837"/>
                    <a:pt x="39" y="837"/>
                    <a:pt x="39" y="837"/>
                  </a:cubicBezTo>
                  <a:cubicBezTo>
                    <a:pt x="41" y="845"/>
                    <a:pt x="41" y="845"/>
                    <a:pt x="41" y="845"/>
                  </a:cubicBezTo>
                  <a:cubicBezTo>
                    <a:pt x="41" y="852"/>
                    <a:pt x="41" y="852"/>
                    <a:pt x="41" y="852"/>
                  </a:cubicBezTo>
                  <a:cubicBezTo>
                    <a:pt x="47" y="857"/>
                    <a:pt x="47" y="857"/>
                    <a:pt x="47" y="857"/>
                  </a:cubicBezTo>
                  <a:cubicBezTo>
                    <a:pt x="51" y="856"/>
                    <a:pt x="51" y="856"/>
                    <a:pt x="51" y="856"/>
                  </a:cubicBezTo>
                  <a:cubicBezTo>
                    <a:pt x="52" y="854"/>
                    <a:pt x="52" y="854"/>
                    <a:pt x="52" y="854"/>
                  </a:cubicBezTo>
                  <a:cubicBezTo>
                    <a:pt x="54" y="848"/>
                    <a:pt x="57" y="845"/>
                    <a:pt x="62" y="845"/>
                  </a:cubicBezTo>
                  <a:cubicBezTo>
                    <a:pt x="68" y="843"/>
                    <a:pt x="68" y="843"/>
                    <a:pt x="68" y="843"/>
                  </a:cubicBezTo>
                  <a:cubicBezTo>
                    <a:pt x="104" y="839"/>
                    <a:pt x="104" y="839"/>
                    <a:pt x="104" y="839"/>
                  </a:cubicBezTo>
                  <a:cubicBezTo>
                    <a:pt x="119" y="834"/>
                    <a:pt x="119" y="834"/>
                    <a:pt x="119" y="834"/>
                  </a:cubicBezTo>
                  <a:cubicBezTo>
                    <a:pt x="120" y="833"/>
                    <a:pt x="120" y="833"/>
                    <a:pt x="120" y="833"/>
                  </a:cubicBezTo>
                  <a:cubicBezTo>
                    <a:pt x="122" y="832"/>
                    <a:pt x="122" y="832"/>
                    <a:pt x="122" y="832"/>
                  </a:cubicBezTo>
                  <a:cubicBezTo>
                    <a:pt x="130" y="848"/>
                    <a:pt x="130" y="848"/>
                    <a:pt x="130" y="848"/>
                  </a:cubicBezTo>
                  <a:cubicBezTo>
                    <a:pt x="130" y="848"/>
                    <a:pt x="130" y="848"/>
                    <a:pt x="130" y="848"/>
                  </a:cubicBezTo>
                  <a:cubicBezTo>
                    <a:pt x="131" y="852"/>
                    <a:pt x="130" y="856"/>
                    <a:pt x="128" y="859"/>
                  </a:cubicBezTo>
                  <a:cubicBezTo>
                    <a:pt x="108" y="888"/>
                    <a:pt x="108" y="888"/>
                    <a:pt x="108" y="888"/>
                  </a:cubicBezTo>
                  <a:cubicBezTo>
                    <a:pt x="110" y="892"/>
                    <a:pt x="110" y="892"/>
                    <a:pt x="110" y="892"/>
                  </a:cubicBezTo>
                  <a:cubicBezTo>
                    <a:pt x="119" y="901"/>
                    <a:pt x="119" y="901"/>
                    <a:pt x="119" y="901"/>
                  </a:cubicBezTo>
                  <a:cubicBezTo>
                    <a:pt x="128" y="907"/>
                    <a:pt x="128" y="907"/>
                    <a:pt x="128" y="907"/>
                  </a:cubicBezTo>
                  <a:cubicBezTo>
                    <a:pt x="128" y="907"/>
                    <a:pt x="128" y="907"/>
                    <a:pt x="128" y="907"/>
                  </a:cubicBezTo>
                  <a:cubicBezTo>
                    <a:pt x="132" y="912"/>
                    <a:pt x="136" y="916"/>
                    <a:pt x="140" y="917"/>
                  </a:cubicBezTo>
                  <a:cubicBezTo>
                    <a:pt x="145" y="919"/>
                    <a:pt x="150" y="923"/>
                    <a:pt x="154" y="928"/>
                  </a:cubicBezTo>
                  <a:cubicBezTo>
                    <a:pt x="154" y="930"/>
                    <a:pt x="154" y="930"/>
                    <a:pt x="154" y="930"/>
                  </a:cubicBezTo>
                  <a:cubicBezTo>
                    <a:pt x="161" y="933"/>
                    <a:pt x="161" y="933"/>
                    <a:pt x="161" y="933"/>
                  </a:cubicBezTo>
                  <a:cubicBezTo>
                    <a:pt x="163" y="934"/>
                    <a:pt x="163" y="934"/>
                    <a:pt x="163" y="934"/>
                  </a:cubicBezTo>
                  <a:cubicBezTo>
                    <a:pt x="164" y="934"/>
                    <a:pt x="164" y="934"/>
                    <a:pt x="164" y="934"/>
                  </a:cubicBezTo>
                  <a:cubicBezTo>
                    <a:pt x="166" y="941"/>
                    <a:pt x="166" y="941"/>
                    <a:pt x="166" y="941"/>
                  </a:cubicBezTo>
                  <a:cubicBezTo>
                    <a:pt x="167" y="949"/>
                    <a:pt x="167" y="949"/>
                    <a:pt x="167" y="949"/>
                  </a:cubicBezTo>
                  <a:cubicBezTo>
                    <a:pt x="170" y="960"/>
                    <a:pt x="170" y="960"/>
                    <a:pt x="170" y="960"/>
                  </a:cubicBezTo>
                  <a:cubicBezTo>
                    <a:pt x="187" y="963"/>
                    <a:pt x="187" y="963"/>
                    <a:pt x="187" y="963"/>
                  </a:cubicBezTo>
                  <a:cubicBezTo>
                    <a:pt x="188" y="963"/>
                    <a:pt x="188" y="963"/>
                    <a:pt x="188" y="963"/>
                  </a:cubicBezTo>
                  <a:cubicBezTo>
                    <a:pt x="189" y="963"/>
                    <a:pt x="189" y="963"/>
                    <a:pt x="189" y="963"/>
                  </a:cubicBezTo>
                  <a:cubicBezTo>
                    <a:pt x="189" y="964"/>
                    <a:pt x="189" y="964"/>
                    <a:pt x="189" y="964"/>
                  </a:cubicBezTo>
                  <a:cubicBezTo>
                    <a:pt x="190" y="965"/>
                    <a:pt x="190" y="965"/>
                    <a:pt x="190" y="965"/>
                  </a:cubicBezTo>
                  <a:cubicBezTo>
                    <a:pt x="194" y="975"/>
                    <a:pt x="194" y="975"/>
                    <a:pt x="194" y="975"/>
                  </a:cubicBezTo>
                  <a:cubicBezTo>
                    <a:pt x="208" y="980"/>
                    <a:pt x="208" y="980"/>
                    <a:pt x="208" y="980"/>
                  </a:cubicBezTo>
                  <a:cubicBezTo>
                    <a:pt x="218" y="975"/>
                    <a:pt x="218" y="975"/>
                    <a:pt x="218" y="975"/>
                  </a:cubicBezTo>
                  <a:cubicBezTo>
                    <a:pt x="217" y="970"/>
                    <a:pt x="217" y="970"/>
                    <a:pt x="217" y="970"/>
                  </a:cubicBezTo>
                  <a:cubicBezTo>
                    <a:pt x="208" y="961"/>
                    <a:pt x="208" y="961"/>
                    <a:pt x="208" y="961"/>
                  </a:cubicBezTo>
                  <a:cubicBezTo>
                    <a:pt x="209" y="960"/>
                    <a:pt x="209" y="960"/>
                    <a:pt x="209" y="960"/>
                  </a:cubicBezTo>
                  <a:cubicBezTo>
                    <a:pt x="209" y="959"/>
                    <a:pt x="209" y="959"/>
                    <a:pt x="209" y="959"/>
                  </a:cubicBezTo>
                  <a:cubicBezTo>
                    <a:pt x="217" y="944"/>
                    <a:pt x="217" y="944"/>
                    <a:pt x="217" y="944"/>
                  </a:cubicBezTo>
                  <a:cubicBezTo>
                    <a:pt x="233" y="944"/>
                    <a:pt x="233" y="944"/>
                    <a:pt x="233" y="944"/>
                  </a:cubicBezTo>
                  <a:cubicBezTo>
                    <a:pt x="234" y="945"/>
                    <a:pt x="234" y="945"/>
                    <a:pt x="234" y="945"/>
                  </a:cubicBezTo>
                  <a:cubicBezTo>
                    <a:pt x="257" y="953"/>
                    <a:pt x="257" y="953"/>
                    <a:pt x="257" y="953"/>
                  </a:cubicBezTo>
                  <a:cubicBezTo>
                    <a:pt x="270" y="951"/>
                    <a:pt x="270" y="951"/>
                    <a:pt x="270" y="951"/>
                  </a:cubicBezTo>
                  <a:cubicBezTo>
                    <a:pt x="281" y="941"/>
                    <a:pt x="281" y="941"/>
                    <a:pt x="281" y="941"/>
                  </a:cubicBezTo>
                  <a:cubicBezTo>
                    <a:pt x="292" y="927"/>
                    <a:pt x="300" y="921"/>
                    <a:pt x="305" y="924"/>
                  </a:cubicBezTo>
                  <a:cubicBezTo>
                    <a:pt x="310" y="923"/>
                    <a:pt x="310" y="923"/>
                    <a:pt x="310" y="923"/>
                  </a:cubicBezTo>
                  <a:cubicBezTo>
                    <a:pt x="317" y="923"/>
                    <a:pt x="320" y="924"/>
                    <a:pt x="322" y="925"/>
                  </a:cubicBezTo>
                  <a:cubicBezTo>
                    <a:pt x="323" y="926"/>
                    <a:pt x="323" y="928"/>
                    <a:pt x="323" y="929"/>
                  </a:cubicBezTo>
                  <a:cubicBezTo>
                    <a:pt x="323" y="932"/>
                    <a:pt x="326" y="937"/>
                    <a:pt x="330" y="945"/>
                  </a:cubicBezTo>
                  <a:cubicBezTo>
                    <a:pt x="330" y="945"/>
                    <a:pt x="330" y="945"/>
                    <a:pt x="330" y="945"/>
                  </a:cubicBezTo>
                  <a:cubicBezTo>
                    <a:pt x="330" y="946"/>
                    <a:pt x="330" y="946"/>
                    <a:pt x="330" y="946"/>
                  </a:cubicBezTo>
                  <a:cubicBezTo>
                    <a:pt x="332" y="956"/>
                    <a:pt x="332" y="956"/>
                    <a:pt x="332" y="956"/>
                  </a:cubicBezTo>
                  <a:cubicBezTo>
                    <a:pt x="332" y="958"/>
                    <a:pt x="332" y="958"/>
                    <a:pt x="332" y="958"/>
                  </a:cubicBezTo>
                  <a:cubicBezTo>
                    <a:pt x="330" y="969"/>
                    <a:pt x="330" y="969"/>
                    <a:pt x="330" y="969"/>
                  </a:cubicBezTo>
                  <a:cubicBezTo>
                    <a:pt x="330" y="970"/>
                    <a:pt x="330" y="970"/>
                    <a:pt x="330" y="970"/>
                  </a:cubicBezTo>
                  <a:cubicBezTo>
                    <a:pt x="329" y="970"/>
                    <a:pt x="329" y="970"/>
                    <a:pt x="329" y="970"/>
                  </a:cubicBezTo>
                  <a:cubicBezTo>
                    <a:pt x="317" y="984"/>
                    <a:pt x="317" y="984"/>
                    <a:pt x="317" y="984"/>
                  </a:cubicBezTo>
                  <a:cubicBezTo>
                    <a:pt x="317" y="985"/>
                    <a:pt x="317" y="985"/>
                    <a:pt x="317" y="985"/>
                  </a:cubicBezTo>
                  <a:cubicBezTo>
                    <a:pt x="292" y="996"/>
                    <a:pt x="292" y="996"/>
                    <a:pt x="292" y="996"/>
                  </a:cubicBezTo>
                  <a:cubicBezTo>
                    <a:pt x="288" y="1003"/>
                    <a:pt x="288" y="1003"/>
                    <a:pt x="288" y="1003"/>
                  </a:cubicBezTo>
                  <a:cubicBezTo>
                    <a:pt x="285" y="1023"/>
                    <a:pt x="285" y="1023"/>
                    <a:pt x="285" y="1023"/>
                  </a:cubicBezTo>
                  <a:cubicBezTo>
                    <a:pt x="287" y="1032"/>
                    <a:pt x="287" y="1032"/>
                    <a:pt x="287" y="1032"/>
                  </a:cubicBezTo>
                  <a:cubicBezTo>
                    <a:pt x="293" y="1043"/>
                    <a:pt x="293" y="1043"/>
                    <a:pt x="293" y="1043"/>
                  </a:cubicBezTo>
                  <a:cubicBezTo>
                    <a:pt x="296" y="1045"/>
                    <a:pt x="296" y="1045"/>
                    <a:pt x="296" y="1045"/>
                  </a:cubicBezTo>
                  <a:cubicBezTo>
                    <a:pt x="304" y="1050"/>
                    <a:pt x="304" y="1050"/>
                    <a:pt x="304" y="1050"/>
                  </a:cubicBezTo>
                  <a:cubicBezTo>
                    <a:pt x="333" y="1050"/>
                    <a:pt x="333" y="1050"/>
                    <a:pt x="333" y="1050"/>
                  </a:cubicBezTo>
                  <a:cubicBezTo>
                    <a:pt x="357" y="1047"/>
                    <a:pt x="357" y="1047"/>
                    <a:pt x="357" y="1047"/>
                  </a:cubicBezTo>
                  <a:cubicBezTo>
                    <a:pt x="361" y="1043"/>
                    <a:pt x="361" y="1043"/>
                    <a:pt x="361" y="1043"/>
                  </a:cubicBezTo>
                  <a:cubicBezTo>
                    <a:pt x="364" y="1039"/>
                    <a:pt x="368" y="1038"/>
                    <a:pt x="370" y="1038"/>
                  </a:cubicBezTo>
                  <a:cubicBezTo>
                    <a:pt x="386" y="1041"/>
                    <a:pt x="386" y="1041"/>
                    <a:pt x="386" y="1041"/>
                  </a:cubicBezTo>
                  <a:cubicBezTo>
                    <a:pt x="388" y="1038"/>
                    <a:pt x="388" y="1038"/>
                    <a:pt x="388" y="1038"/>
                  </a:cubicBezTo>
                  <a:cubicBezTo>
                    <a:pt x="386" y="1033"/>
                    <a:pt x="386" y="1029"/>
                    <a:pt x="389" y="1025"/>
                  </a:cubicBezTo>
                  <a:cubicBezTo>
                    <a:pt x="396" y="1013"/>
                    <a:pt x="396" y="1013"/>
                    <a:pt x="396" y="1013"/>
                  </a:cubicBezTo>
                  <a:cubicBezTo>
                    <a:pt x="396" y="991"/>
                    <a:pt x="396" y="991"/>
                    <a:pt x="396" y="991"/>
                  </a:cubicBezTo>
                  <a:cubicBezTo>
                    <a:pt x="396" y="990"/>
                    <a:pt x="396" y="990"/>
                    <a:pt x="396" y="990"/>
                  </a:cubicBezTo>
                  <a:cubicBezTo>
                    <a:pt x="408" y="954"/>
                    <a:pt x="408" y="954"/>
                    <a:pt x="408" y="954"/>
                  </a:cubicBezTo>
                  <a:cubicBezTo>
                    <a:pt x="409" y="954"/>
                    <a:pt x="409" y="954"/>
                    <a:pt x="409" y="954"/>
                  </a:cubicBezTo>
                  <a:cubicBezTo>
                    <a:pt x="409" y="953"/>
                    <a:pt x="409" y="953"/>
                    <a:pt x="409" y="953"/>
                  </a:cubicBezTo>
                  <a:cubicBezTo>
                    <a:pt x="410" y="953"/>
                    <a:pt x="410" y="953"/>
                    <a:pt x="410" y="953"/>
                  </a:cubicBezTo>
                  <a:cubicBezTo>
                    <a:pt x="410" y="952"/>
                    <a:pt x="410" y="952"/>
                    <a:pt x="410" y="952"/>
                  </a:cubicBezTo>
                  <a:cubicBezTo>
                    <a:pt x="431" y="935"/>
                    <a:pt x="431" y="935"/>
                    <a:pt x="431" y="935"/>
                  </a:cubicBezTo>
                  <a:cubicBezTo>
                    <a:pt x="432" y="934"/>
                    <a:pt x="432" y="934"/>
                    <a:pt x="432" y="934"/>
                  </a:cubicBezTo>
                  <a:cubicBezTo>
                    <a:pt x="451" y="942"/>
                    <a:pt x="451" y="942"/>
                    <a:pt x="451" y="942"/>
                  </a:cubicBezTo>
                  <a:cubicBezTo>
                    <a:pt x="461" y="949"/>
                    <a:pt x="465" y="954"/>
                    <a:pt x="465" y="958"/>
                  </a:cubicBezTo>
                  <a:cubicBezTo>
                    <a:pt x="464" y="973"/>
                    <a:pt x="464" y="973"/>
                    <a:pt x="464" y="973"/>
                  </a:cubicBezTo>
                  <a:cubicBezTo>
                    <a:pt x="458" y="983"/>
                    <a:pt x="458" y="983"/>
                    <a:pt x="458" y="983"/>
                  </a:cubicBezTo>
                  <a:cubicBezTo>
                    <a:pt x="453" y="996"/>
                    <a:pt x="453" y="996"/>
                    <a:pt x="453" y="996"/>
                  </a:cubicBezTo>
                  <a:cubicBezTo>
                    <a:pt x="453" y="1012"/>
                    <a:pt x="453" y="1012"/>
                    <a:pt x="453" y="1012"/>
                  </a:cubicBezTo>
                  <a:cubicBezTo>
                    <a:pt x="458" y="1019"/>
                    <a:pt x="458" y="1019"/>
                    <a:pt x="458" y="1019"/>
                  </a:cubicBezTo>
                  <a:cubicBezTo>
                    <a:pt x="464" y="1018"/>
                    <a:pt x="464" y="1018"/>
                    <a:pt x="464" y="1018"/>
                  </a:cubicBezTo>
                  <a:cubicBezTo>
                    <a:pt x="465" y="1017"/>
                    <a:pt x="465" y="1017"/>
                    <a:pt x="465" y="1017"/>
                  </a:cubicBezTo>
                  <a:cubicBezTo>
                    <a:pt x="476" y="1018"/>
                    <a:pt x="476" y="1018"/>
                    <a:pt x="476" y="1018"/>
                  </a:cubicBezTo>
                  <a:cubicBezTo>
                    <a:pt x="481" y="1021"/>
                    <a:pt x="485" y="1025"/>
                    <a:pt x="488" y="1032"/>
                  </a:cubicBezTo>
                  <a:cubicBezTo>
                    <a:pt x="494" y="1034"/>
                    <a:pt x="494" y="1034"/>
                    <a:pt x="494" y="1034"/>
                  </a:cubicBezTo>
                  <a:cubicBezTo>
                    <a:pt x="494" y="1034"/>
                    <a:pt x="494" y="1034"/>
                    <a:pt x="494" y="1034"/>
                  </a:cubicBezTo>
                  <a:cubicBezTo>
                    <a:pt x="495" y="1034"/>
                    <a:pt x="495" y="1034"/>
                    <a:pt x="495" y="1034"/>
                  </a:cubicBezTo>
                  <a:cubicBezTo>
                    <a:pt x="519" y="1045"/>
                    <a:pt x="519" y="1045"/>
                    <a:pt x="519" y="1045"/>
                  </a:cubicBezTo>
                  <a:cubicBezTo>
                    <a:pt x="529" y="1049"/>
                    <a:pt x="529" y="1049"/>
                    <a:pt x="529" y="1049"/>
                  </a:cubicBezTo>
                  <a:cubicBezTo>
                    <a:pt x="543" y="1047"/>
                    <a:pt x="543" y="1047"/>
                    <a:pt x="543" y="1047"/>
                  </a:cubicBezTo>
                  <a:cubicBezTo>
                    <a:pt x="550" y="1039"/>
                    <a:pt x="550" y="1039"/>
                    <a:pt x="550" y="1039"/>
                  </a:cubicBezTo>
                  <a:cubicBezTo>
                    <a:pt x="558" y="1005"/>
                    <a:pt x="558" y="1005"/>
                    <a:pt x="558" y="1005"/>
                  </a:cubicBezTo>
                  <a:cubicBezTo>
                    <a:pt x="559" y="986"/>
                    <a:pt x="559" y="986"/>
                    <a:pt x="559" y="986"/>
                  </a:cubicBezTo>
                  <a:cubicBezTo>
                    <a:pt x="559" y="985"/>
                    <a:pt x="559" y="985"/>
                    <a:pt x="559" y="985"/>
                  </a:cubicBezTo>
                  <a:cubicBezTo>
                    <a:pt x="560" y="984"/>
                    <a:pt x="560" y="984"/>
                    <a:pt x="560" y="984"/>
                  </a:cubicBezTo>
                  <a:cubicBezTo>
                    <a:pt x="561" y="983"/>
                    <a:pt x="561" y="983"/>
                    <a:pt x="561" y="983"/>
                  </a:cubicBezTo>
                  <a:cubicBezTo>
                    <a:pt x="574" y="972"/>
                    <a:pt x="574" y="972"/>
                    <a:pt x="574" y="972"/>
                  </a:cubicBezTo>
                  <a:cubicBezTo>
                    <a:pt x="581" y="963"/>
                    <a:pt x="581" y="963"/>
                    <a:pt x="581" y="963"/>
                  </a:cubicBezTo>
                  <a:cubicBezTo>
                    <a:pt x="582" y="962"/>
                    <a:pt x="582" y="962"/>
                    <a:pt x="582" y="962"/>
                  </a:cubicBezTo>
                  <a:cubicBezTo>
                    <a:pt x="596" y="956"/>
                    <a:pt x="596" y="956"/>
                    <a:pt x="596" y="956"/>
                  </a:cubicBezTo>
                  <a:cubicBezTo>
                    <a:pt x="604" y="951"/>
                    <a:pt x="604" y="951"/>
                    <a:pt x="604" y="951"/>
                  </a:cubicBezTo>
                  <a:cubicBezTo>
                    <a:pt x="614" y="947"/>
                    <a:pt x="614" y="947"/>
                    <a:pt x="614" y="947"/>
                  </a:cubicBezTo>
                  <a:cubicBezTo>
                    <a:pt x="609" y="926"/>
                    <a:pt x="609" y="926"/>
                    <a:pt x="609" y="926"/>
                  </a:cubicBezTo>
                  <a:cubicBezTo>
                    <a:pt x="632" y="929"/>
                    <a:pt x="632" y="929"/>
                    <a:pt x="632" y="929"/>
                  </a:cubicBezTo>
                  <a:cubicBezTo>
                    <a:pt x="632" y="930"/>
                    <a:pt x="632" y="930"/>
                    <a:pt x="632" y="930"/>
                  </a:cubicBezTo>
                  <a:cubicBezTo>
                    <a:pt x="645" y="934"/>
                    <a:pt x="645" y="934"/>
                    <a:pt x="645" y="934"/>
                  </a:cubicBezTo>
                  <a:cubicBezTo>
                    <a:pt x="645" y="934"/>
                    <a:pt x="645" y="934"/>
                    <a:pt x="645" y="934"/>
                  </a:cubicBezTo>
                  <a:cubicBezTo>
                    <a:pt x="648" y="921"/>
                    <a:pt x="648" y="921"/>
                    <a:pt x="648" y="921"/>
                  </a:cubicBezTo>
                  <a:cubicBezTo>
                    <a:pt x="648" y="919"/>
                    <a:pt x="648" y="919"/>
                    <a:pt x="648" y="919"/>
                  </a:cubicBezTo>
                  <a:cubicBezTo>
                    <a:pt x="650" y="919"/>
                    <a:pt x="650" y="919"/>
                    <a:pt x="650" y="919"/>
                  </a:cubicBezTo>
                  <a:cubicBezTo>
                    <a:pt x="652" y="919"/>
                    <a:pt x="652" y="919"/>
                    <a:pt x="652" y="919"/>
                  </a:cubicBezTo>
                  <a:cubicBezTo>
                    <a:pt x="663" y="922"/>
                    <a:pt x="663" y="922"/>
                    <a:pt x="663" y="922"/>
                  </a:cubicBezTo>
                  <a:cubicBezTo>
                    <a:pt x="668" y="922"/>
                    <a:pt x="668" y="922"/>
                    <a:pt x="668" y="922"/>
                  </a:cubicBezTo>
                  <a:cubicBezTo>
                    <a:pt x="679" y="910"/>
                    <a:pt x="679" y="910"/>
                    <a:pt x="679" y="910"/>
                  </a:cubicBezTo>
                  <a:cubicBezTo>
                    <a:pt x="679" y="910"/>
                    <a:pt x="679" y="910"/>
                    <a:pt x="679" y="910"/>
                  </a:cubicBezTo>
                  <a:cubicBezTo>
                    <a:pt x="680" y="910"/>
                    <a:pt x="680" y="910"/>
                    <a:pt x="680" y="910"/>
                  </a:cubicBezTo>
                  <a:cubicBezTo>
                    <a:pt x="681" y="910"/>
                    <a:pt x="681" y="910"/>
                    <a:pt x="681" y="910"/>
                  </a:cubicBezTo>
                  <a:cubicBezTo>
                    <a:pt x="694" y="907"/>
                    <a:pt x="694" y="907"/>
                    <a:pt x="694" y="907"/>
                  </a:cubicBezTo>
                  <a:cubicBezTo>
                    <a:pt x="706" y="896"/>
                    <a:pt x="706" y="896"/>
                    <a:pt x="706" y="896"/>
                  </a:cubicBezTo>
                  <a:cubicBezTo>
                    <a:pt x="712" y="887"/>
                    <a:pt x="712" y="887"/>
                    <a:pt x="712" y="887"/>
                  </a:cubicBezTo>
                  <a:cubicBezTo>
                    <a:pt x="712" y="876"/>
                    <a:pt x="712" y="876"/>
                    <a:pt x="712" y="876"/>
                  </a:cubicBezTo>
                  <a:cubicBezTo>
                    <a:pt x="712" y="872"/>
                    <a:pt x="714" y="869"/>
                    <a:pt x="719" y="867"/>
                  </a:cubicBezTo>
                  <a:cubicBezTo>
                    <a:pt x="720" y="867"/>
                    <a:pt x="720" y="867"/>
                    <a:pt x="720" y="867"/>
                  </a:cubicBezTo>
                  <a:cubicBezTo>
                    <a:pt x="721" y="867"/>
                    <a:pt x="721" y="867"/>
                    <a:pt x="721" y="867"/>
                  </a:cubicBezTo>
                  <a:cubicBezTo>
                    <a:pt x="734" y="868"/>
                    <a:pt x="734" y="868"/>
                    <a:pt x="734" y="868"/>
                  </a:cubicBezTo>
                  <a:cubicBezTo>
                    <a:pt x="739" y="865"/>
                    <a:pt x="739" y="865"/>
                    <a:pt x="739" y="865"/>
                  </a:cubicBezTo>
                  <a:cubicBezTo>
                    <a:pt x="741" y="855"/>
                    <a:pt x="741" y="855"/>
                    <a:pt x="741" y="855"/>
                  </a:cubicBezTo>
                  <a:cubicBezTo>
                    <a:pt x="755" y="851"/>
                    <a:pt x="755" y="851"/>
                    <a:pt x="755" y="851"/>
                  </a:cubicBezTo>
                  <a:cubicBezTo>
                    <a:pt x="756" y="851"/>
                    <a:pt x="756" y="851"/>
                    <a:pt x="756" y="851"/>
                  </a:cubicBezTo>
                  <a:cubicBezTo>
                    <a:pt x="756" y="851"/>
                    <a:pt x="756" y="851"/>
                    <a:pt x="756" y="851"/>
                  </a:cubicBezTo>
                  <a:cubicBezTo>
                    <a:pt x="774" y="853"/>
                    <a:pt x="774" y="853"/>
                    <a:pt x="774" y="853"/>
                  </a:cubicBezTo>
                  <a:cubicBezTo>
                    <a:pt x="788" y="850"/>
                    <a:pt x="788" y="850"/>
                    <a:pt x="788" y="850"/>
                  </a:cubicBezTo>
                  <a:cubicBezTo>
                    <a:pt x="796" y="841"/>
                    <a:pt x="796" y="841"/>
                    <a:pt x="796" y="841"/>
                  </a:cubicBezTo>
                  <a:cubicBezTo>
                    <a:pt x="801" y="830"/>
                    <a:pt x="801" y="830"/>
                    <a:pt x="801" y="830"/>
                  </a:cubicBezTo>
                  <a:cubicBezTo>
                    <a:pt x="791" y="819"/>
                    <a:pt x="791" y="819"/>
                    <a:pt x="791" y="819"/>
                  </a:cubicBezTo>
                  <a:cubicBezTo>
                    <a:pt x="791" y="819"/>
                    <a:pt x="791" y="819"/>
                    <a:pt x="791" y="819"/>
                  </a:cubicBezTo>
                  <a:cubicBezTo>
                    <a:pt x="789" y="810"/>
                    <a:pt x="789" y="810"/>
                    <a:pt x="789" y="810"/>
                  </a:cubicBezTo>
                  <a:cubicBezTo>
                    <a:pt x="786" y="798"/>
                    <a:pt x="786" y="798"/>
                    <a:pt x="786" y="798"/>
                  </a:cubicBezTo>
                  <a:cubicBezTo>
                    <a:pt x="786" y="797"/>
                    <a:pt x="786" y="797"/>
                    <a:pt x="786" y="797"/>
                  </a:cubicBezTo>
                  <a:cubicBezTo>
                    <a:pt x="792" y="786"/>
                    <a:pt x="792" y="786"/>
                    <a:pt x="792" y="786"/>
                  </a:cubicBezTo>
                  <a:cubicBezTo>
                    <a:pt x="792" y="783"/>
                    <a:pt x="794" y="778"/>
                    <a:pt x="800" y="772"/>
                  </a:cubicBezTo>
                  <a:cubicBezTo>
                    <a:pt x="808" y="757"/>
                    <a:pt x="808" y="757"/>
                    <a:pt x="808" y="757"/>
                  </a:cubicBezTo>
                  <a:cubicBezTo>
                    <a:pt x="808" y="757"/>
                    <a:pt x="808" y="757"/>
                    <a:pt x="808" y="757"/>
                  </a:cubicBezTo>
                  <a:cubicBezTo>
                    <a:pt x="808" y="757"/>
                    <a:pt x="808" y="757"/>
                    <a:pt x="808" y="757"/>
                  </a:cubicBezTo>
                  <a:cubicBezTo>
                    <a:pt x="815" y="745"/>
                    <a:pt x="815" y="745"/>
                    <a:pt x="815" y="745"/>
                  </a:cubicBezTo>
                  <a:cubicBezTo>
                    <a:pt x="825" y="725"/>
                    <a:pt x="825" y="725"/>
                    <a:pt x="825" y="725"/>
                  </a:cubicBezTo>
                  <a:cubicBezTo>
                    <a:pt x="835" y="739"/>
                    <a:pt x="835" y="739"/>
                    <a:pt x="835" y="739"/>
                  </a:cubicBezTo>
                  <a:cubicBezTo>
                    <a:pt x="836" y="739"/>
                    <a:pt x="836" y="739"/>
                    <a:pt x="836" y="739"/>
                  </a:cubicBezTo>
                  <a:cubicBezTo>
                    <a:pt x="836" y="740"/>
                    <a:pt x="836" y="740"/>
                    <a:pt x="836" y="740"/>
                  </a:cubicBezTo>
                  <a:cubicBezTo>
                    <a:pt x="839" y="754"/>
                    <a:pt x="839" y="754"/>
                    <a:pt x="839" y="754"/>
                  </a:cubicBezTo>
                  <a:cubicBezTo>
                    <a:pt x="839" y="754"/>
                    <a:pt x="839" y="754"/>
                    <a:pt x="839" y="754"/>
                  </a:cubicBezTo>
                  <a:cubicBezTo>
                    <a:pt x="841" y="768"/>
                    <a:pt x="841" y="768"/>
                    <a:pt x="841" y="768"/>
                  </a:cubicBezTo>
                  <a:cubicBezTo>
                    <a:pt x="851" y="772"/>
                    <a:pt x="851" y="772"/>
                    <a:pt x="851" y="772"/>
                  </a:cubicBezTo>
                  <a:cubicBezTo>
                    <a:pt x="852" y="772"/>
                    <a:pt x="852" y="772"/>
                    <a:pt x="852" y="772"/>
                  </a:cubicBezTo>
                  <a:cubicBezTo>
                    <a:pt x="854" y="774"/>
                    <a:pt x="854" y="774"/>
                    <a:pt x="854" y="774"/>
                  </a:cubicBezTo>
                  <a:cubicBezTo>
                    <a:pt x="855" y="773"/>
                    <a:pt x="855" y="773"/>
                    <a:pt x="855" y="773"/>
                  </a:cubicBezTo>
                  <a:cubicBezTo>
                    <a:pt x="863" y="759"/>
                    <a:pt x="863" y="759"/>
                    <a:pt x="863" y="759"/>
                  </a:cubicBezTo>
                  <a:cubicBezTo>
                    <a:pt x="868" y="745"/>
                    <a:pt x="868" y="745"/>
                    <a:pt x="868" y="745"/>
                  </a:cubicBezTo>
                  <a:cubicBezTo>
                    <a:pt x="870" y="745"/>
                    <a:pt x="870" y="745"/>
                    <a:pt x="870" y="745"/>
                  </a:cubicBezTo>
                  <a:cubicBezTo>
                    <a:pt x="872" y="746"/>
                    <a:pt x="872" y="746"/>
                    <a:pt x="872" y="746"/>
                  </a:cubicBezTo>
                  <a:cubicBezTo>
                    <a:pt x="892" y="753"/>
                    <a:pt x="892" y="753"/>
                    <a:pt x="892" y="753"/>
                  </a:cubicBezTo>
                  <a:cubicBezTo>
                    <a:pt x="902" y="745"/>
                    <a:pt x="902" y="745"/>
                    <a:pt x="902" y="745"/>
                  </a:cubicBezTo>
                  <a:cubicBezTo>
                    <a:pt x="903" y="745"/>
                    <a:pt x="903" y="745"/>
                    <a:pt x="903" y="745"/>
                  </a:cubicBezTo>
                  <a:cubicBezTo>
                    <a:pt x="904" y="745"/>
                    <a:pt x="904" y="745"/>
                    <a:pt x="904" y="745"/>
                  </a:cubicBezTo>
                  <a:cubicBezTo>
                    <a:pt x="914" y="744"/>
                    <a:pt x="914" y="744"/>
                    <a:pt x="914" y="744"/>
                  </a:cubicBezTo>
                  <a:cubicBezTo>
                    <a:pt x="921" y="732"/>
                    <a:pt x="921" y="732"/>
                    <a:pt x="921" y="732"/>
                  </a:cubicBezTo>
                  <a:cubicBezTo>
                    <a:pt x="921" y="718"/>
                    <a:pt x="921" y="718"/>
                    <a:pt x="921" y="718"/>
                  </a:cubicBezTo>
                  <a:cubicBezTo>
                    <a:pt x="925" y="696"/>
                    <a:pt x="925" y="696"/>
                    <a:pt x="925" y="696"/>
                  </a:cubicBezTo>
                  <a:cubicBezTo>
                    <a:pt x="927" y="697"/>
                    <a:pt x="927" y="697"/>
                    <a:pt x="927" y="697"/>
                  </a:cubicBezTo>
                  <a:cubicBezTo>
                    <a:pt x="929" y="697"/>
                    <a:pt x="929" y="697"/>
                    <a:pt x="929" y="697"/>
                  </a:cubicBezTo>
                  <a:cubicBezTo>
                    <a:pt x="944" y="700"/>
                    <a:pt x="944" y="700"/>
                    <a:pt x="944" y="700"/>
                  </a:cubicBezTo>
                  <a:cubicBezTo>
                    <a:pt x="951" y="688"/>
                    <a:pt x="951" y="688"/>
                    <a:pt x="951" y="688"/>
                  </a:cubicBezTo>
                  <a:cubicBezTo>
                    <a:pt x="952" y="688"/>
                    <a:pt x="952" y="688"/>
                    <a:pt x="952" y="688"/>
                  </a:cubicBezTo>
                  <a:cubicBezTo>
                    <a:pt x="953" y="688"/>
                    <a:pt x="953" y="688"/>
                    <a:pt x="953" y="688"/>
                  </a:cubicBezTo>
                  <a:cubicBezTo>
                    <a:pt x="967" y="686"/>
                    <a:pt x="967" y="686"/>
                    <a:pt x="967" y="686"/>
                  </a:cubicBezTo>
                  <a:cubicBezTo>
                    <a:pt x="969" y="686"/>
                    <a:pt x="969" y="686"/>
                    <a:pt x="969" y="686"/>
                  </a:cubicBezTo>
                  <a:cubicBezTo>
                    <a:pt x="969" y="687"/>
                    <a:pt x="969" y="687"/>
                    <a:pt x="969" y="687"/>
                  </a:cubicBezTo>
                  <a:cubicBezTo>
                    <a:pt x="970" y="688"/>
                    <a:pt x="970" y="688"/>
                    <a:pt x="970" y="688"/>
                  </a:cubicBezTo>
                  <a:cubicBezTo>
                    <a:pt x="977" y="697"/>
                    <a:pt x="977" y="697"/>
                    <a:pt x="977" y="697"/>
                  </a:cubicBezTo>
                  <a:cubicBezTo>
                    <a:pt x="977" y="698"/>
                    <a:pt x="977" y="698"/>
                    <a:pt x="977" y="698"/>
                  </a:cubicBezTo>
                  <a:cubicBezTo>
                    <a:pt x="978" y="699"/>
                    <a:pt x="978" y="699"/>
                    <a:pt x="978" y="699"/>
                  </a:cubicBezTo>
                  <a:cubicBezTo>
                    <a:pt x="978" y="700"/>
                    <a:pt x="978" y="700"/>
                    <a:pt x="978" y="700"/>
                  </a:cubicBezTo>
                  <a:cubicBezTo>
                    <a:pt x="979" y="714"/>
                    <a:pt x="979" y="714"/>
                    <a:pt x="979" y="714"/>
                  </a:cubicBezTo>
                  <a:cubicBezTo>
                    <a:pt x="986" y="720"/>
                    <a:pt x="986" y="720"/>
                    <a:pt x="986" y="720"/>
                  </a:cubicBezTo>
                  <a:cubicBezTo>
                    <a:pt x="996" y="711"/>
                    <a:pt x="996" y="711"/>
                    <a:pt x="996" y="711"/>
                  </a:cubicBezTo>
                  <a:cubicBezTo>
                    <a:pt x="998" y="714"/>
                    <a:pt x="998" y="714"/>
                    <a:pt x="998" y="714"/>
                  </a:cubicBezTo>
                  <a:cubicBezTo>
                    <a:pt x="1001" y="717"/>
                    <a:pt x="1003" y="721"/>
                    <a:pt x="1003" y="725"/>
                  </a:cubicBezTo>
                  <a:cubicBezTo>
                    <a:pt x="1003" y="737"/>
                    <a:pt x="1003" y="737"/>
                    <a:pt x="1003" y="737"/>
                  </a:cubicBezTo>
                  <a:cubicBezTo>
                    <a:pt x="998" y="750"/>
                    <a:pt x="998" y="750"/>
                    <a:pt x="998" y="750"/>
                  </a:cubicBezTo>
                  <a:cubicBezTo>
                    <a:pt x="1001" y="755"/>
                    <a:pt x="1001" y="755"/>
                    <a:pt x="1001" y="755"/>
                  </a:cubicBezTo>
                  <a:cubicBezTo>
                    <a:pt x="1008" y="763"/>
                    <a:pt x="1008" y="763"/>
                    <a:pt x="1008" y="763"/>
                  </a:cubicBezTo>
                  <a:cubicBezTo>
                    <a:pt x="1037" y="767"/>
                    <a:pt x="1037" y="767"/>
                    <a:pt x="1037" y="767"/>
                  </a:cubicBezTo>
                  <a:cubicBezTo>
                    <a:pt x="1038" y="768"/>
                    <a:pt x="1038" y="768"/>
                    <a:pt x="1038" y="768"/>
                  </a:cubicBezTo>
                  <a:cubicBezTo>
                    <a:pt x="1039" y="768"/>
                    <a:pt x="1039" y="768"/>
                    <a:pt x="1039" y="768"/>
                  </a:cubicBezTo>
                  <a:cubicBezTo>
                    <a:pt x="1041" y="770"/>
                    <a:pt x="1041" y="770"/>
                    <a:pt x="1041" y="770"/>
                  </a:cubicBezTo>
                  <a:cubicBezTo>
                    <a:pt x="1050" y="759"/>
                    <a:pt x="1050" y="759"/>
                    <a:pt x="1050" y="759"/>
                  </a:cubicBezTo>
                  <a:cubicBezTo>
                    <a:pt x="1050" y="759"/>
                    <a:pt x="1050" y="759"/>
                    <a:pt x="1050" y="759"/>
                  </a:cubicBezTo>
                  <a:cubicBezTo>
                    <a:pt x="1057" y="752"/>
                    <a:pt x="1057" y="752"/>
                    <a:pt x="1057" y="752"/>
                  </a:cubicBezTo>
                  <a:cubicBezTo>
                    <a:pt x="1054" y="741"/>
                    <a:pt x="1054" y="741"/>
                    <a:pt x="1054" y="741"/>
                  </a:cubicBezTo>
                  <a:cubicBezTo>
                    <a:pt x="1047" y="697"/>
                    <a:pt x="1047" y="697"/>
                    <a:pt x="1047" y="697"/>
                  </a:cubicBezTo>
                  <a:cubicBezTo>
                    <a:pt x="1067" y="707"/>
                    <a:pt x="1067" y="707"/>
                    <a:pt x="1067" y="707"/>
                  </a:cubicBezTo>
                  <a:cubicBezTo>
                    <a:pt x="1067" y="707"/>
                    <a:pt x="1067" y="707"/>
                    <a:pt x="1067" y="707"/>
                  </a:cubicBezTo>
                  <a:cubicBezTo>
                    <a:pt x="1068" y="707"/>
                    <a:pt x="1068" y="707"/>
                    <a:pt x="1068" y="707"/>
                  </a:cubicBezTo>
                  <a:cubicBezTo>
                    <a:pt x="1077" y="718"/>
                    <a:pt x="1077" y="718"/>
                    <a:pt x="1077" y="718"/>
                  </a:cubicBezTo>
                  <a:cubicBezTo>
                    <a:pt x="1083" y="723"/>
                    <a:pt x="1083" y="723"/>
                    <a:pt x="1083" y="723"/>
                  </a:cubicBezTo>
                  <a:cubicBezTo>
                    <a:pt x="1091" y="718"/>
                    <a:pt x="1091" y="718"/>
                    <a:pt x="1091" y="718"/>
                  </a:cubicBezTo>
                  <a:cubicBezTo>
                    <a:pt x="1120" y="686"/>
                    <a:pt x="1120" y="686"/>
                    <a:pt x="1120" y="686"/>
                  </a:cubicBezTo>
                  <a:cubicBezTo>
                    <a:pt x="1121" y="686"/>
                    <a:pt x="1121" y="686"/>
                    <a:pt x="1121" y="686"/>
                  </a:cubicBezTo>
                  <a:cubicBezTo>
                    <a:pt x="1131" y="679"/>
                    <a:pt x="1131" y="679"/>
                    <a:pt x="1131" y="679"/>
                  </a:cubicBezTo>
                  <a:cubicBezTo>
                    <a:pt x="1143" y="662"/>
                    <a:pt x="1143" y="662"/>
                    <a:pt x="1143" y="662"/>
                  </a:cubicBezTo>
                  <a:cubicBezTo>
                    <a:pt x="1143" y="661"/>
                    <a:pt x="1143" y="661"/>
                    <a:pt x="1143" y="661"/>
                  </a:cubicBezTo>
                  <a:cubicBezTo>
                    <a:pt x="1159" y="665"/>
                    <a:pt x="1159" y="665"/>
                    <a:pt x="1159" y="665"/>
                  </a:cubicBezTo>
                  <a:cubicBezTo>
                    <a:pt x="1167" y="665"/>
                    <a:pt x="1167" y="665"/>
                    <a:pt x="1167" y="665"/>
                  </a:cubicBezTo>
                  <a:cubicBezTo>
                    <a:pt x="1167" y="659"/>
                    <a:pt x="1168" y="654"/>
                    <a:pt x="1169" y="652"/>
                  </a:cubicBezTo>
                  <a:cubicBezTo>
                    <a:pt x="1181" y="638"/>
                    <a:pt x="1181" y="638"/>
                    <a:pt x="1181" y="638"/>
                  </a:cubicBezTo>
                  <a:cubicBezTo>
                    <a:pt x="1184" y="636"/>
                    <a:pt x="1184" y="636"/>
                    <a:pt x="1184" y="636"/>
                  </a:cubicBezTo>
                  <a:cubicBezTo>
                    <a:pt x="1198" y="641"/>
                    <a:pt x="1198" y="641"/>
                    <a:pt x="1198" y="641"/>
                  </a:cubicBezTo>
                  <a:cubicBezTo>
                    <a:pt x="1214" y="639"/>
                    <a:pt x="1214" y="639"/>
                    <a:pt x="1214" y="639"/>
                  </a:cubicBezTo>
                  <a:cubicBezTo>
                    <a:pt x="1225" y="627"/>
                    <a:pt x="1225" y="627"/>
                    <a:pt x="1225" y="627"/>
                  </a:cubicBezTo>
                  <a:cubicBezTo>
                    <a:pt x="1231" y="617"/>
                    <a:pt x="1231" y="617"/>
                    <a:pt x="1231" y="617"/>
                  </a:cubicBezTo>
                  <a:cubicBezTo>
                    <a:pt x="1227" y="611"/>
                    <a:pt x="1227" y="611"/>
                    <a:pt x="1227" y="611"/>
                  </a:cubicBezTo>
                  <a:cubicBezTo>
                    <a:pt x="1218" y="616"/>
                    <a:pt x="1218" y="616"/>
                    <a:pt x="1218" y="616"/>
                  </a:cubicBezTo>
                  <a:cubicBezTo>
                    <a:pt x="1217" y="615"/>
                    <a:pt x="1217" y="615"/>
                    <a:pt x="1217" y="615"/>
                  </a:cubicBezTo>
                  <a:cubicBezTo>
                    <a:pt x="1216" y="614"/>
                    <a:pt x="1216" y="614"/>
                    <a:pt x="1216" y="614"/>
                  </a:cubicBezTo>
                  <a:cubicBezTo>
                    <a:pt x="1204" y="603"/>
                    <a:pt x="1204" y="603"/>
                    <a:pt x="1204" y="603"/>
                  </a:cubicBezTo>
                  <a:cubicBezTo>
                    <a:pt x="1203" y="603"/>
                    <a:pt x="1203" y="603"/>
                    <a:pt x="1203" y="603"/>
                  </a:cubicBezTo>
                  <a:cubicBezTo>
                    <a:pt x="1208" y="584"/>
                    <a:pt x="1208" y="584"/>
                    <a:pt x="1208" y="584"/>
                  </a:cubicBezTo>
                  <a:cubicBezTo>
                    <a:pt x="1210" y="570"/>
                    <a:pt x="1210" y="570"/>
                    <a:pt x="1210" y="570"/>
                  </a:cubicBezTo>
                  <a:cubicBezTo>
                    <a:pt x="1206" y="559"/>
                    <a:pt x="1206" y="559"/>
                    <a:pt x="1206" y="559"/>
                  </a:cubicBezTo>
                  <a:cubicBezTo>
                    <a:pt x="1196" y="555"/>
                    <a:pt x="1196" y="555"/>
                    <a:pt x="1196" y="555"/>
                  </a:cubicBezTo>
                  <a:cubicBezTo>
                    <a:pt x="1196" y="554"/>
                    <a:pt x="1196" y="554"/>
                    <a:pt x="1196" y="554"/>
                  </a:cubicBezTo>
                  <a:cubicBezTo>
                    <a:pt x="1196" y="554"/>
                    <a:pt x="1196" y="554"/>
                    <a:pt x="1196" y="554"/>
                  </a:cubicBezTo>
                  <a:cubicBezTo>
                    <a:pt x="1195" y="553"/>
                    <a:pt x="1195" y="553"/>
                    <a:pt x="1195" y="553"/>
                  </a:cubicBezTo>
                  <a:cubicBezTo>
                    <a:pt x="1187" y="537"/>
                    <a:pt x="1187" y="537"/>
                    <a:pt x="1187" y="537"/>
                  </a:cubicBezTo>
                  <a:cubicBezTo>
                    <a:pt x="1185" y="534"/>
                    <a:pt x="1185" y="534"/>
                    <a:pt x="1185" y="534"/>
                  </a:cubicBezTo>
                  <a:cubicBezTo>
                    <a:pt x="1174" y="548"/>
                    <a:pt x="1174" y="548"/>
                    <a:pt x="1174" y="548"/>
                  </a:cubicBezTo>
                  <a:cubicBezTo>
                    <a:pt x="1162" y="556"/>
                    <a:pt x="1162" y="556"/>
                    <a:pt x="1162" y="556"/>
                  </a:cubicBezTo>
                  <a:cubicBezTo>
                    <a:pt x="1159" y="557"/>
                    <a:pt x="1159" y="557"/>
                    <a:pt x="1159" y="557"/>
                  </a:cubicBezTo>
                  <a:cubicBezTo>
                    <a:pt x="1159" y="557"/>
                    <a:pt x="1159" y="557"/>
                    <a:pt x="1159" y="557"/>
                  </a:cubicBezTo>
                  <a:cubicBezTo>
                    <a:pt x="1158" y="555"/>
                    <a:pt x="1158" y="555"/>
                    <a:pt x="1158" y="555"/>
                  </a:cubicBezTo>
                  <a:cubicBezTo>
                    <a:pt x="1145" y="543"/>
                    <a:pt x="1145" y="543"/>
                    <a:pt x="1145" y="543"/>
                  </a:cubicBezTo>
                  <a:cubicBezTo>
                    <a:pt x="1145" y="543"/>
                    <a:pt x="1145" y="543"/>
                    <a:pt x="1145" y="543"/>
                  </a:cubicBezTo>
                  <a:cubicBezTo>
                    <a:pt x="1136" y="523"/>
                    <a:pt x="1136" y="523"/>
                    <a:pt x="1136" y="523"/>
                  </a:cubicBezTo>
                  <a:cubicBezTo>
                    <a:pt x="1136" y="523"/>
                    <a:pt x="1136" y="523"/>
                    <a:pt x="1136" y="523"/>
                  </a:cubicBezTo>
                  <a:cubicBezTo>
                    <a:pt x="1132" y="509"/>
                    <a:pt x="1132" y="509"/>
                    <a:pt x="1132" y="509"/>
                  </a:cubicBezTo>
                  <a:cubicBezTo>
                    <a:pt x="1132" y="508"/>
                    <a:pt x="1132" y="508"/>
                    <a:pt x="1132" y="508"/>
                  </a:cubicBezTo>
                  <a:cubicBezTo>
                    <a:pt x="1132" y="488"/>
                    <a:pt x="1132" y="488"/>
                    <a:pt x="1132" y="488"/>
                  </a:cubicBezTo>
                  <a:cubicBezTo>
                    <a:pt x="1131" y="475"/>
                    <a:pt x="1131" y="475"/>
                    <a:pt x="1131" y="475"/>
                  </a:cubicBezTo>
                  <a:cubicBezTo>
                    <a:pt x="1121" y="472"/>
                    <a:pt x="1121" y="472"/>
                    <a:pt x="1121" y="472"/>
                  </a:cubicBezTo>
                  <a:cubicBezTo>
                    <a:pt x="1121" y="472"/>
                    <a:pt x="1121" y="472"/>
                    <a:pt x="1121" y="472"/>
                  </a:cubicBezTo>
                  <a:cubicBezTo>
                    <a:pt x="1121" y="471"/>
                    <a:pt x="1121" y="471"/>
                    <a:pt x="1121" y="471"/>
                  </a:cubicBezTo>
                  <a:cubicBezTo>
                    <a:pt x="1099" y="454"/>
                    <a:pt x="1099" y="454"/>
                    <a:pt x="1099" y="454"/>
                  </a:cubicBezTo>
                  <a:cubicBezTo>
                    <a:pt x="1100" y="452"/>
                    <a:pt x="1100" y="452"/>
                    <a:pt x="1100" y="452"/>
                  </a:cubicBezTo>
                  <a:cubicBezTo>
                    <a:pt x="1110" y="441"/>
                    <a:pt x="1110" y="441"/>
                    <a:pt x="1110" y="441"/>
                  </a:cubicBezTo>
                  <a:cubicBezTo>
                    <a:pt x="1110" y="440"/>
                    <a:pt x="1110" y="440"/>
                    <a:pt x="1110" y="440"/>
                  </a:cubicBezTo>
                  <a:cubicBezTo>
                    <a:pt x="1110" y="439"/>
                    <a:pt x="1110" y="439"/>
                    <a:pt x="1110" y="439"/>
                  </a:cubicBezTo>
                  <a:cubicBezTo>
                    <a:pt x="1112" y="439"/>
                    <a:pt x="1112" y="439"/>
                    <a:pt x="1112" y="439"/>
                  </a:cubicBezTo>
                  <a:cubicBezTo>
                    <a:pt x="1123" y="438"/>
                    <a:pt x="1123" y="438"/>
                    <a:pt x="1123" y="438"/>
                  </a:cubicBezTo>
                  <a:cubicBezTo>
                    <a:pt x="1124" y="438"/>
                    <a:pt x="1124" y="438"/>
                    <a:pt x="1124" y="438"/>
                  </a:cubicBezTo>
                  <a:cubicBezTo>
                    <a:pt x="1127" y="438"/>
                    <a:pt x="1131" y="440"/>
                    <a:pt x="1134" y="443"/>
                  </a:cubicBezTo>
                  <a:cubicBezTo>
                    <a:pt x="1143" y="451"/>
                    <a:pt x="1143" y="451"/>
                    <a:pt x="1143" y="451"/>
                  </a:cubicBezTo>
                  <a:cubicBezTo>
                    <a:pt x="1154" y="443"/>
                    <a:pt x="1154" y="443"/>
                    <a:pt x="1154" y="443"/>
                  </a:cubicBezTo>
                  <a:cubicBezTo>
                    <a:pt x="1161" y="432"/>
                    <a:pt x="1161" y="432"/>
                    <a:pt x="1161" y="432"/>
                  </a:cubicBezTo>
                  <a:cubicBezTo>
                    <a:pt x="1161" y="423"/>
                    <a:pt x="1161" y="423"/>
                    <a:pt x="1161" y="423"/>
                  </a:cubicBezTo>
                  <a:cubicBezTo>
                    <a:pt x="1159" y="401"/>
                    <a:pt x="1159" y="401"/>
                    <a:pt x="1159" y="401"/>
                  </a:cubicBezTo>
                  <a:cubicBezTo>
                    <a:pt x="1156" y="392"/>
                    <a:pt x="1156" y="392"/>
                    <a:pt x="1156" y="392"/>
                  </a:cubicBezTo>
                  <a:cubicBezTo>
                    <a:pt x="1141" y="390"/>
                    <a:pt x="1141" y="390"/>
                    <a:pt x="1141" y="390"/>
                  </a:cubicBezTo>
                  <a:cubicBezTo>
                    <a:pt x="1141" y="381"/>
                    <a:pt x="1141" y="381"/>
                    <a:pt x="1141" y="381"/>
                  </a:cubicBezTo>
                  <a:cubicBezTo>
                    <a:pt x="1127" y="363"/>
                    <a:pt x="1127" y="363"/>
                    <a:pt x="1127" y="363"/>
                  </a:cubicBezTo>
                  <a:cubicBezTo>
                    <a:pt x="1127" y="363"/>
                    <a:pt x="1127" y="363"/>
                    <a:pt x="1127" y="363"/>
                  </a:cubicBezTo>
                  <a:cubicBezTo>
                    <a:pt x="1120" y="350"/>
                    <a:pt x="1120" y="350"/>
                    <a:pt x="1120" y="350"/>
                  </a:cubicBezTo>
                  <a:cubicBezTo>
                    <a:pt x="1119" y="349"/>
                    <a:pt x="1119" y="349"/>
                    <a:pt x="1119" y="349"/>
                  </a:cubicBezTo>
                  <a:cubicBezTo>
                    <a:pt x="1119" y="348"/>
                    <a:pt x="1119" y="348"/>
                    <a:pt x="1119" y="348"/>
                  </a:cubicBezTo>
                  <a:cubicBezTo>
                    <a:pt x="1134" y="328"/>
                    <a:pt x="1134" y="328"/>
                    <a:pt x="1134" y="328"/>
                  </a:cubicBezTo>
                  <a:cubicBezTo>
                    <a:pt x="1134" y="327"/>
                    <a:pt x="1134" y="327"/>
                    <a:pt x="1134" y="327"/>
                  </a:cubicBezTo>
                  <a:cubicBezTo>
                    <a:pt x="1134" y="326"/>
                    <a:pt x="1134" y="326"/>
                    <a:pt x="1134" y="326"/>
                  </a:cubicBezTo>
                  <a:cubicBezTo>
                    <a:pt x="1134" y="326"/>
                    <a:pt x="1134" y="326"/>
                    <a:pt x="1134" y="326"/>
                  </a:cubicBezTo>
                  <a:cubicBezTo>
                    <a:pt x="1136" y="326"/>
                    <a:pt x="1136" y="326"/>
                    <a:pt x="1136" y="326"/>
                  </a:cubicBezTo>
                  <a:cubicBezTo>
                    <a:pt x="1142" y="325"/>
                    <a:pt x="1142" y="325"/>
                    <a:pt x="1142" y="325"/>
                  </a:cubicBezTo>
                  <a:cubicBezTo>
                    <a:pt x="1150" y="319"/>
                    <a:pt x="1150" y="319"/>
                    <a:pt x="1150" y="319"/>
                  </a:cubicBezTo>
                  <a:cubicBezTo>
                    <a:pt x="1159" y="291"/>
                    <a:pt x="1159" y="291"/>
                    <a:pt x="1159" y="291"/>
                  </a:cubicBezTo>
                  <a:cubicBezTo>
                    <a:pt x="1159" y="291"/>
                    <a:pt x="1159" y="291"/>
                    <a:pt x="1159" y="291"/>
                  </a:cubicBezTo>
                  <a:cubicBezTo>
                    <a:pt x="1159" y="290"/>
                    <a:pt x="1159" y="290"/>
                    <a:pt x="1159" y="290"/>
                  </a:cubicBezTo>
                  <a:cubicBezTo>
                    <a:pt x="1170" y="278"/>
                    <a:pt x="1170" y="278"/>
                    <a:pt x="1170" y="278"/>
                  </a:cubicBezTo>
                  <a:cubicBezTo>
                    <a:pt x="1170" y="277"/>
                    <a:pt x="1170" y="277"/>
                    <a:pt x="1170" y="277"/>
                  </a:cubicBezTo>
                  <a:cubicBezTo>
                    <a:pt x="1171" y="277"/>
                    <a:pt x="1171" y="277"/>
                    <a:pt x="1171" y="277"/>
                  </a:cubicBezTo>
                  <a:cubicBezTo>
                    <a:pt x="1172" y="277"/>
                    <a:pt x="1172" y="277"/>
                    <a:pt x="1172" y="277"/>
                  </a:cubicBezTo>
                  <a:cubicBezTo>
                    <a:pt x="1184" y="274"/>
                    <a:pt x="1184" y="274"/>
                    <a:pt x="1184" y="274"/>
                  </a:cubicBezTo>
                  <a:cubicBezTo>
                    <a:pt x="1184" y="275"/>
                    <a:pt x="1184" y="275"/>
                    <a:pt x="1184" y="275"/>
                  </a:cubicBezTo>
                  <a:cubicBezTo>
                    <a:pt x="1192" y="282"/>
                    <a:pt x="1192" y="282"/>
                    <a:pt x="1192" y="282"/>
                  </a:cubicBezTo>
                  <a:cubicBezTo>
                    <a:pt x="1195" y="283"/>
                    <a:pt x="1195" y="283"/>
                    <a:pt x="1195" y="283"/>
                  </a:cubicBezTo>
                  <a:cubicBezTo>
                    <a:pt x="1200" y="261"/>
                    <a:pt x="1200" y="261"/>
                    <a:pt x="1200" y="261"/>
                  </a:cubicBezTo>
                  <a:cubicBezTo>
                    <a:pt x="1195" y="246"/>
                    <a:pt x="1195" y="246"/>
                    <a:pt x="1195" y="246"/>
                  </a:cubicBezTo>
                  <a:cubicBezTo>
                    <a:pt x="1194" y="246"/>
                    <a:pt x="1194" y="246"/>
                    <a:pt x="1194" y="246"/>
                  </a:cubicBezTo>
                  <a:cubicBezTo>
                    <a:pt x="1194" y="244"/>
                    <a:pt x="1194" y="244"/>
                    <a:pt x="1194" y="244"/>
                  </a:cubicBezTo>
                  <a:cubicBezTo>
                    <a:pt x="1196" y="227"/>
                    <a:pt x="1196" y="227"/>
                    <a:pt x="1196" y="227"/>
                  </a:cubicBezTo>
                  <a:cubicBezTo>
                    <a:pt x="1196" y="226"/>
                    <a:pt x="1196" y="226"/>
                    <a:pt x="1196" y="226"/>
                  </a:cubicBezTo>
                  <a:cubicBezTo>
                    <a:pt x="1205" y="217"/>
                    <a:pt x="1205" y="217"/>
                    <a:pt x="1205" y="217"/>
                  </a:cubicBezTo>
                  <a:cubicBezTo>
                    <a:pt x="1210" y="207"/>
                    <a:pt x="1210" y="207"/>
                    <a:pt x="1210" y="207"/>
                  </a:cubicBezTo>
                  <a:cubicBezTo>
                    <a:pt x="1211" y="199"/>
                    <a:pt x="1211" y="199"/>
                    <a:pt x="1211" y="199"/>
                  </a:cubicBezTo>
                  <a:cubicBezTo>
                    <a:pt x="1211" y="194"/>
                    <a:pt x="1209" y="188"/>
                    <a:pt x="1205" y="177"/>
                  </a:cubicBezTo>
                  <a:cubicBezTo>
                    <a:pt x="1205" y="161"/>
                    <a:pt x="1205" y="161"/>
                    <a:pt x="1205" y="161"/>
                  </a:cubicBezTo>
                  <a:cubicBezTo>
                    <a:pt x="1205" y="160"/>
                    <a:pt x="1205" y="160"/>
                    <a:pt x="1205" y="160"/>
                  </a:cubicBezTo>
                  <a:cubicBezTo>
                    <a:pt x="1208" y="146"/>
                    <a:pt x="1208" y="146"/>
                    <a:pt x="1208" y="146"/>
                  </a:cubicBezTo>
                  <a:cubicBezTo>
                    <a:pt x="1205" y="139"/>
                    <a:pt x="1203" y="134"/>
                    <a:pt x="1203" y="131"/>
                  </a:cubicBezTo>
                  <a:lnTo>
                    <a:pt x="1206" y="1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Freeform 7"/>
            <p:cNvSpPr/>
            <p:nvPr/>
          </p:nvSpPr>
          <p:spPr bwMode="auto">
            <a:xfrm>
              <a:off x="683568" y="1692008"/>
              <a:ext cx="1671244" cy="1266355"/>
            </a:xfrm>
            <a:custGeom>
              <a:avLst/>
              <a:gdLst>
                <a:gd name="T0" fmla="*/ 1124 w 1124"/>
                <a:gd name="T1" fmla="*/ 456 h 851"/>
                <a:gd name="T2" fmla="*/ 1084 w 1124"/>
                <a:gd name="T3" fmla="*/ 356 h 851"/>
                <a:gd name="T4" fmla="*/ 1053 w 1124"/>
                <a:gd name="T5" fmla="*/ 351 h 851"/>
                <a:gd name="T6" fmla="*/ 1005 w 1124"/>
                <a:gd name="T7" fmla="*/ 306 h 851"/>
                <a:gd name="T8" fmla="*/ 889 w 1124"/>
                <a:gd name="T9" fmla="*/ 276 h 851"/>
                <a:gd name="T10" fmla="*/ 892 w 1124"/>
                <a:gd name="T11" fmla="*/ 107 h 851"/>
                <a:gd name="T12" fmla="*/ 809 w 1124"/>
                <a:gd name="T13" fmla="*/ 44 h 851"/>
                <a:gd name="T14" fmla="*/ 766 w 1124"/>
                <a:gd name="T15" fmla="*/ 3 h 851"/>
                <a:gd name="T16" fmla="*/ 703 w 1124"/>
                <a:gd name="T17" fmla="*/ 57 h 851"/>
                <a:gd name="T18" fmla="*/ 580 w 1124"/>
                <a:gd name="T19" fmla="*/ 91 h 851"/>
                <a:gd name="T20" fmla="*/ 532 w 1124"/>
                <a:gd name="T21" fmla="*/ 194 h 851"/>
                <a:gd name="T22" fmla="*/ 502 w 1124"/>
                <a:gd name="T23" fmla="*/ 198 h 851"/>
                <a:gd name="T24" fmla="*/ 407 w 1124"/>
                <a:gd name="T25" fmla="*/ 191 h 851"/>
                <a:gd name="T26" fmla="*/ 420 w 1124"/>
                <a:gd name="T27" fmla="*/ 289 h 851"/>
                <a:gd name="T28" fmla="*/ 406 w 1124"/>
                <a:gd name="T29" fmla="*/ 336 h 851"/>
                <a:gd name="T30" fmla="*/ 399 w 1124"/>
                <a:gd name="T31" fmla="*/ 336 h 851"/>
                <a:gd name="T32" fmla="*/ 355 w 1124"/>
                <a:gd name="T33" fmla="*/ 382 h 851"/>
                <a:gd name="T34" fmla="*/ 286 w 1124"/>
                <a:gd name="T35" fmla="*/ 403 h 851"/>
                <a:gd name="T36" fmla="*/ 235 w 1124"/>
                <a:gd name="T37" fmla="*/ 396 h 851"/>
                <a:gd name="T38" fmla="*/ 157 w 1124"/>
                <a:gd name="T39" fmla="*/ 437 h 851"/>
                <a:gd name="T40" fmla="*/ 104 w 1124"/>
                <a:gd name="T41" fmla="*/ 423 h 851"/>
                <a:gd name="T42" fmla="*/ 87 w 1124"/>
                <a:gd name="T43" fmla="*/ 426 h 851"/>
                <a:gd name="T44" fmla="*/ 11 w 1124"/>
                <a:gd name="T45" fmla="*/ 463 h 851"/>
                <a:gd name="T46" fmla="*/ 11 w 1124"/>
                <a:gd name="T47" fmla="*/ 516 h 851"/>
                <a:gd name="T48" fmla="*/ 49 w 1124"/>
                <a:gd name="T49" fmla="*/ 561 h 851"/>
                <a:gd name="T50" fmla="*/ 35 w 1124"/>
                <a:gd name="T51" fmla="*/ 614 h 851"/>
                <a:gd name="T52" fmla="*/ 35 w 1124"/>
                <a:gd name="T53" fmla="*/ 633 h 851"/>
                <a:gd name="T54" fmla="*/ 59 w 1124"/>
                <a:gd name="T55" fmla="*/ 717 h 851"/>
                <a:gd name="T56" fmla="*/ 95 w 1124"/>
                <a:gd name="T57" fmla="*/ 741 h 851"/>
                <a:gd name="T58" fmla="*/ 148 w 1124"/>
                <a:gd name="T59" fmla="*/ 765 h 851"/>
                <a:gd name="T60" fmla="*/ 181 w 1124"/>
                <a:gd name="T61" fmla="*/ 845 h 851"/>
                <a:gd name="T62" fmla="*/ 223 w 1124"/>
                <a:gd name="T63" fmla="*/ 850 h 851"/>
                <a:gd name="T64" fmla="*/ 238 w 1124"/>
                <a:gd name="T65" fmla="*/ 817 h 851"/>
                <a:gd name="T66" fmla="*/ 271 w 1124"/>
                <a:gd name="T67" fmla="*/ 800 h 851"/>
                <a:gd name="T68" fmla="*/ 374 w 1124"/>
                <a:gd name="T69" fmla="*/ 805 h 851"/>
                <a:gd name="T70" fmla="*/ 406 w 1124"/>
                <a:gd name="T71" fmla="*/ 818 h 851"/>
                <a:gd name="T72" fmla="*/ 433 w 1124"/>
                <a:gd name="T73" fmla="*/ 828 h 851"/>
                <a:gd name="T74" fmla="*/ 490 w 1124"/>
                <a:gd name="T75" fmla="*/ 827 h 851"/>
                <a:gd name="T76" fmla="*/ 582 w 1124"/>
                <a:gd name="T77" fmla="*/ 811 h 851"/>
                <a:gd name="T78" fmla="*/ 670 w 1124"/>
                <a:gd name="T79" fmla="*/ 800 h 851"/>
                <a:gd name="T80" fmla="*/ 738 w 1124"/>
                <a:gd name="T81" fmla="*/ 832 h 851"/>
                <a:gd name="T82" fmla="*/ 781 w 1124"/>
                <a:gd name="T83" fmla="*/ 841 h 851"/>
                <a:gd name="T84" fmla="*/ 818 w 1124"/>
                <a:gd name="T85" fmla="*/ 838 h 851"/>
                <a:gd name="T86" fmla="*/ 808 w 1124"/>
                <a:gd name="T87" fmla="*/ 810 h 851"/>
                <a:gd name="T88" fmla="*/ 821 w 1124"/>
                <a:gd name="T89" fmla="*/ 794 h 851"/>
                <a:gd name="T90" fmla="*/ 824 w 1124"/>
                <a:gd name="T91" fmla="*/ 769 h 851"/>
                <a:gd name="T92" fmla="*/ 794 w 1124"/>
                <a:gd name="T93" fmla="*/ 739 h 851"/>
                <a:gd name="T94" fmla="*/ 795 w 1124"/>
                <a:gd name="T95" fmla="*/ 723 h 851"/>
                <a:gd name="T96" fmla="*/ 813 w 1124"/>
                <a:gd name="T97" fmla="*/ 686 h 851"/>
                <a:gd name="T98" fmla="*/ 865 w 1124"/>
                <a:gd name="T99" fmla="*/ 684 h 851"/>
                <a:gd name="T100" fmla="*/ 909 w 1124"/>
                <a:gd name="T101" fmla="*/ 672 h 851"/>
                <a:gd name="T102" fmla="*/ 937 w 1124"/>
                <a:gd name="T103" fmla="*/ 647 h 851"/>
                <a:gd name="T104" fmla="*/ 937 w 1124"/>
                <a:gd name="T105" fmla="*/ 634 h 851"/>
                <a:gd name="T106" fmla="*/ 935 w 1124"/>
                <a:gd name="T107" fmla="*/ 606 h 851"/>
                <a:gd name="T108" fmla="*/ 980 w 1124"/>
                <a:gd name="T109" fmla="*/ 580 h 851"/>
                <a:gd name="T110" fmla="*/ 1022 w 1124"/>
                <a:gd name="T111" fmla="*/ 530 h 851"/>
                <a:gd name="T112" fmla="*/ 1050 w 1124"/>
                <a:gd name="T113" fmla="*/ 511 h 851"/>
                <a:gd name="T114" fmla="*/ 1095 w 1124"/>
                <a:gd name="T115" fmla="*/ 507 h 851"/>
                <a:gd name="T116" fmla="*/ 1119 w 1124"/>
                <a:gd name="T117" fmla="*/ 46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4" h="851">
                  <a:moveTo>
                    <a:pt x="1122" y="458"/>
                  </a:moveTo>
                  <a:cubicBezTo>
                    <a:pt x="1123" y="457"/>
                    <a:pt x="1123" y="457"/>
                    <a:pt x="1123" y="457"/>
                  </a:cubicBezTo>
                  <a:cubicBezTo>
                    <a:pt x="1124" y="457"/>
                    <a:pt x="1124" y="457"/>
                    <a:pt x="1124" y="457"/>
                  </a:cubicBezTo>
                  <a:cubicBezTo>
                    <a:pt x="1124" y="456"/>
                    <a:pt x="1124" y="456"/>
                    <a:pt x="1124" y="456"/>
                  </a:cubicBezTo>
                  <a:cubicBezTo>
                    <a:pt x="1101" y="393"/>
                    <a:pt x="1101" y="393"/>
                    <a:pt x="1101" y="393"/>
                  </a:cubicBezTo>
                  <a:cubicBezTo>
                    <a:pt x="1088" y="382"/>
                    <a:pt x="1088" y="382"/>
                    <a:pt x="1088" y="382"/>
                  </a:cubicBezTo>
                  <a:cubicBezTo>
                    <a:pt x="1088" y="381"/>
                    <a:pt x="1088" y="381"/>
                    <a:pt x="1088" y="381"/>
                  </a:cubicBezTo>
                  <a:cubicBezTo>
                    <a:pt x="1084" y="356"/>
                    <a:pt x="1084" y="356"/>
                    <a:pt x="1084" y="356"/>
                  </a:cubicBezTo>
                  <a:cubicBezTo>
                    <a:pt x="1055" y="351"/>
                    <a:pt x="1055" y="351"/>
                    <a:pt x="1055" y="351"/>
                  </a:cubicBezTo>
                  <a:cubicBezTo>
                    <a:pt x="1055" y="351"/>
                    <a:pt x="1055" y="351"/>
                    <a:pt x="1055" y="351"/>
                  </a:cubicBezTo>
                  <a:cubicBezTo>
                    <a:pt x="1053" y="351"/>
                    <a:pt x="1053" y="351"/>
                    <a:pt x="1053" y="351"/>
                  </a:cubicBezTo>
                  <a:cubicBezTo>
                    <a:pt x="1053" y="351"/>
                    <a:pt x="1053" y="351"/>
                    <a:pt x="1053" y="351"/>
                  </a:cubicBezTo>
                  <a:cubicBezTo>
                    <a:pt x="1053" y="349"/>
                    <a:pt x="1053" y="349"/>
                    <a:pt x="1053" y="349"/>
                  </a:cubicBezTo>
                  <a:cubicBezTo>
                    <a:pt x="1053" y="349"/>
                    <a:pt x="1053" y="349"/>
                    <a:pt x="1053" y="349"/>
                  </a:cubicBezTo>
                  <a:cubicBezTo>
                    <a:pt x="1049" y="339"/>
                    <a:pt x="1040" y="329"/>
                    <a:pt x="1026" y="318"/>
                  </a:cubicBezTo>
                  <a:cubicBezTo>
                    <a:pt x="1019" y="311"/>
                    <a:pt x="1011" y="307"/>
                    <a:pt x="1005" y="306"/>
                  </a:cubicBezTo>
                  <a:cubicBezTo>
                    <a:pt x="1000" y="303"/>
                    <a:pt x="995" y="301"/>
                    <a:pt x="992" y="298"/>
                  </a:cubicBezTo>
                  <a:cubicBezTo>
                    <a:pt x="983" y="292"/>
                    <a:pt x="952" y="287"/>
                    <a:pt x="897" y="286"/>
                  </a:cubicBezTo>
                  <a:cubicBezTo>
                    <a:pt x="895" y="286"/>
                    <a:pt x="895" y="286"/>
                    <a:pt x="895" y="286"/>
                  </a:cubicBezTo>
                  <a:cubicBezTo>
                    <a:pt x="889" y="276"/>
                    <a:pt x="889" y="276"/>
                    <a:pt x="889" y="276"/>
                  </a:cubicBezTo>
                  <a:cubicBezTo>
                    <a:pt x="886" y="270"/>
                    <a:pt x="884" y="265"/>
                    <a:pt x="884" y="258"/>
                  </a:cubicBezTo>
                  <a:cubicBezTo>
                    <a:pt x="884" y="251"/>
                    <a:pt x="893" y="226"/>
                    <a:pt x="912" y="185"/>
                  </a:cubicBezTo>
                  <a:cubicBezTo>
                    <a:pt x="902" y="155"/>
                    <a:pt x="902" y="155"/>
                    <a:pt x="902" y="155"/>
                  </a:cubicBezTo>
                  <a:cubicBezTo>
                    <a:pt x="892" y="107"/>
                    <a:pt x="892" y="107"/>
                    <a:pt x="892" y="107"/>
                  </a:cubicBezTo>
                  <a:cubicBezTo>
                    <a:pt x="890" y="100"/>
                    <a:pt x="879" y="94"/>
                    <a:pt x="858" y="87"/>
                  </a:cubicBezTo>
                  <a:cubicBezTo>
                    <a:pt x="854" y="86"/>
                    <a:pt x="850" y="85"/>
                    <a:pt x="846" y="82"/>
                  </a:cubicBezTo>
                  <a:cubicBezTo>
                    <a:pt x="838" y="78"/>
                    <a:pt x="833" y="72"/>
                    <a:pt x="830" y="65"/>
                  </a:cubicBezTo>
                  <a:cubicBezTo>
                    <a:pt x="826" y="56"/>
                    <a:pt x="819" y="48"/>
                    <a:pt x="809" y="44"/>
                  </a:cubicBezTo>
                  <a:cubicBezTo>
                    <a:pt x="808" y="43"/>
                    <a:pt x="808" y="43"/>
                    <a:pt x="808" y="43"/>
                  </a:cubicBezTo>
                  <a:cubicBezTo>
                    <a:pt x="808" y="42"/>
                    <a:pt x="808" y="42"/>
                    <a:pt x="808" y="42"/>
                  </a:cubicBezTo>
                  <a:cubicBezTo>
                    <a:pt x="799" y="0"/>
                    <a:pt x="799" y="0"/>
                    <a:pt x="799" y="0"/>
                  </a:cubicBezTo>
                  <a:cubicBezTo>
                    <a:pt x="766" y="3"/>
                    <a:pt x="766" y="3"/>
                    <a:pt x="766" y="3"/>
                  </a:cubicBezTo>
                  <a:cubicBezTo>
                    <a:pt x="763" y="12"/>
                    <a:pt x="763" y="12"/>
                    <a:pt x="763" y="12"/>
                  </a:cubicBezTo>
                  <a:cubicBezTo>
                    <a:pt x="759" y="27"/>
                    <a:pt x="755" y="34"/>
                    <a:pt x="750" y="34"/>
                  </a:cubicBezTo>
                  <a:cubicBezTo>
                    <a:pt x="728" y="40"/>
                    <a:pt x="728" y="40"/>
                    <a:pt x="728" y="40"/>
                  </a:cubicBezTo>
                  <a:cubicBezTo>
                    <a:pt x="715" y="45"/>
                    <a:pt x="707" y="51"/>
                    <a:pt x="703" y="57"/>
                  </a:cubicBezTo>
                  <a:cubicBezTo>
                    <a:pt x="701" y="60"/>
                    <a:pt x="699" y="68"/>
                    <a:pt x="697" y="79"/>
                  </a:cubicBezTo>
                  <a:cubicBezTo>
                    <a:pt x="695" y="91"/>
                    <a:pt x="693" y="100"/>
                    <a:pt x="690" y="106"/>
                  </a:cubicBezTo>
                  <a:cubicBezTo>
                    <a:pt x="686" y="115"/>
                    <a:pt x="680" y="122"/>
                    <a:pt x="670" y="125"/>
                  </a:cubicBezTo>
                  <a:cubicBezTo>
                    <a:pt x="653" y="132"/>
                    <a:pt x="622" y="120"/>
                    <a:pt x="580" y="91"/>
                  </a:cubicBezTo>
                  <a:cubicBezTo>
                    <a:pt x="524" y="163"/>
                    <a:pt x="524" y="163"/>
                    <a:pt x="524" y="163"/>
                  </a:cubicBezTo>
                  <a:cubicBezTo>
                    <a:pt x="530" y="193"/>
                    <a:pt x="530" y="193"/>
                    <a:pt x="530" y="193"/>
                  </a:cubicBezTo>
                  <a:cubicBezTo>
                    <a:pt x="531" y="193"/>
                    <a:pt x="531" y="193"/>
                    <a:pt x="531" y="193"/>
                  </a:cubicBezTo>
                  <a:cubicBezTo>
                    <a:pt x="532" y="194"/>
                    <a:pt x="532" y="194"/>
                    <a:pt x="532" y="194"/>
                  </a:cubicBezTo>
                  <a:cubicBezTo>
                    <a:pt x="530" y="195"/>
                    <a:pt x="530" y="195"/>
                    <a:pt x="530" y="195"/>
                  </a:cubicBezTo>
                  <a:cubicBezTo>
                    <a:pt x="530" y="196"/>
                    <a:pt x="530" y="196"/>
                    <a:pt x="530" y="196"/>
                  </a:cubicBezTo>
                  <a:cubicBezTo>
                    <a:pt x="528" y="200"/>
                    <a:pt x="524" y="202"/>
                    <a:pt x="519" y="203"/>
                  </a:cubicBezTo>
                  <a:cubicBezTo>
                    <a:pt x="513" y="205"/>
                    <a:pt x="508" y="202"/>
                    <a:pt x="502" y="198"/>
                  </a:cubicBezTo>
                  <a:cubicBezTo>
                    <a:pt x="496" y="194"/>
                    <a:pt x="480" y="191"/>
                    <a:pt x="455" y="189"/>
                  </a:cubicBezTo>
                  <a:cubicBezTo>
                    <a:pt x="443" y="189"/>
                    <a:pt x="443" y="189"/>
                    <a:pt x="443" y="189"/>
                  </a:cubicBezTo>
                  <a:cubicBezTo>
                    <a:pt x="426" y="187"/>
                    <a:pt x="426" y="187"/>
                    <a:pt x="426" y="187"/>
                  </a:cubicBezTo>
                  <a:cubicBezTo>
                    <a:pt x="407" y="191"/>
                    <a:pt x="407" y="191"/>
                    <a:pt x="407" y="191"/>
                  </a:cubicBezTo>
                  <a:cubicBezTo>
                    <a:pt x="415" y="202"/>
                    <a:pt x="415" y="202"/>
                    <a:pt x="415" y="202"/>
                  </a:cubicBezTo>
                  <a:cubicBezTo>
                    <a:pt x="422" y="211"/>
                    <a:pt x="425" y="217"/>
                    <a:pt x="424" y="220"/>
                  </a:cubicBezTo>
                  <a:cubicBezTo>
                    <a:pt x="417" y="265"/>
                    <a:pt x="417" y="265"/>
                    <a:pt x="417" y="265"/>
                  </a:cubicBezTo>
                  <a:cubicBezTo>
                    <a:pt x="420" y="289"/>
                    <a:pt x="420" y="289"/>
                    <a:pt x="420" y="289"/>
                  </a:cubicBezTo>
                  <a:cubicBezTo>
                    <a:pt x="421" y="289"/>
                    <a:pt x="421" y="289"/>
                    <a:pt x="421" y="289"/>
                  </a:cubicBezTo>
                  <a:cubicBezTo>
                    <a:pt x="421" y="290"/>
                    <a:pt x="421" y="290"/>
                    <a:pt x="421" y="290"/>
                  </a:cubicBezTo>
                  <a:cubicBezTo>
                    <a:pt x="420" y="291"/>
                    <a:pt x="420" y="291"/>
                    <a:pt x="420" y="291"/>
                  </a:cubicBezTo>
                  <a:cubicBezTo>
                    <a:pt x="406" y="336"/>
                    <a:pt x="406" y="336"/>
                    <a:pt x="406" y="336"/>
                  </a:cubicBezTo>
                  <a:cubicBezTo>
                    <a:pt x="406" y="340"/>
                    <a:pt x="404" y="342"/>
                    <a:pt x="403" y="341"/>
                  </a:cubicBezTo>
                  <a:cubicBezTo>
                    <a:pt x="402" y="341"/>
                    <a:pt x="402" y="341"/>
                    <a:pt x="402" y="341"/>
                  </a:cubicBezTo>
                  <a:cubicBezTo>
                    <a:pt x="402" y="340"/>
                    <a:pt x="402" y="340"/>
                    <a:pt x="402" y="340"/>
                  </a:cubicBezTo>
                  <a:cubicBezTo>
                    <a:pt x="399" y="336"/>
                    <a:pt x="399" y="336"/>
                    <a:pt x="399" y="336"/>
                  </a:cubicBezTo>
                  <a:cubicBezTo>
                    <a:pt x="397" y="331"/>
                    <a:pt x="395" y="329"/>
                    <a:pt x="393" y="329"/>
                  </a:cubicBezTo>
                  <a:cubicBezTo>
                    <a:pt x="392" y="330"/>
                    <a:pt x="390" y="333"/>
                    <a:pt x="389" y="339"/>
                  </a:cubicBezTo>
                  <a:cubicBezTo>
                    <a:pt x="386" y="351"/>
                    <a:pt x="379" y="362"/>
                    <a:pt x="367" y="373"/>
                  </a:cubicBezTo>
                  <a:cubicBezTo>
                    <a:pt x="355" y="382"/>
                    <a:pt x="355" y="382"/>
                    <a:pt x="355" y="382"/>
                  </a:cubicBezTo>
                  <a:cubicBezTo>
                    <a:pt x="348" y="386"/>
                    <a:pt x="348" y="386"/>
                    <a:pt x="348" y="386"/>
                  </a:cubicBezTo>
                  <a:cubicBezTo>
                    <a:pt x="348" y="386"/>
                    <a:pt x="348" y="386"/>
                    <a:pt x="348" y="386"/>
                  </a:cubicBezTo>
                  <a:cubicBezTo>
                    <a:pt x="303" y="387"/>
                    <a:pt x="303" y="387"/>
                    <a:pt x="303" y="387"/>
                  </a:cubicBezTo>
                  <a:cubicBezTo>
                    <a:pt x="286" y="403"/>
                    <a:pt x="286" y="403"/>
                    <a:pt x="286" y="403"/>
                  </a:cubicBezTo>
                  <a:cubicBezTo>
                    <a:pt x="285" y="403"/>
                    <a:pt x="285" y="403"/>
                    <a:pt x="285" y="403"/>
                  </a:cubicBezTo>
                  <a:cubicBezTo>
                    <a:pt x="284" y="403"/>
                    <a:pt x="284" y="403"/>
                    <a:pt x="284" y="403"/>
                  </a:cubicBezTo>
                  <a:cubicBezTo>
                    <a:pt x="283" y="403"/>
                    <a:pt x="283" y="403"/>
                    <a:pt x="283" y="403"/>
                  </a:cubicBezTo>
                  <a:cubicBezTo>
                    <a:pt x="235" y="396"/>
                    <a:pt x="235" y="396"/>
                    <a:pt x="235" y="396"/>
                  </a:cubicBezTo>
                  <a:cubicBezTo>
                    <a:pt x="228" y="405"/>
                    <a:pt x="220" y="407"/>
                    <a:pt x="213" y="406"/>
                  </a:cubicBezTo>
                  <a:cubicBezTo>
                    <a:pt x="206" y="404"/>
                    <a:pt x="194" y="407"/>
                    <a:pt x="177" y="413"/>
                  </a:cubicBezTo>
                  <a:cubicBezTo>
                    <a:pt x="158" y="436"/>
                    <a:pt x="158" y="436"/>
                    <a:pt x="158" y="436"/>
                  </a:cubicBezTo>
                  <a:cubicBezTo>
                    <a:pt x="157" y="437"/>
                    <a:pt x="157" y="437"/>
                    <a:pt x="157" y="437"/>
                  </a:cubicBezTo>
                  <a:cubicBezTo>
                    <a:pt x="127" y="438"/>
                    <a:pt x="127" y="438"/>
                    <a:pt x="127" y="438"/>
                  </a:cubicBezTo>
                  <a:cubicBezTo>
                    <a:pt x="127" y="412"/>
                    <a:pt x="127" y="412"/>
                    <a:pt x="127" y="412"/>
                  </a:cubicBezTo>
                  <a:cubicBezTo>
                    <a:pt x="108" y="412"/>
                    <a:pt x="108" y="412"/>
                    <a:pt x="108" y="412"/>
                  </a:cubicBezTo>
                  <a:cubicBezTo>
                    <a:pt x="104" y="423"/>
                    <a:pt x="104" y="423"/>
                    <a:pt x="104" y="423"/>
                  </a:cubicBezTo>
                  <a:cubicBezTo>
                    <a:pt x="90" y="427"/>
                    <a:pt x="90" y="427"/>
                    <a:pt x="90" y="427"/>
                  </a:cubicBezTo>
                  <a:cubicBezTo>
                    <a:pt x="88" y="427"/>
                    <a:pt x="88" y="427"/>
                    <a:pt x="88" y="427"/>
                  </a:cubicBezTo>
                  <a:cubicBezTo>
                    <a:pt x="88" y="426"/>
                    <a:pt x="88" y="426"/>
                    <a:pt x="88" y="426"/>
                  </a:cubicBezTo>
                  <a:cubicBezTo>
                    <a:pt x="87" y="426"/>
                    <a:pt x="87" y="426"/>
                    <a:pt x="87" y="426"/>
                  </a:cubicBezTo>
                  <a:cubicBezTo>
                    <a:pt x="78" y="420"/>
                    <a:pt x="67" y="416"/>
                    <a:pt x="56" y="415"/>
                  </a:cubicBezTo>
                  <a:cubicBezTo>
                    <a:pt x="50" y="414"/>
                    <a:pt x="42" y="418"/>
                    <a:pt x="31" y="428"/>
                  </a:cubicBezTo>
                  <a:cubicBezTo>
                    <a:pt x="20" y="438"/>
                    <a:pt x="11" y="447"/>
                    <a:pt x="7" y="455"/>
                  </a:cubicBezTo>
                  <a:cubicBezTo>
                    <a:pt x="9" y="456"/>
                    <a:pt x="11" y="459"/>
                    <a:pt x="11" y="463"/>
                  </a:cubicBezTo>
                  <a:cubicBezTo>
                    <a:pt x="12" y="468"/>
                    <a:pt x="13" y="472"/>
                    <a:pt x="13" y="478"/>
                  </a:cubicBezTo>
                  <a:cubicBezTo>
                    <a:pt x="12" y="483"/>
                    <a:pt x="10" y="487"/>
                    <a:pt x="7" y="489"/>
                  </a:cubicBezTo>
                  <a:cubicBezTo>
                    <a:pt x="4" y="491"/>
                    <a:pt x="2" y="498"/>
                    <a:pt x="0" y="509"/>
                  </a:cubicBezTo>
                  <a:cubicBezTo>
                    <a:pt x="11" y="516"/>
                    <a:pt x="11" y="516"/>
                    <a:pt x="11" y="516"/>
                  </a:cubicBezTo>
                  <a:cubicBezTo>
                    <a:pt x="26" y="500"/>
                    <a:pt x="26" y="500"/>
                    <a:pt x="26" y="500"/>
                  </a:cubicBezTo>
                  <a:cubicBezTo>
                    <a:pt x="45" y="522"/>
                    <a:pt x="45" y="522"/>
                    <a:pt x="45" y="522"/>
                  </a:cubicBezTo>
                  <a:cubicBezTo>
                    <a:pt x="45" y="523"/>
                    <a:pt x="45" y="523"/>
                    <a:pt x="45" y="523"/>
                  </a:cubicBezTo>
                  <a:cubicBezTo>
                    <a:pt x="49" y="561"/>
                    <a:pt x="49" y="561"/>
                    <a:pt x="49" y="561"/>
                  </a:cubicBezTo>
                  <a:cubicBezTo>
                    <a:pt x="49" y="562"/>
                    <a:pt x="49" y="562"/>
                    <a:pt x="49" y="562"/>
                  </a:cubicBezTo>
                  <a:cubicBezTo>
                    <a:pt x="48" y="562"/>
                    <a:pt x="48" y="562"/>
                    <a:pt x="48" y="562"/>
                  </a:cubicBezTo>
                  <a:cubicBezTo>
                    <a:pt x="37" y="614"/>
                    <a:pt x="37" y="614"/>
                    <a:pt x="37" y="614"/>
                  </a:cubicBezTo>
                  <a:cubicBezTo>
                    <a:pt x="35" y="614"/>
                    <a:pt x="35" y="614"/>
                    <a:pt x="35" y="614"/>
                  </a:cubicBezTo>
                  <a:cubicBezTo>
                    <a:pt x="19" y="614"/>
                    <a:pt x="8" y="615"/>
                    <a:pt x="4" y="618"/>
                  </a:cubicBezTo>
                  <a:cubicBezTo>
                    <a:pt x="5" y="621"/>
                    <a:pt x="12" y="627"/>
                    <a:pt x="24" y="634"/>
                  </a:cubicBezTo>
                  <a:cubicBezTo>
                    <a:pt x="33" y="633"/>
                    <a:pt x="33" y="633"/>
                    <a:pt x="33" y="633"/>
                  </a:cubicBezTo>
                  <a:cubicBezTo>
                    <a:pt x="35" y="633"/>
                    <a:pt x="35" y="633"/>
                    <a:pt x="35" y="633"/>
                  </a:cubicBezTo>
                  <a:cubicBezTo>
                    <a:pt x="36" y="633"/>
                    <a:pt x="36" y="633"/>
                    <a:pt x="36" y="633"/>
                  </a:cubicBezTo>
                  <a:cubicBezTo>
                    <a:pt x="59" y="656"/>
                    <a:pt x="59" y="656"/>
                    <a:pt x="59" y="656"/>
                  </a:cubicBezTo>
                  <a:cubicBezTo>
                    <a:pt x="68" y="663"/>
                    <a:pt x="67" y="676"/>
                    <a:pt x="55" y="696"/>
                  </a:cubicBezTo>
                  <a:cubicBezTo>
                    <a:pt x="59" y="717"/>
                    <a:pt x="59" y="717"/>
                    <a:pt x="59" y="717"/>
                  </a:cubicBezTo>
                  <a:cubicBezTo>
                    <a:pt x="68" y="719"/>
                    <a:pt x="68" y="719"/>
                    <a:pt x="68" y="719"/>
                  </a:cubicBezTo>
                  <a:cubicBezTo>
                    <a:pt x="103" y="719"/>
                    <a:pt x="103" y="719"/>
                    <a:pt x="103" y="719"/>
                  </a:cubicBezTo>
                  <a:cubicBezTo>
                    <a:pt x="85" y="736"/>
                    <a:pt x="85" y="736"/>
                    <a:pt x="85" y="736"/>
                  </a:cubicBezTo>
                  <a:cubicBezTo>
                    <a:pt x="95" y="741"/>
                    <a:pt x="95" y="741"/>
                    <a:pt x="95" y="741"/>
                  </a:cubicBezTo>
                  <a:cubicBezTo>
                    <a:pt x="109" y="749"/>
                    <a:pt x="109" y="749"/>
                    <a:pt x="109" y="749"/>
                  </a:cubicBezTo>
                  <a:cubicBezTo>
                    <a:pt x="146" y="764"/>
                    <a:pt x="146" y="764"/>
                    <a:pt x="146" y="764"/>
                  </a:cubicBezTo>
                  <a:cubicBezTo>
                    <a:pt x="147" y="765"/>
                    <a:pt x="147" y="765"/>
                    <a:pt x="147" y="765"/>
                  </a:cubicBezTo>
                  <a:cubicBezTo>
                    <a:pt x="148" y="765"/>
                    <a:pt x="148" y="765"/>
                    <a:pt x="148" y="765"/>
                  </a:cubicBezTo>
                  <a:cubicBezTo>
                    <a:pt x="152" y="822"/>
                    <a:pt x="152" y="822"/>
                    <a:pt x="152" y="822"/>
                  </a:cubicBezTo>
                  <a:cubicBezTo>
                    <a:pt x="153" y="833"/>
                    <a:pt x="161" y="841"/>
                    <a:pt x="177" y="847"/>
                  </a:cubicBezTo>
                  <a:cubicBezTo>
                    <a:pt x="180" y="845"/>
                    <a:pt x="180" y="845"/>
                    <a:pt x="180" y="845"/>
                  </a:cubicBezTo>
                  <a:cubicBezTo>
                    <a:pt x="181" y="845"/>
                    <a:pt x="181" y="845"/>
                    <a:pt x="181" y="845"/>
                  </a:cubicBezTo>
                  <a:cubicBezTo>
                    <a:pt x="182" y="845"/>
                    <a:pt x="182" y="845"/>
                    <a:pt x="182" y="845"/>
                  </a:cubicBezTo>
                  <a:cubicBezTo>
                    <a:pt x="220" y="851"/>
                    <a:pt x="220" y="851"/>
                    <a:pt x="220" y="851"/>
                  </a:cubicBezTo>
                  <a:cubicBezTo>
                    <a:pt x="223" y="851"/>
                    <a:pt x="223" y="851"/>
                    <a:pt x="223" y="851"/>
                  </a:cubicBezTo>
                  <a:cubicBezTo>
                    <a:pt x="223" y="850"/>
                    <a:pt x="223" y="850"/>
                    <a:pt x="223" y="850"/>
                  </a:cubicBezTo>
                  <a:cubicBezTo>
                    <a:pt x="224" y="849"/>
                    <a:pt x="224" y="849"/>
                    <a:pt x="224" y="849"/>
                  </a:cubicBezTo>
                  <a:cubicBezTo>
                    <a:pt x="228" y="841"/>
                    <a:pt x="231" y="836"/>
                    <a:pt x="231" y="834"/>
                  </a:cubicBezTo>
                  <a:cubicBezTo>
                    <a:pt x="231" y="833"/>
                    <a:pt x="231" y="833"/>
                    <a:pt x="231" y="833"/>
                  </a:cubicBezTo>
                  <a:cubicBezTo>
                    <a:pt x="230" y="827"/>
                    <a:pt x="233" y="821"/>
                    <a:pt x="238" y="817"/>
                  </a:cubicBezTo>
                  <a:cubicBezTo>
                    <a:pt x="244" y="813"/>
                    <a:pt x="247" y="809"/>
                    <a:pt x="249" y="804"/>
                  </a:cubicBezTo>
                  <a:cubicBezTo>
                    <a:pt x="250" y="803"/>
                    <a:pt x="250" y="803"/>
                    <a:pt x="250" y="803"/>
                  </a:cubicBezTo>
                  <a:cubicBezTo>
                    <a:pt x="252" y="798"/>
                    <a:pt x="259" y="796"/>
                    <a:pt x="271" y="800"/>
                  </a:cubicBezTo>
                  <a:cubicBezTo>
                    <a:pt x="271" y="800"/>
                    <a:pt x="271" y="800"/>
                    <a:pt x="271" y="800"/>
                  </a:cubicBezTo>
                  <a:cubicBezTo>
                    <a:pt x="284" y="807"/>
                    <a:pt x="284" y="807"/>
                    <a:pt x="284" y="807"/>
                  </a:cubicBezTo>
                  <a:cubicBezTo>
                    <a:pt x="328" y="816"/>
                    <a:pt x="328" y="816"/>
                    <a:pt x="328" y="816"/>
                  </a:cubicBezTo>
                  <a:cubicBezTo>
                    <a:pt x="355" y="813"/>
                    <a:pt x="355" y="813"/>
                    <a:pt x="355" y="813"/>
                  </a:cubicBezTo>
                  <a:cubicBezTo>
                    <a:pt x="374" y="805"/>
                    <a:pt x="374" y="805"/>
                    <a:pt x="374" y="805"/>
                  </a:cubicBezTo>
                  <a:cubicBezTo>
                    <a:pt x="377" y="800"/>
                    <a:pt x="380" y="798"/>
                    <a:pt x="382" y="797"/>
                  </a:cubicBezTo>
                  <a:cubicBezTo>
                    <a:pt x="386" y="796"/>
                    <a:pt x="391" y="798"/>
                    <a:pt x="396" y="802"/>
                  </a:cubicBezTo>
                  <a:cubicBezTo>
                    <a:pt x="399" y="804"/>
                    <a:pt x="399" y="804"/>
                    <a:pt x="399" y="804"/>
                  </a:cubicBezTo>
                  <a:cubicBezTo>
                    <a:pt x="402" y="806"/>
                    <a:pt x="404" y="810"/>
                    <a:pt x="406" y="818"/>
                  </a:cubicBezTo>
                  <a:cubicBezTo>
                    <a:pt x="420" y="828"/>
                    <a:pt x="420" y="828"/>
                    <a:pt x="420" y="828"/>
                  </a:cubicBezTo>
                  <a:cubicBezTo>
                    <a:pt x="430" y="828"/>
                    <a:pt x="430" y="828"/>
                    <a:pt x="430" y="828"/>
                  </a:cubicBezTo>
                  <a:cubicBezTo>
                    <a:pt x="431" y="828"/>
                    <a:pt x="431" y="828"/>
                    <a:pt x="431" y="828"/>
                  </a:cubicBezTo>
                  <a:cubicBezTo>
                    <a:pt x="433" y="828"/>
                    <a:pt x="433" y="828"/>
                    <a:pt x="433" y="828"/>
                  </a:cubicBezTo>
                  <a:cubicBezTo>
                    <a:pt x="433" y="828"/>
                    <a:pt x="433" y="828"/>
                    <a:pt x="433" y="828"/>
                  </a:cubicBezTo>
                  <a:cubicBezTo>
                    <a:pt x="448" y="834"/>
                    <a:pt x="448" y="834"/>
                    <a:pt x="448" y="834"/>
                  </a:cubicBezTo>
                  <a:cubicBezTo>
                    <a:pt x="475" y="832"/>
                    <a:pt x="475" y="832"/>
                    <a:pt x="475" y="832"/>
                  </a:cubicBezTo>
                  <a:cubicBezTo>
                    <a:pt x="490" y="827"/>
                    <a:pt x="490" y="827"/>
                    <a:pt x="490" y="827"/>
                  </a:cubicBezTo>
                  <a:cubicBezTo>
                    <a:pt x="529" y="831"/>
                    <a:pt x="529" y="831"/>
                    <a:pt x="529" y="831"/>
                  </a:cubicBezTo>
                  <a:cubicBezTo>
                    <a:pt x="546" y="826"/>
                    <a:pt x="546" y="826"/>
                    <a:pt x="546" y="826"/>
                  </a:cubicBezTo>
                  <a:cubicBezTo>
                    <a:pt x="566" y="818"/>
                    <a:pt x="566" y="818"/>
                    <a:pt x="566" y="818"/>
                  </a:cubicBezTo>
                  <a:cubicBezTo>
                    <a:pt x="570" y="815"/>
                    <a:pt x="575" y="813"/>
                    <a:pt x="582" y="811"/>
                  </a:cubicBezTo>
                  <a:cubicBezTo>
                    <a:pt x="620" y="811"/>
                    <a:pt x="620" y="811"/>
                    <a:pt x="620" y="811"/>
                  </a:cubicBezTo>
                  <a:cubicBezTo>
                    <a:pt x="634" y="806"/>
                    <a:pt x="634" y="806"/>
                    <a:pt x="634" y="806"/>
                  </a:cubicBezTo>
                  <a:cubicBezTo>
                    <a:pt x="639" y="802"/>
                    <a:pt x="644" y="800"/>
                    <a:pt x="648" y="800"/>
                  </a:cubicBezTo>
                  <a:cubicBezTo>
                    <a:pt x="670" y="800"/>
                    <a:pt x="670" y="800"/>
                    <a:pt x="670" y="800"/>
                  </a:cubicBezTo>
                  <a:cubicBezTo>
                    <a:pt x="681" y="808"/>
                    <a:pt x="681" y="808"/>
                    <a:pt x="681" y="808"/>
                  </a:cubicBezTo>
                  <a:cubicBezTo>
                    <a:pt x="710" y="814"/>
                    <a:pt x="710" y="814"/>
                    <a:pt x="710" y="814"/>
                  </a:cubicBezTo>
                  <a:cubicBezTo>
                    <a:pt x="715" y="814"/>
                    <a:pt x="719" y="818"/>
                    <a:pt x="726" y="824"/>
                  </a:cubicBezTo>
                  <a:cubicBezTo>
                    <a:pt x="738" y="832"/>
                    <a:pt x="738" y="832"/>
                    <a:pt x="738" y="832"/>
                  </a:cubicBezTo>
                  <a:cubicBezTo>
                    <a:pt x="739" y="833"/>
                    <a:pt x="739" y="833"/>
                    <a:pt x="739" y="833"/>
                  </a:cubicBezTo>
                  <a:cubicBezTo>
                    <a:pt x="768" y="834"/>
                    <a:pt x="768" y="834"/>
                    <a:pt x="768" y="834"/>
                  </a:cubicBezTo>
                  <a:cubicBezTo>
                    <a:pt x="768" y="834"/>
                    <a:pt x="768" y="834"/>
                    <a:pt x="768" y="834"/>
                  </a:cubicBezTo>
                  <a:cubicBezTo>
                    <a:pt x="781" y="841"/>
                    <a:pt x="781" y="841"/>
                    <a:pt x="781" y="841"/>
                  </a:cubicBezTo>
                  <a:cubicBezTo>
                    <a:pt x="799" y="844"/>
                    <a:pt x="799" y="844"/>
                    <a:pt x="799" y="844"/>
                  </a:cubicBezTo>
                  <a:cubicBezTo>
                    <a:pt x="799" y="844"/>
                    <a:pt x="799" y="844"/>
                    <a:pt x="799" y="844"/>
                  </a:cubicBezTo>
                  <a:cubicBezTo>
                    <a:pt x="814" y="847"/>
                    <a:pt x="814" y="847"/>
                    <a:pt x="814" y="847"/>
                  </a:cubicBezTo>
                  <a:cubicBezTo>
                    <a:pt x="818" y="838"/>
                    <a:pt x="818" y="838"/>
                    <a:pt x="818" y="838"/>
                  </a:cubicBezTo>
                  <a:cubicBezTo>
                    <a:pt x="812" y="824"/>
                    <a:pt x="812" y="824"/>
                    <a:pt x="812" y="824"/>
                  </a:cubicBezTo>
                  <a:cubicBezTo>
                    <a:pt x="809" y="811"/>
                    <a:pt x="809" y="811"/>
                    <a:pt x="809" y="811"/>
                  </a:cubicBezTo>
                  <a:cubicBezTo>
                    <a:pt x="809" y="810"/>
                    <a:pt x="809" y="810"/>
                    <a:pt x="809" y="810"/>
                  </a:cubicBezTo>
                  <a:cubicBezTo>
                    <a:pt x="808" y="810"/>
                    <a:pt x="808" y="810"/>
                    <a:pt x="808" y="810"/>
                  </a:cubicBezTo>
                  <a:cubicBezTo>
                    <a:pt x="810" y="808"/>
                    <a:pt x="810" y="808"/>
                    <a:pt x="810" y="808"/>
                  </a:cubicBezTo>
                  <a:cubicBezTo>
                    <a:pt x="820" y="795"/>
                    <a:pt x="820" y="795"/>
                    <a:pt x="820" y="795"/>
                  </a:cubicBezTo>
                  <a:cubicBezTo>
                    <a:pt x="820" y="794"/>
                    <a:pt x="820" y="794"/>
                    <a:pt x="820" y="794"/>
                  </a:cubicBezTo>
                  <a:cubicBezTo>
                    <a:pt x="821" y="794"/>
                    <a:pt x="821" y="794"/>
                    <a:pt x="821" y="794"/>
                  </a:cubicBezTo>
                  <a:cubicBezTo>
                    <a:pt x="821" y="793"/>
                    <a:pt x="821" y="793"/>
                    <a:pt x="821" y="793"/>
                  </a:cubicBezTo>
                  <a:cubicBezTo>
                    <a:pt x="830" y="787"/>
                    <a:pt x="830" y="787"/>
                    <a:pt x="830" y="787"/>
                  </a:cubicBezTo>
                  <a:cubicBezTo>
                    <a:pt x="828" y="782"/>
                    <a:pt x="828" y="782"/>
                    <a:pt x="828" y="782"/>
                  </a:cubicBezTo>
                  <a:cubicBezTo>
                    <a:pt x="824" y="769"/>
                    <a:pt x="824" y="769"/>
                    <a:pt x="824" y="769"/>
                  </a:cubicBezTo>
                  <a:cubicBezTo>
                    <a:pt x="824" y="767"/>
                    <a:pt x="822" y="765"/>
                    <a:pt x="818" y="762"/>
                  </a:cubicBezTo>
                  <a:cubicBezTo>
                    <a:pt x="808" y="751"/>
                    <a:pt x="808" y="751"/>
                    <a:pt x="808" y="751"/>
                  </a:cubicBezTo>
                  <a:cubicBezTo>
                    <a:pt x="795" y="740"/>
                    <a:pt x="795" y="740"/>
                    <a:pt x="795" y="740"/>
                  </a:cubicBezTo>
                  <a:cubicBezTo>
                    <a:pt x="794" y="739"/>
                    <a:pt x="794" y="739"/>
                    <a:pt x="794" y="739"/>
                  </a:cubicBezTo>
                  <a:cubicBezTo>
                    <a:pt x="793" y="738"/>
                    <a:pt x="793" y="738"/>
                    <a:pt x="793" y="738"/>
                  </a:cubicBezTo>
                  <a:cubicBezTo>
                    <a:pt x="793" y="738"/>
                    <a:pt x="793" y="738"/>
                    <a:pt x="793" y="738"/>
                  </a:cubicBezTo>
                  <a:cubicBezTo>
                    <a:pt x="793" y="736"/>
                    <a:pt x="793" y="736"/>
                    <a:pt x="793" y="736"/>
                  </a:cubicBezTo>
                  <a:cubicBezTo>
                    <a:pt x="795" y="723"/>
                    <a:pt x="795" y="723"/>
                    <a:pt x="795" y="723"/>
                  </a:cubicBezTo>
                  <a:cubicBezTo>
                    <a:pt x="795" y="713"/>
                    <a:pt x="795" y="713"/>
                    <a:pt x="795" y="713"/>
                  </a:cubicBezTo>
                  <a:cubicBezTo>
                    <a:pt x="789" y="697"/>
                    <a:pt x="789" y="697"/>
                    <a:pt x="789" y="697"/>
                  </a:cubicBezTo>
                  <a:cubicBezTo>
                    <a:pt x="805" y="693"/>
                    <a:pt x="805" y="693"/>
                    <a:pt x="805" y="693"/>
                  </a:cubicBezTo>
                  <a:cubicBezTo>
                    <a:pt x="813" y="686"/>
                    <a:pt x="813" y="686"/>
                    <a:pt x="813" y="686"/>
                  </a:cubicBezTo>
                  <a:cubicBezTo>
                    <a:pt x="832" y="686"/>
                    <a:pt x="832" y="686"/>
                    <a:pt x="832" y="686"/>
                  </a:cubicBezTo>
                  <a:cubicBezTo>
                    <a:pt x="851" y="683"/>
                    <a:pt x="851" y="683"/>
                    <a:pt x="851" y="683"/>
                  </a:cubicBezTo>
                  <a:cubicBezTo>
                    <a:pt x="852" y="683"/>
                    <a:pt x="852" y="683"/>
                    <a:pt x="852" y="683"/>
                  </a:cubicBezTo>
                  <a:cubicBezTo>
                    <a:pt x="865" y="684"/>
                    <a:pt x="865" y="684"/>
                    <a:pt x="865" y="684"/>
                  </a:cubicBezTo>
                  <a:cubicBezTo>
                    <a:pt x="880" y="679"/>
                    <a:pt x="880" y="679"/>
                    <a:pt x="880" y="679"/>
                  </a:cubicBezTo>
                  <a:cubicBezTo>
                    <a:pt x="897" y="677"/>
                    <a:pt x="897" y="677"/>
                    <a:pt x="897" y="677"/>
                  </a:cubicBezTo>
                  <a:cubicBezTo>
                    <a:pt x="908" y="672"/>
                    <a:pt x="908" y="672"/>
                    <a:pt x="908" y="672"/>
                  </a:cubicBezTo>
                  <a:cubicBezTo>
                    <a:pt x="909" y="672"/>
                    <a:pt x="909" y="672"/>
                    <a:pt x="909" y="672"/>
                  </a:cubicBezTo>
                  <a:cubicBezTo>
                    <a:pt x="939" y="667"/>
                    <a:pt x="939" y="667"/>
                    <a:pt x="939" y="667"/>
                  </a:cubicBezTo>
                  <a:cubicBezTo>
                    <a:pt x="944" y="662"/>
                    <a:pt x="944" y="662"/>
                    <a:pt x="944" y="662"/>
                  </a:cubicBezTo>
                  <a:cubicBezTo>
                    <a:pt x="942" y="656"/>
                    <a:pt x="942" y="656"/>
                    <a:pt x="942" y="656"/>
                  </a:cubicBezTo>
                  <a:cubicBezTo>
                    <a:pt x="937" y="647"/>
                    <a:pt x="937" y="647"/>
                    <a:pt x="937" y="647"/>
                  </a:cubicBezTo>
                  <a:cubicBezTo>
                    <a:pt x="937" y="646"/>
                    <a:pt x="937" y="646"/>
                    <a:pt x="937" y="646"/>
                  </a:cubicBezTo>
                  <a:cubicBezTo>
                    <a:pt x="936" y="645"/>
                    <a:pt x="936" y="645"/>
                    <a:pt x="936" y="645"/>
                  </a:cubicBezTo>
                  <a:cubicBezTo>
                    <a:pt x="936" y="645"/>
                    <a:pt x="936" y="645"/>
                    <a:pt x="936" y="645"/>
                  </a:cubicBezTo>
                  <a:cubicBezTo>
                    <a:pt x="937" y="634"/>
                    <a:pt x="937" y="634"/>
                    <a:pt x="937" y="634"/>
                  </a:cubicBezTo>
                  <a:cubicBezTo>
                    <a:pt x="938" y="633"/>
                    <a:pt x="938" y="633"/>
                    <a:pt x="938" y="633"/>
                  </a:cubicBezTo>
                  <a:cubicBezTo>
                    <a:pt x="938" y="619"/>
                    <a:pt x="938" y="619"/>
                    <a:pt x="938" y="619"/>
                  </a:cubicBezTo>
                  <a:cubicBezTo>
                    <a:pt x="935" y="607"/>
                    <a:pt x="935" y="607"/>
                    <a:pt x="935" y="607"/>
                  </a:cubicBezTo>
                  <a:cubicBezTo>
                    <a:pt x="935" y="606"/>
                    <a:pt x="935" y="606"/>
                    <a:pt x="935" y="606"/>
                  </a:cubicBezTo>
                  <a:cubicBezTo>
                    <a:pt x="942" y="592"/>
                    <a:pt x="942" y="592"/>
                    <a:pt x="942" y="592"/>
                  </a:cubicBezTo>
                  <a:cubicBezTo>
                    <a:pt x="945" y="586"/>
                    <a:pt x="948" y="582"/>
                    <a:pt x="953" y="582"/>
                  </a:cubicBezTo>
                  <a:cubicBezTo>
                    <a:pt x="970" y="584"/>
                    <a:pt x="970" y="584"/>
                    <a:pt x="970" y="584"/>
                  </a:cubicBezTo>
                  <a:cubicBezTo>
                    <a:pt x="973" y="584"/>
                    <a:pt x="977" y="582"/>
                    <a:pt x="980" y="580"/>
                  </a:cubicBezTo>
                  <a:cubicBezTo>
                    <a:pt x="1007" y="543"/>
                    <a:pt x="1007" y="543"/>
                    <a:pt x="1007" y="543"/>
                  </a:cubicBezTo>
                  <a:cubicBezTo>
                    <a:pt x="1007" y="542"/>
                    <a:pt x="1007" y="542"/>
                    <a:pt x="1007" y="542"/>
                  </a:cubicBezTo>
                  <a:cubicBezTo>
                    <a:pt x="1008" y="542"/>
                    <a:pt x="1008" y="542"/>
                    <a:pt x="1008" y="542"/>
                  </a:cubicBezTo>
                  <a:cubicBezTo>
                    <a:pt x="1022" y="530"/>
                    <a:pt x="1022" y="530"/>
                    <a:pt x="1022" y="530"/>
                  </a:cubicBezTo>
                  <a:cubicBezTo>
                    <a:pt x="1024" y="529"/>
                    <a:pt x="1024" y="529"/>
                    <a:pt x="1024" y="529"/>
                  </a:cubicBezTo>
                  <a:cubicBezTo>
                    <a:pt x="1029" y="527"/>
                    <a:pt x="1032" y="525"/>
                    <a:pt x="1035" y="524"/>
                  </a:cubicBezTo>
                  <a:cubicBezTo>
                    <a:pt x="1038" y="520"/>
                    <a:pt x="1038" y="520"/>
                    <a:pt x="1038" y="520"/>
                  </a:cubicBezTo>
                  <a:cubicBezTo>
                    <a:pt x="1043" y="514"/>
                    <a:pt x="1047" y="511"/>
                    <a:pt x="1050" y="511"/>
                  </a:cubicBezTo>
                  <a:cubicBezTo>
                    <a:pt x="1073" y="516"/>
                    <a:pt x="1073" y="516"/>
                    <a:pt x="1073" y="516"/>
                  </a:cubicBezTo>
                  <a:cubicBezTo>
                    <a:pt x="1093" y="507"/>
                    <a:pt x="1093" y="507"/>
                    <a:pt x="1093" y="507"/>
                  </a:cubicBezTo>
                  <a:cubicBezTo>
                    <a:pt x="1094" y="507"/>
                    <a:pt x="1094" y="507"/>
                    <a:pt x="1094" y="507"/>
                  </a:cubicBezTo>
                  <a:cubicBezTo>
                    <a:pt x="1095" y="507"/>
                    <a:pt x="1095" y="507"/>
                    <a:pt x="1095" y="507"/>
                  </a:cubicBezTo>
                  <a:cubicBezTo>
                    <a:pt x="1106" y="505"/>
                    <a:pt x="1106" y="505"/>
                    <a:pt x="1106" y="505"/>
                  </a:cubicBezTo>
                  <a:cubicBezTo>
                    <a:pt x="1116" y="501"/>
                    <a:pt x="1116" y="501"/>
                    <a:pt x="1116" y="501"/>
                  </a:cubicBezTo>
                  <a:cubicBezTo>
                    <a:pt x="1116" y="485"/>
                    <a:pt x="1116" y="485"/>
                    <a:pt x="1116" y="485"/>
                  </a:cubicBezTo>
                  <a:cubicBezTo>
                    <a:pt x="1119" y="465"/>
                    <a:pt x="1119" y="465"/>
                    <a:pt x="1119" y="465"/>
                  </a:cubicBezTo>
                  <a:cubicBezTo>
                    <a:pt x="1119" y="465"/>
                    <a:pt x="1119" y="465"/>
                    <a:pt x="1119" y="465"/>
                  </a:cubicBezTo>
                  <a:cubicBezTo>
                    <a:pt x="1119" y="464"/>
                    <a:pt x="1119" y="464"/>
                    <a:pt x="1119" y="464"/>
                  </a:cubicBezTo>
                  <a:cubicBezTo>
                    <a:pt x="1122" y="458"/>
                    <a:pt x="1122" y="458"/>
                    <a:pt x="1122" y="45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Freeform 8"/>
            <p:cNvSpPr/>
            <p:nvPr/>
          </p:nvSpPr>
          <p:spPr bwMode="auto">
            <a:xfrm>
              <a:off x="2085296" y="2375027"/>
              <a:ext cx="1169132" cy="990686"/>
            </a:xfrm>
            <a:custGeom>
              <a:avLst/>
              <a:gdLst>
                <a:gd name="T0" fmla="*/ 458 w 786"/>
                <a:gd name="T1" fmla="*/ 256 h 665"/>
                <a:gd name="T2" fmla="*/ 445 w 786"/>
                <a:gd name="T3" fmla="*/ 277 h 665"/>
                <a:gd name="T4" fmla="*/ 393 w 786"/>
                <a:gd name="T5" fmla="*/ 228 h 665"/>
                <a:gd name="T6" fmla="*/ 349 w 786"/>
                <a:gd name="T7" fmla="*/ 196 h 665"/>
                <a:gd name="T8" fmla="*/ 354 w 786"/>
                <a:gd name="T9" fmla="*/ 130 h 665"/>
                <a:gd name="T10" fmla="*/ 298 w 786"/>
                <a:gd name="T11" fmla="*/ 141 h 665"/>
                <a:gd name="T12" fmla="*/ 267 w 786"/>
                <a:gd name="T13" fmla="*/ 128 h 665"/>
                <a:gd name="T14" fmla="*/ 249 w 786"/>
                <a:gd name="T15" fmla="*/ 68 h 665"/>
                <a:gd name="T16" fmla="*/ 231 w 786"/>
                <a:gd name="T17" fmla="*/ 27 h 665"/>
                <a:gd name="T18" fmla="*/ 185 w 786"/>
                <a:gd name="T19" fmla="*/ 4 h 665"/>
                <a:gd name="T20" fmla="*/ 165 w 786"/>
                <a:gd name="T21" fmla="*/ 54 h 665"/>
                <a:gd name="T22" fmla="*/ 97 w 786"/>
                <a:gd name="T23" fmla="*/ 70 h 665"/>
                <a:gd name="T24" fmla="*/ 51 w 786"/>
                <a:gd name="T25" fmla="*/ 114 h 665"/>
                <a:gd name="T26" fmla="*/ 10 w 786"/>
                <a:gd name="T27" fmla="*/ 130 h 665"/>
                <a:gd name="T28" fmla="*/ 6 w 786"/>
                <a:gd name="T29" fmla="*/ 194 h 665"/>
                <a:gd name="T30" fmla="*/ 67 w 786"/>
                <a:gd name="T31" fmla="*/ 204 h 665"/>
                <a:gd name="T32" fmla="*/ 118 w 786"/>
                <a:gd name="T33" fmla="*/ 226 h 665"/>
                <a:gd name="T34" fmla="*/ 189 w 786"/>
                <a:gd name="T35" fmla="*/ 239 h 665"/>
                <a:gd name="T36" fmla="*/ 261 w 786"/>
                <a:gd name="T37" fmla="*/ 244 h 665"/>
                <a:gd name="T38" fmla="*/ 304 w 786"/>
                <a:gd name="T39" fmla="*/ 257 h 665"/>
                <a:gd name="T40" fmla="*/ 369 w 786"/>
                <a:gd name="T41" fmla="*/ 289 h 665"/>
                <a:gd name="T42" fmla="*/ 449 w 786"/>
                <a:gd name="T43" fmla="*/ 330 h 665"/>
                <a:gd name="T44" fmla="*/ 472 w 786"/>
                <a:gd name="T45" fmla="*/ 378 h 665"/>
                <a:gd name="T46" fmla="*/ 467 w 786"/>
                <a:gd name="T47" fmla="*/ 485 h 665"/>
                <a:gd name="T48" fmla="*/ 420 w 786"/>
                <a:gd name="T49" fmla="*/ 531 h 665"/>
                <a:gd name="T50" fmla="*/ 421 w 786"/>
                <a:gd name="T51" fmla="*/ 568 h 665"/>
                <a:gd name="T52" fmla="*/ 417 w 786"/>
                <a:gd name="T53" fmla="*/ 611 h 665"/>
                <a:gd name="T54" fmla="*/ 431 w 786"/>
                <a:gd name="T55" fmla="*/ 609 h 665"/>
                <a:gd name="T56" fmla="*/ 447 w 786"/>
                <a:gd name="T57" fmla="*/ 585 h 665"/>
                <a:gd name="T58" fmla="*/ 454 w 786"/>
                <a:gd name="T59" fmla="*/ 575 h 665"/>
                <a:gd name="T60" fmla="*/ 476 w 786"/>
                <a:gd name="T61" fmla="*/ 554 h 665"/>
                <a:gd name="T62" fmla="*/ 514 w 786"/>
                <a:gd name="T63" fmla="*/ 589 h 665"/>
                <a:gd name="T64" fmla="*/ 554 w 786"/>
                <a:gd name="T65" fmla="*/ 608 h 665"/>
                <a:gd name="T66" fmla="*/ 575 w 786"/>
                <a:gd name="T67" fmla="*/ 631 h 665"/>
                <a:gd name="T68" fmla="*/ 617 w 786"/>
                <a:gd name="T69" fmla="*/ 658 h 665"/>
                <a:gd name="T70" fmla="*/ 632 w 786"/>
                <a:gd name="T71" fmla="*/ 637 h 665"/>
                <a:gd name="T72" fmla="*/ 627 w 786"/>
                <a:gd name="T73" fmla="*/ 612 h 665"/>
                <a:gd name="T74" fmla="*/ 672 w 786"/>
                <a:gd name="T75" fmla="*/ 594 h 665"/>
                <a:gd name="T76" fmla="*/ 659 w 786"/>
                <a:gd name="T77" fmla="*/ 541 h 665"/>
                <a:gd name="T78" fmla="*/ 684 w 786"/>
                <a:gd name="T79" fmla="*/ 501 h 665"/>
                <a:gd name="T80" fmla="*/ 724 w 786"/>
                <a:gd name="T81" fmla="*/ 508 h 665"/>
                <a:gd name="T82" fmla="*/ 741 w 786"/>
                <a:gd name="T83" fmla="*/ 483 h 665"/>
                <a:gd name="T84" fmla="*/ 779 w 786"/>
                <a:gd name="T85" fmla="*/ 451 h 665"/>
                <a:gd name="T86" fmla="*/ 734 w 786"/>
                <a:gd name="T87" fmla="*/ 397 h 665"/>
                <a:gd name="T88" fmla="*/ 698 w 786"/>
                <a:gd name="T89" fmla="*/ 376 h 665"/>
                <a:gd name="T90" fmla="*/ 686 w 786"/>
                <a:gd name="T91" fmla="*/ 423 h 665"/>
                <a:gd name="T92" fmla="*/ 702 w 786"/>
                <a:gd name="T93" fmla="*/ 440 h 665"/>
                <a:gd name="T94" fmla="*/ 698 w 786"/>
                <a:gd name="T95" fmla="*/ 465 h 665"/>
                <a:gd name="T96" fmla="*/ 670 w 786"/>
                <a:gd name="T97" fmla="*/ 474 h 665"/>
                <a:gd name="T98" fmla="*/ 660 w 786"/>
                <a:gd name="T99" fmla="*/ 500 h 665"/>
                <a:gd name="T100" fmla="*/ 638 w 786"/>
                <a:gd name="T101" fmla="*/ 477 h 665"/>
                <a:gd name="T102" fmla="*/ 614 w 786"/>
                <a:gd name="T103" fmla="*/ 463 h 665"/>
                <a:gd name="T104" fmla="*/ 617 w 786"/>
                <a:gd name="T105" fmla="*/ 433 h 665"/>
                <a:gd name="T106" fmla="*/ 593 w 786"/>
                <a:gd name="T107" fmla="*/ 375 h 665"/>
                <a:gd name="T108" fmla="*/ 525 w 786"/>
                <a:gd name="T109" fmla="*/ 338 h 665"/>
                <a:gd name="T110" fmla="*/ 512 w 786"/>
                <a:gd name="T111" fmla="*/ 311 h 665"/>
                <a:gd name="T112" fmla="*/ 521 w 786"/>
                <a:gd name="T113" fmla="*/ 279 h 665"/>
                <a:gd name="T114" fmla="*/ 546 w 786"/>
                <a:gd name="T115" fmla="*/ 220 h 665"/>
                <a:gd name="T116" fmla="*/ 489 w 786"/>
                <a:gd name="T117" fmla="*/ 24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6" h="665">
                  <a:moveTo>
                    <a:pt x="467" y="241"/>
                  </a:moveTo>
                  <a:cubicBezTo>
                    <a:pt x="456" y="241"/>
                    <a:pt x="456" y="241"/>
                    <a:pt x="456" y="241"/>
                  </a:cubicBezTo>
                  <a:cubicBezTo>
                    <a:pt x="452" y="248"/>
                    <a:pt x="452" y="248"/>
                    <a:pt x="452" y="248"/>
                  </a:cubicBezTo>
                  <a:cubicBezTo>
                    <a:pt x="458" y="254"/>
                    <a:pt x="458" y="254"/>
                    <a:pt x="458" y="254"/>
                  </a:cubicBezTo>
                  <a:cubicBezTo>
                    <a:pt x="458" y="255"/>
                    <a:pt x="458" y="255"/>
                    <a:pt x="458" y="255"/>
                  </a:cubicBezTo>
                  <a:cubicBezTo>
                    <a:pt x="458" y="256"/>
                    <a:pt x="458" y="256"/>
                    <a:pt x="458" y="256"/>
                  </a:cubicBezTo>
                  <a:cubicBezTo>
                    <a:pt x="461" y="265"/>
                    <a:pt x="461" y="265"/>
                    <a:pt x="461" y="265"/>
                  </a:cubicBezTo>
                  <a:cubicBezTo>
                    <a:pt x="462" y="265"/>
                    <a:pt x="462" y="265"/>
                    <a:pt x="462" y="265"/>
                  </a:cubicBezTo>
                  <a:cubicBezTo>
                    <a:pt x="462" y="268"/>
                    <a:pt x="462" y="268"/>
                    <a:pt x="462" y="268"/>
                  </a:cubicBezTo>
                  <a:cubicBezTo>
                    <a:pt x="461" y="268"/>
                    <a:pt x="461" y="268"/>
                    <a:pt x="461" y="268"/>
                  </a:cubicBezTo>
                  <a:cubicBezTo>
                    <a:pt x="445" y="276"/>
                    <a:pt x="445" y="276"/>
                    <a:pt x="445" y="276"/>
                  </a:cubicBezTo>
                  <a:cubicBezTo>
                    <a:pt x="445" y="277"/>
                    <a:pt x="445" y="277"/>
                    <a:pt x="445" y="277"/>
                  </a:cubicBezTo>
                  <a:cubicBezTo>
                    <a:pt x="444" y="277"/>
                    <a:pt x="444" y="277"/>
                    <a:pt x="444" y="277"/>
                  </a:cubicBezTo>
                  <a:cubicBezTo>
                    <a:pt x="443" y="277"/>
                    <a:pt x="443" y="277"/>
                    <a:pt x="443" y="277"/>
                  </a:cubicBezTo>
                  <a:cubicBezTo>
                    <a:pt x="432" y="275"/>
                    <a:pt x="425" y="272"/>
                    <a:pt x="423" y="267"/>
                  </a:cubicBezTo>
                  <a:cubicBezTo>
                    <a:pt x="419" y="259"/>
                    <a:pt x="419" y="259"/>
                    <a:pt x="419" y="259"/>
                  </a:cubicBezTo>
                  <a:cubicBezTo>
                    <a:pt x="398" y="254"/>
                    <a:pt x="398" y="254"/>
                    <a:pt x="398" y="254"/>
                  </a:cubicBezTo>
                  <a:cubicBezTo>
                    <a:pt x="393" y="228"/>
                    <a:pt x="393" y="228"/>
                    <a:pt x="393" y="228"/>
                  </a:cubicBezTo>
                  <a:cubicBezTo>
                    <a:pt x="389" y="228"/>
                    <a:pt x="385" y="225"/>
                    <a:pt x="383" y="223"/>
                  </a:cubicBezTo>
                  <a:cubicBezTo>
                    <a:pt x="383" y="221"/>
                    <a:pt x="383" y="221"/>
                    <a:pt x="383" y="221"/>
                  </a:cubicBezTo>
                  <a:cubicBezTo>
                    <a:pt x="379" y="217"/>
                    <a:pt x="376" y="214"/>
                    <a:pt x="372" y="213"/>
                  </a:cubicBezTo>
                  <a:cubicBezTo>
                    <a:pt x="367" y="211"/>
                    <a:pt x="362" y="207"/>
                    <a:pt x="358" y="201"/>
                  </a:cubicBezTo>
                  <a:cubicBezTo>
                    <a:pt x="349" y="196"/>
                    <a:pt x="349" y="196"/>
                    <a:pt x="349" y="196"/>
                  </a:cubicBezTo>
                  <a:cubicBezTo>
                    <a:pt x="349" y="196"/>
                    <a:pt x="349" y="196"/>
                    <a:pt x="349" y="196"/>
                  </a:cubicBezTo>
                  <a:cubicBezTo>
                    <a:pt x="338" y="185"/>
                    <a:pt x="338" y="185"/>
                    <a:pt x="338" y="185"/>
                  </a:cubicBezTo>
                  <a:cubicBezTo>
                    <a:pt x="335" y="175"/>
                    <a:pt x="335" y="175"/>
                    <a:pt x="335" y="175"/>
                  </a:cubicBezTo>
                  <a:cubicBezTo>
                    <a:pt x="335" y="174"/>
                    <a:pt x="335" y="174"/>
                    <a:pt x="335" y="174"/>
                  </a:cubicBezTo>
                  <a:cubicBezTo>
                    <a:pt x="357" y="144"/>
                    <a:pt x="357" y="144"/>
                    <a:pt x="357" y="144"/>
                  </a:cubicBezTo>
                  <a:cubicBezTo>
                    <a:pt x="358" y="142"/>
                    <a:pt x="358" y="141"/>
                    <a:pt x="358" y="140"/>
                  </a:cubicBezTo>
                  <a:cubicBezTo>
                    <a:pt x="354" y="130"/>
                    <a:pt x="354" y="130"/>
                    <a:pt x="354" y="130"/>
                  </a:cubicBezTo>
                  <a:cubicBezTo>
                    <a:pt x="342" y="135"/>
                    <a:pt x="342" y="135"/>
                    <a:pt x="342" y="135"/>
                  </a:cubicBezTo>
                  <a:cubicBezTo>
                    <a:pt x="341" y="135"/>
                    <a:pt x="341" y="135"/>
                    <a:pt x="341" y="135"/>
                  </a:cubicBezTo>
                  <a:cubicBezTo>
                    <a:pt x="341" y="136"/>
                    <a:pt x="341" y="136"/>
                    <a:pt x="341" y="136"/>
                  </a:cubicBezTo>
                  <a:cubicBezTo>
                    <a:pt x="341" y="136"/>
                    <a:pt x="341" y="136"/>
                    <a:pt x="341" y="136"/>
                  </a:cubicBezTo>
                  <a:cubicBezTo>
                    <a:pt x="310" y="138"/>
                    <a:pt x="310" y="138"/>
                    <a:pt x="310" y="138"/>
                  </a:cubicBezTo>
                  <a:cubicBezTo>
                    <a:pt x="298" y="141"/>
                    <a:pt x="298" y="141"/>
                    <a:pt x="298" y="141"/>
                  </a:cubicBezTo>
                  <a:cubicBezTo>
                    <a:pt x="294" y="145"/>
                    <a:pt x="294" y="145"/>
                    <a:pt x="294" y="145"/>
                  </a:cubicBezTo>
                  <a:cubicBezTo>
                    <a:pt x="292" y="149"/>
                    <a:pt x="292" y="149"/>
                    <a:pt x="292" y="149"/>
                  </a:cubicBezTo>
                  <a:cubicBezTo>
                    <a:pt x="289" y="152"/>
                    <a:pt x="285" y="154"/>
                    <a:pt x="279" y="153"/>
                  </a:cubicBezTo>
                  <a:cubicBezTo>
                    <a:pt x="278" y="152"/>
                    <a:pt x="278" y="152"/>
                    <a:pt x="278" y="152"/>
                  </a:cubicBezTo>
                  <a:cubicBezTo>
                    <a:pt x="268" y="145"/>
                    <a:pt x="268" y="145"/>
                    <a:pt x="268" y="145"/>
                  </a:cubicBezTo>
                  <a:cubicBezTo>
                    <a:pt x="267" y="128"/>
                    <a:pt x="267" y="128"/>
                    <a:pt x="267" y="128"/>
                  </a:cubicBezTo>
                  <a:cubicBezTo>
                    <a:pt x="262" y="123"/>
                    <a:pt x="258" y="119"/>
                    <a:pt x="257" y="116"/>
                  </a:cubicBezTo>
                  <a:cubicBezTo>
                    <a:pt x="254" y="101"/>
                    <a:pt x="254" y="101"/>
                    <a:pt x="254" y="101"/>
                  </a:cubicBezTo>
                  <a:cubicBezTo>
                    <a:pt x="247" y="92"/>
                    <a:pt x="247" y="92"/>
                    <a:pt x="247" y="92"/>
                  </a:cubicBezTo>
                  <a:cubicBezTo>
                    <a:pt x="240" y="86"/>
                    <a:pt x="240" y="86"/>
                    <a:pt x="240" y="86"/>
                  </a:cubicBezTo>
                  <a:cubicBezTo>
                    <a:pt x="236" y="84"/>
                    <a:pt x="236" y="84"/>
                    <a:pt x="236" y="84"/>
                  </a:cubicBezTo>
                  <a:cubicBezTo>
                    <a:pt x="249" y="68"/>
                    <a:pt x="249" y="68"/>
                    <a:pt x="249" y="68"/>
                  </a:cubicBezTo>
                  <a:cubicBezTo>
                    <a:pt x="252" y="59"/>
                    <a:pt x="252" y="59"/>
                    <a:pt x="252" y="59"/>
                  </a:cubicBezTo>
                  <a:cubicBezTo>
                    <a:pt x="238" y="42"/>
                    <a:pt x="238" y="42"/>
                    <a:pt x="238" y="42"/>
                  </a:cubicBezTo>
                  <a:cubicBezTo>
                    <a:pt x="237" y="42"/>
                    <a:pt x="237" y="42"/>
                    <a:pt x="237" y="42"/>
                  </a:cubicBezTo>
                  <a:cubicBezTo>
                    <a:pt x="237" y="41"/>
                    <a:pt x="237" y="41"/>
                    <a:pt x="237" y="41"/>
                  </a:cubicBezTo>
                  <a:cubicBezTo>
                    <a:pt x="231" y="28"/>
                    <a:pt x="231" y="28"/>
                    <a:pt x="231" y="28"/>
                  </a:cubicBezTo>
                  <a:cubicBezTo>
                    <a:pt x="231" y="27"/>
                    <a:pt x="231" y="27"/>
                    <a:pt x="231" y="27"/>
                  </a:cubicBezTo>
                  <a:cubicBezTo>
                    <a:pt x="229" y="20"/>
                    <a:pt x="229" y="20"/>
                    <a:pt x="229" y="20"/>
                  </a:cubicBezTo>
                  <a:cubicBezTo>
                    <a:pt x="221" y="13"/>
                    <a:pt x="221" y="13"/>
                    <a:pt x="221" y="13"/>
                  </a:cubicBezTo>
                  <a:cubicBezTo>
                    <a:pt x="221" y="12"/>
                    <a:pt x="221" y="12"/>
                    <a:pt x="221" y="12"/>
                  </a:cubicBezTo>
                  <a:cubicBezTo>
                    <a:pt x="211" y="2"/>
                    <a:pt x="211" y="2"/>
                    <a:pt x="211" y="2"/>
                  </a:cubicBezTo>
                  <a:cubicBezTo>
                    <a:pt x="198" y="0"/>
                    <a:pt x="198" y="0"/>
                    <a:pt x="198" y="0"/>
                  </a:cubicBezTo>
                  <a:cubicBezTo>
                    <a:pt x="185" y="4"/>
                    <a:pt x="185" y="4"/>
                    <a:pt x="185" y="4"/>
                  </a:cubicBezTo>
                  <a:cubicBezTo>
                    <a:pt x="183" y="7"/>
                    <a:pt x="183" y="7"/>
                    <a:pt x="183" y="7"/>
                  </a:cubicBezTo>
                  <a:cubicBezTo>
                    <a:pt x="181" y="26"/>
                    <a:pt x="181" y="26"/>
                    <a:pt x="181" y="26"/>
                  </a:cubicBezTo>
                  <a:cubicBezTo>
                    <a:pt x="181" y="48"/>
                    <a:pt x="181" y="48"/>
                    <a:pt x="181" y="48"/>
                  </a:cubicBezTo>
                  <a:cubicBezTo>
                    <a:pt x="178" y="48"/>
                    <a:pt x="178" y="48"/>
                    <a:pt x="178" y="48"/>
                  </a:cubicBezTo>
                  <a:cubicBezTo>
                    <a:pt x="165" y="53"/>
                    <a:pt x="165" y="53"/>
                    <a:pt x="165" y="53"/>
                  </a:cubicBezTo>
                  <a:cubicBezTo>
                    <a:pt x="165" y="54"/>
                    <a:pt x="165" y="54"/>
                    <a:pt x="165" y="54"/>
                  </a:cubicBezTo>
                  <a:cubicBezTo>
                    <a:pt x="153" y="54"/>
                    <a:pt x="153" y="54"/>
                    <a:pt x="153" y="54"/>
                  </a:cubicBezTo>
                  <a:cubicBezTo>
                    <a:pt x="147" y="58"/>
                    <a:pt x="140" y="61"/>
                    <a:pt x="132" y="64"/>
                  </a:cubicBezTo>
                  <a:cubicBezTo>
                    <a:pt x="131" y="65"/>
                    <a:pt x="131" y="65"/>
                    <a:pt x="131" y="65"/>
                  </a:cubicBezTo>
                  <a:cubicBezTo>
                    <a:pt x="130" y="65"/>
                    <a:pt x="130" y="65"/>
                    <a:pt x="130" y="65"/>
                  </a:cubicBezTo>
                  <a:cubicBezTo>
                    <a:pt x="107" y="59"/>
                    <a:pt x="107" y="59"/>
                    <a:pt x="107" y="59"/>
                  </a:cubicBezTo>
                  <a:cubicBezTo>
                    <a:pt x="97" y="70"/>
                    <a:pt x="97" y="70"/>
                    <a:pt x="97" y="70"/>
                  </a:cubicBezTo>
                  <a:cubicBezTo>
                    <a:pt x="95" y="72"/>
                    <a:pt x="90" y="75"/>
                    <a:pt x="84" y="77"/>
                  </a:cubicBezTo>
                  <a:cubicBezTo>
                    <a:pt x="69" y="88"/>
                    <a:pt x="69" y="88"/>
                    <a:pt x="69" y="88"/>
                  </a:cubicBezTo>
                  <a:cubicBezTo>
                    <a:pt x="62" y="100"/>
                    <a:pt x="62" y="100"/>
                    <a:pt x="62" y="100"/>
                  </a:cubicBezTo>
                  <a:cubicBezTo>
                    <a:pt x="62" y="101"/>
                    <a:pt x="62" y="101"/>
                    <a:pt x="62" y="101"/>
                  </a:cubicBezTo>
                  <a:cubicBezTo>
                    <a:pt x="61" y="101"/>
                    <a:pt x="61" y="101"/>
                    <a:pt x="61" y="101"/>
                  </a:cubicBezTo>
                  <a:cubicBezTo>
                    <a:pt x="57" y="108"/>
                    <a:pt x="54" y="112"/>
                    <a:pt x="51" y="114"/>
                  </a:cubicBezTo>
                  <a:cubicBezTo>
                    <a:pt x="43" y="125"/>
                    <a:pt x="43" y="125"/>
                    <a:pt x="43" y="125"/>
                  </a:cubicBezTo>
                  <a:cubicBezTo>
                    <a:pt x="43" y="126"/>
                    <a:pt x="43" y="126"/>
                    <a:pt x="43" y="126"/>
                  </a:cubicBezTo>
                  <a:cubicBezTo>
                    <a:pt x="42" y="126"/>
                    <a:pt x="42" y="126"/>
                    <a:pt x="42" y="126"/>
                  </a:cubicBezTo>
                  <a:cubicBezTo>
                    <a:pt x="37" y="130"/>
                    <a:pt x="37" y="130"/>
                    <a:pt x="37" y="130"/>
                  </a:cubicBezTo>
                  <a:cubicBezTo>
                    <a:pt x="34" y="131"/>
                    <a:pt x="30" y="132"/>
                    <a:pt x="27" y="132"/>
                  </a:cubicBezTo>
                  <a:cubicBezTo>
                    <a:pt x="10" y="130"/>
                    <a:pt x="10" y="130"/>
                    <a:pt x="10" y="130"/>
                  </a:cubicBezTo>
                  <a:cubicBezTo>
                    <a:pt x="6" y="137"/>
                    <a:pt x="6" y="137"/>
                    <a:pt x="6" y="137"/>
                  </a:cubicBezTo>
                  <a:cubicBezTo>
                    <a:pt x="0" y="148"/>
                    <a:pt x="0" y="148"/>
                    <a:pt x="0" y="148"/>
                  </a:cubicBezTo>
                  <a:cubicBezTo>
                    <a:pt x="3" y="159"/>
                    <a:pt x="3" y="159"/>
                    <a:pt x="3" y="159"/>
                  </a:cubicBezTo>
                  <a:cubicBezTo>
                    <a:pt x="1" y="186"/>
                    <a:pt x="1" y="186"/>
                    <a:pt x="1" y="186"/>
                  </a:cubicBezTo>
                  <a:cubicBezTo>
                    <a:pt x="6" y="194"/>
                    <a:pt x="6" y="194"/>
                    <a:pt x="6" y="194"/>
                  </a:cubicBezTo>
                  <a:cubicBezTo>
                    <a:pt x="6" y="194"/>
                    <a:pt x="6" y="194"/>
                    <a:pt x="6" y="194"/>
                  </a:cubicBezTo>
                  <a:cubicBezTo>
                    <a:pt x="8" y="201"/>
                    <a:pt x="8" y="201"/>
                    <a:pt x="8" y="201"/>
                  </a:cubicBezTo>
                  <a:cubicBezTo>
                    <a:pt x="18" y="201"/>
                    <a:pt x="18" y="201"/>
                    <a:pt x="18" y="201"/>
                  </a:cubicBezTo>
                  <a:cubicBezTo>
                    <a:pt x="34" y="204"/>
                    <a:pt x="34" y="204"/>
                    <a:pt x="34" y="204"/>
                  </a:cubicBezTo>
                  <a:cubicBezTo>
                    <a:pt x="56" y="205"/>
                    <a:pt x="56" y="205"/>
                    <a:pt x="56" y="205"/>
                  </a:cubicBezTo>
                  <a:cubicBezTo>
                    <a:pt x="65" y="204"/>
                    <a:pt x="65" y="204"/>
                    <a:pt x="65" y="204"/>
                  </a:cubicBezTo>
                  <a:cubicBezTo>
                    <a:pt x="67" y="204"/>
                    <a:pt x="67" y="204"/>
                    <a:pt x="67" y="204"/>
                  </a:cubicBezTo>
                  <a:cubicBezTo>
                    <a:pt x="67" y="204"/>
                    <a:pt x="67" y="204"/>
                    <a:pt x="67" y="204"/>
                  </a:cubicBezTo>
                  <a:cubicBezTo>
                    <a:pt x="86" y="211"/>
                    <a:pt x="86" y="211"/>
                    <a:pt x="86" y="211"/>
                  </a:cubicBezTo>
                  <a:cubicBezTo>
                    <a:pt x="87" y="211"/>
                    <a:pt x="87" y="211"/>
                    <a:pt x="87" y="211"/>
                  </a:cubicBezTo>
                  <a:cubicBezTo>
                    <a:pt x="96" y="219"/>
                    <a:pt x="96" y="219"/>
                    <a:pt x="96" y="219"/>
                  </a:cubicBezTo>
                  <a:cubicBezTo>
                    <a:pt x="117" y="226"/>
                    <a:pt x="117" y="226"/>
                    <a:pt x="117" y="226"/>
                  </a:cubicBezTo>
                  <a:cubicBezTo>
                    <a:pt x="118" y="226"/>
                    <a:pt x="118" y="226"/>
                    <a:pt x="118" y="226"/>
                  </a:cubicBezTo>
                  <a:cubicBezTo>
                    <a:pt x="132" y="234"/>
                    <a:pt x="132" y="234"/>
                    <a:pt x="132" y="234"/>
                  </a:cubicBezTo>
                  <a:cubicBezTo>
                    <a:pt x="165" y="265"/>
                    <a:pt x="165" y="265"/>
                    <a:pt x="165" y="265"/>
                  </a:cubicBezTo>
                  <a:cubicBezTo>
                    <a:pt x="181" y="272"/>
                    <a:pt x="181" y="272"/>
                    <a:pt x="181" y="272"/>
                  </a:cubicBezTo>
                  <a:cubicBezTo>
                    <a:pt x="187" y="270"/>
                    <a:pt x="187" y="270"/>
                    <a:pt x="187" y="270"/>
                  </a:cubicBezTo>
                  <a:cubicBezTo>
                    <a:pt x="193" y="258"/>
                    <a:pt x="193" y="258"/>
                    <a:pt x="193" y="258"/>
                  </a:cubicBezTo>
                  <a:cubicBezTo>
                    <a:pt x="189" y="239"/>
                    <a:pt x="189" y="239"/>
                    <a:pt x="189" y="239"/>
                  </a:cubicBezTo>
                  <a:cubicBezTo>
                    <a:pt x="189" y="234"/>
                    <a:pt x="194" y="230"/>
                    <a:pt x="202" y="227"/>
                  </a:cubicBezTo>
                  <a:cubicBezTo>
                    <a:pt x="203" y="226"/>
                    <a:pt x="203" y="226"/>
                    <a:pt x="203" y="226"/>
                  </a:cubicBezTo>
                  <a:cubicBezTo>
                    <a:pt x="245" y="251"/>
                    <a:pt x="245" y="251"/>
                    <a:pt x="245" y="251"/>
                  </a:cubicBezTo>
                  <a:cubicBezTo>
                    <a:pt x="250" y="250"/>
                    <a:pt x="250" y="250"/>
                    <a:pt x="250" y="250"/>
                  </a:cubicBezTo>
                  <a:cubicBezTo>
                    <a:pt x="260" y="244"/>
                    <a:pt x="260" y="244"/>
                    <a:pt x="260" y="244"/>
                  </a:cubicBezTo>
                  <a:cubicBezTo>
                    <a:pt x="261" y="244"/>
                    <a:pt x="261" y="244"/>
                    <a:pt x="261" y="244"/>
                  </a:cubicBezTo>
                  <a:cubicBezTo>
                    <a:pt x="267" y="245"/>
                    <a:pt x="267" y="245"/>
                    <a:pt x="267" y="245"/>
                  </a:cubicBezTo>
                  <a:cubicBezTo>
                    <a:pt x="275" y="238"/>
                    <a:pt x="275" y="238"/>
                    <a:pt x="275" y="238"/>
                  </a:cubicBezTo>
                  <a:cubicBezTo>
                    <a:pt x="276" y="237"/>
                    <a:pt x="276" y="237"/>
                    <a:pt x="276" y="237"/>
                  </a:cubicBezTo>
                  <a:cubicBezTo>
                    <a:pt x="278" y="239"/>
                    <a:pt x="278" y="239"/>
                    <a:pt x="278" y="239"/>
                  </a:cubicBezTo>
                  <a:cubicBezTo>
                    <a:pt x="303" y="256"/>
                    <a:pt x="303" y="256"/>
                    <a:pt x="303" y="256"/>
                  </a:cubicBezTo>
                  <a:cubicBezTo>
                    <a:pt x="304" y="257"/>
                    <a:pt x="304" y="257"/>
                    <a:pt x="304" y="257"/>
                  </a:cubicBezTo>
                  <a:cubicBezTo>
                    <a:pt x="320" y="270"/>
                    <a:pt x="320" y="270"/>
                    <a:pt x="320" y="270"/>
                  </a:cubicBezTo>
                  <a:cubicBezTo>
                    <a:pt x="324" y="272"/>
                    <a:pt x="329" y="277"/>
                    <a:pt x="334" y="284"/>
                  </a:cubicBezTo>
                  <a:cubicBezTo>
                    <a:pt x="342" y="292"/>
                    <a:pt x="342" y="292"/>
                    <a:pt x="342" y="292"/>
                  </a:cubicBezTo>
                  <a:cubicBezTo>
                    <a:pt x="348" y="292"/>
                    <a:pt x="348" y="292"/>
                    <a:pt x="348" y="292"/>
                  </a:cubicBezTo>
                  <a:cubicBezTo>
                    <a:pt x="355" y="279"/>
                    <a:pt x="355" y="279"/>
                    <a:pt x="355" y="279"/>
                  </a:cubicBezTo>
                  <a:cubicBezTo>
                    <a:pt x="369" y="289"/>
                    <a:pt x="369" y="289"/>
                    <a:pt x="369" y="289"/>
                  </a:cubicBezTo>
                  <a:cubicBezTo>
                    <a:pt x="370" y="289"/>
                    <a:pt x="370" y="289"/>
                    <a:pt x="370" y="289"/>
                  </a:cubicBezTo>
                  <a:cubicBezTo>
                    <a:pt x="371" y="289"/>
                    <a:pt x="371" y="289"/>
                    <a:pt x="371" y="289"/>
                  </a:cubicBezTo>
                  <a:cubicBezTo>
                    <a:pt x="383" y="303"/>
                    <a:pt x="383" y="303"/>
                    <a:pt x="383" y="303"/>
                  </a:cubicBezTo>
                  <a:cubicBezTo>
                    <a:pt x="414" y="327"/>
                    <a:pt x="414" y="327"/>
                    <a:pt x="414" y="327"/>
                  </a:cubicBezTo>
                  <a:cubicBezTo>
                    <a:pt x="423" y="337"/>
                    <a:pt x="423" y="337"/>
                    <a:pt x="423" y="337"/>
                  </a:cubicBezTo>
                  <a:cubicBezTo>
                    <a:pt x="449" y="330"/>
                    <a:pt x="449" y="330"/>
                    <a:pt x="449" y="330"/>
                  </a:cubicBezTo>
                  <a:cubicBezTo>
                    <a:pt x="451" y="350"/>
                    <a:pt x="451" y="350"/>
                    <a:pt x="451" y="350"/>
                  </a:cubicBezTo>
                  <a:cubicBezTo>
                    <a:pt x="463" y="361"/>
                    <a:pt x="463" y="361"/>
                    <a:pt x="463" y="361"/>
                  </a:cubicBezTo>
                  <a:cubicBezTo>
                    <a:pt x="463" y="362"/>
                    <a:pt x="463" y="362"/>
                    <a:pt x="463" y="362"/>
                  </a:cubicBezTo>
                  <a:cubicBezTo>
                    <a:pt x="472" y="377"/>
                    <a:pt x="472" y="377"/>
                    <a:pt x="472" y="377"/>
                  </a:cubicBezTo>
                  <a:cubicBezTo>
                    <a:pt x="472" y="377"/>
                    <a:pt x="472" y="377"/>
                    <a:pt x="472" y="377"/>
                  </a:cubicBezTo>
                  <a:cubicBezTo>
                    <a:pt x="472" y="378"/>
                    <a:pt x="472" y="378"/>
                    <a:pt x="472" y="378"/>
                  </a:cubicBezTo>
                  <a:cubicBezTo>
                    <a:pt x="472" y="379"/>
                    <a:pt x="472" y="379"/>
                    <a:pt x="472" y="379"/>
                  </a:cubicBezTo>
                  <a:cubicBezTo>
                    <a:pt x="483" y="426"/>
                    <a:pt x="483" y="426"/>
                    <a:pt x="483" y="426"/>
                  </a:cubicBezTo>
                  <a:cubicBezTo>
                    <a:pt x="493" y="445"/>
                    <a:pt x="493" y="445"/>
                    <a:pt x="493" y="445"/>
                  </a:cubicBezTo>
                  <a:cubicBezTo>
                    <a:pt x="479" y="481"/>
                    <a:pt x="479" y="481"/>
                    <a:pt x="479" y="481"/>
                  </a:cubicBezTo>
                  <a:cubicBezTo>
                    <a:pt x="479" y="483"/>
                    <a:pt x="479" y="483"/>
                    <a:pt x="479" y="483"/>
                  </a:cubicBezTo>
                  <a:cubicBezTo>
                    <a:pt x="467" y="485"/>
                    <a:pt x="467" y="485"/>
                    <a:pt x="467" y="485"/>
                  </a:cubicBezTo>
                  <a:cubicBezTo>
                    <a:pt x="467" y="496"/>
                    <a:pt x="467" y="496"/>
                    <a:pt x="467" y="496"/>
                  </a:cubicBezTo>
                  <a:cubicBezTo>
                    <a:pt x="467" y="497"/>
                    <a:pt x="467" y="497"/>
                    <a:pt x="467" y="497"/>
                  </a:cubicBezTo>
                  <a:cubicBezTo>
                    <a:pt x="455" y="516"/>
                    <a:pt x="455" y="516"/>
                    <a:pt x="455" y="516"/>
                  </a:cubicBezTo>
                  <a:cubicBezTo>
                    <a:pt x="454" y="516"/>
                    <a:pt x="454" y="516"/>
                    <a:pt x="454" y="516"/>
                  </a:cubicBezTo>
                  <a:cubicBezTo>
                    <a:pt x="437" y="517"/>
                    <a:pt x="437" y="517"/>
                    <a:pt x="437" y="517"/>
                  </a:cubicBezTo>
                  <a:cubicBezTo>
                    <a:pt x="420" y="531"/>
                    <a:pt x="420" y="531"/>
                    <a:pt x="420" y="531"/>
                  </a:cubicBezTo>
                  <a:cubicBezTo>
                    <a:pt x="423" y="533"/>
                    <a:pt x="425" y="534"/>
                    <a:pt x="430" y="536"/>
                  </a:cubicBezTo>
                  <a:cubicBezTo>
                    <a:pt x="437" y="539"/>
                    <a:pt x="438" y="544"/>
                    <a:pt x="434" y="554"/>
                  </a:cubicBezTo>
                  <a:cubicBezTo>
                    <a:pt x="434" y="554"/>
                    <a:pt x="434" y="554"/>
                    <a:pt x="434" y="554"/>
                  </a:cubicBezTo>
                  <a:cubicBezTo>
                    <a:pt x="423" y="566"/>
                    <a:pt x="423" y="566"/>
                    <a:pt x="423" y="566"/>
                  </a:cubicBezTo>
                  <a:cubicBezTo>
                    <a:pt x="422" y="566"/>
                    <a:pt x="422" y="566"/>
                    <a:pt x="422" y="566"/>
                  </a:cubicBezTo>
                  <a:cubicBezTo>
                    <a:pt x="421" y="568"/>
                    <a:pt x="421" y="568"/>
                    <a:pt x="421" y="568"/>
                  </a:cubicBezTo>
                  <a:cubicBezTo>
                    <a:pt x="420" y="568"/>
                    <a:pt x="420" y="568"/>
                    <a:pt x="420" y="568"/>
                  </a:cubicBezTo>
                  <a:cubicBezTo>
                    <a:pt x="420" y="568"/>
                    <a:pt x="420" y="568"/>
                    <a:pt x="420" y="568"/>
                  </a:cubicBezTo>
                  <a:cubicBezTo>
                    <a:pt x="387" y="563"/>
                    <a:pt x="387" y="563"/>
                    <a:pt x="387" y="563"/>
                  </a:cubicBezTo>
                  <a:cubicBezTo>
                    <a:pt x="386" y="574"/>
                    <a:pt x="386" y="574"/>
                    <a:pt x="386" y="574"/>
                  </a:cubicBezTo>
                  <a:cubicBezTo>
                    <a:pt x="389" y="599"/>
                    <a:pt x="389" y="599"/>
                    <a:pt x="389" y="599"/>
                  </a:cubicBezTo>
                  <a:cubicBezTo>
                    <a:pt x="417" y="611"/>
                    <a:pt x="417" y="611"/>
                    <a:pt x="417" y="611"/>
                  </a:cubicBezTo>
                  <a:cubicBezTo>
                    <a:pt x="417" y="612"/>
                    <a:pt x="417" y="612"/>
                    <a:pt x="417" y="612"/>
                  </a:cubicBezTo>
                  <a:cubicBezTo>
                    <a:pt x="427" y="609"/>
                    <a:pt x="427" y="609"/>
                    <a:pt x="427" y="609"/>
                  </a:cubicBezTo>
                  <a:cubicBezTo>
                    <a:pt x="428" y="608"/>
                    <a:pt x="428" y="608"/>
                    <a:pt x="428" y="608"/>
                  </a:cubicBezTo>
                  <a:cubicBezTo>
                    <a:pt x="429" y="608"/>
                    <a:pt x="429" y="608"/>
                    <a:pt x="429" y="608"/>
                  </a:cubicBezTo>
                  <a:cubicBezTo>
                    <a:pt x="430" y="609"/>
                    <a:pt x="430" y="609"/>
                    <a:pt x="430" y="609"/>
                  </a:cubicBezTo>
                  <a:cubicBezTo>
                    <a:pt x="431" y="609"/>
                    <a:pt x="431" y="609"/>
                    <a:pt x="431" y="609"/>
                  </a:cubicBezTo>
                  <a:cubicBezTo>
                    <a:pt x="438" y="613"/>
                    <a:pt x="438" y="613"/>
                    <a:pt x="438" y="613"/>
                  </a:cubicBezTo>
                  <a:cubicBezTo>
                    <a:pt x="450" y="613"/>
                    <a:pt x="450" y="613"/>
                    <a:pt x="450" y="613"/>
                  </a:cubicBezTo>
                  <a:cubicBezTo>
                    <a:pt x="454" y="612"/>
                    <a:pt x="454" y="612"/>
                    <a:pt x="454" y="612"/>
                  </a:cubicBezTo>
                  <a:cubicBezTo>
                    <a:pt x="450" y="599"/>
                    <a:pt x="450" y="599"/>
                    <a:pt x="450" y="599"/>
                  </a:cubicBezTo>
                  <a:cubicBezTo>
                    <a:pt x="447" y="585"/>
                    <a:pt x="447" y="585"/>
                    <a:pt x="447" y="585"/>
                  </a:cubicBezTo>
                  <a:cubicBezTo>
                    <a:pt x="447" y="585"/>
                    <a:pt x="447" y="585"/>
                    <a:pt x="447" y="585"/>
                  </a:cubicBezTo>
                  <a:cubicBezTo>
                    <a:pt x="447" y="583"/>
                    <a:pt x="447" y="583"/>
                    <a:pt x="447" y="583"/>
                  </a:cubicBezTo>
                  <a:cubicBezTo>
                    <a:pt x="448" y="583"/>
                    <a:pt x="448" y="583"/>
                    <a:pt x="448" y="583"/>
                  </a:cubicBezTo>
                  <a:cubicBezTo>
                    <a:pt x="448" y="582"/>
                    <a:pt x="448" y="582"/>
                    <a:pt x="448" y="582"/>
                  </a:cubicBezTo>
                  <a:cubicBezTo>
                    <a:pt x="452" y="577"/>
                    <a:pt x="452" y="577"/>
                    <a:pt x="452" y="577"/>
                  </a:cubicBezTo>
                  <a:cubicBezTo>
                    <a:pt x="454" y="576"/>
                    <a:pt x="454" y="576"/>
                    <a:pt x="454" y="576"/>
                  </a:cubicBezTo>
                  <a:cubicBezTo>
                    <a:pt x="454" y="575"/>
                    <a:pt x="454" y="575"/>
                    <a:pt x="454" y="575"/>
                  </a:cubicBezTo>
                  <a:cubicBezTo>
                    <a:pt x="462" y="565"/>
                    <a:pt x="462" y="565"/>
                    <a:pt x="462" y="565"/>
                  </a:cubicBezTo>
                  <a:cubicBezTo>
                    <a:pt x="463" y="564"/>
                    <a:pt x="463" y="564"/>
                    <a:pt x="463" y="564"/>
                  </a:cubicBezTo>
                  <a:cubicBezTo>
                    <a:pt x="475" y="554"/>
                    <a:pt x="475" y="554"/>
                    <a:pt x="475" y="554"/>
                  </a:cubicBezTo>
                  <a:cubicBezTo>
                    <a:pt x="476" y="554"/>
                    <a:pt x="476" y="554"/>
                    <a:pt x="476" y="554"/>
                  </a:cubicBezTo>
                  <a:cubicBezTo>
                    <a:pt x="476" y="554"/>
                    <a:pt x="476" y="554"/>
                    <a:pt x="476" y="554"/>
                  </a:cubicBezTo>
                  <a:cubicBezTo>
                    <a:pt x="476" y="554"/>
                    <a:pt x="476" y="554"/>
                    <a:pt x="476" y="554"/>
                  </a:cubicBezTo>
                  <a:cubicBezTo>
                    <a:pt x="492" y="552"/>
                    <a:pt x="492" y="552"/>
                    <a:pt x="492" y="552"/>
                  </a:cubicBezTo>
                  <a:cubicBezTo>
                    <a:pt x="492" y="556"/>
                    <a:pt x="492" y="556"/>
                    <a:pt x="492" y="556"/>
                  </a:cubicBezTo>
                  <a:cubicBezTo>
                    <a:pt x="492" y="561"/>
                    <a:pt x="492" y="564"/>
                    <a:pt x="493" y="566"/>
                  </a:cubicBezTo>
                  <a:cubicBezTo>
                    <a:pt x="496" y="572"/>
                    <a:pt x="496" y="572"/>
                    <a:pt x="496" y="572"/>
                  </a:cubicBezTo>
                  <a:cubicBezTo>
                    <a:pt x="500" y="581"/>
                    <a:pt x="500" y="581"/>
                    <a:pt x="500" y="581"/>
                  </a:cubicBezTo>
                  <a:cubicBezTo>
                    <a:pt x="514" y="589"/>
                    <a:pt x="514" y="589"/>
                    <a:pt x="514" y="589"/>
                  </a:cubicBezTo>
                  <a:cubicBezTo>
                    <a:pt x="552" y="592"/>
                    <a:pt x="552" y="592"/>
                    <a:pt x="552" y="592"/>
                  </a:cubicBezTo>
                  <a:cubicBezTo>
                    <a:pt x="553" y="592"/>
                    <a:pt x="553" y="592"/>
                    <a:pt x="553" y="592"/>
                  </a:cubicBezTo>
                  <a:cubicBezTo>
                    <a:pt x="555" y="592"/>
                    <a:pt x="555" y="592"/>
                    <a:pt x="555" y="592"/>
                  </a:cubicBezTo>
                  <a:cubicBezTo>
                    <a:pt x="555" y="594"/>
                    <a:pt x="555" y="594"/>
                    <a:pt x="555" y="594"/>
                  </a:cubicBezTo>
                  <a:cubicBezTo>
                    <a:pt x="555" y="596"/>
                    <a:pt x="555" y="596"/>
                    <a:pt x="555" y="596"/>
                  </a:cubicBezTo>
                  <a:cubicBezTo>
                    <a:pt x="554" y="608"/>
                    <a:pt x="554" y="608"/>
                    <a:pt x="554" y="608"/>
                  </a:cubicBezTo>
                  <a:cubicBezTo>
                    <a:pt x="565" y="620"/>
                    <a:pt x="565" y="620"/>
                    <a:pt x="565" y="620"/>
                  </a:cubicBezTo>
                  <a:cubicBezTo>
                    <a:pt x="573" y="623"/>
                    <a:pt x="573" y="623"/>
                    <a:pt x="573" y="623"/>
                  </a:cubicBezTo>
                  <a:cubicBezTo>
                    <a:pt x="574" y="624"/>
                    <a:pt x="574" y="624"/>
                    <a:pt x="574" y="624"/>
                  </a:cubicBezTo>
                  <a:cubicBezTo>
                    <a:pt x="574" y="625"/>
                    <a:pt x="574" y="625"/>
                    <a:pt x="574" y="625"/>
                  </a:cubicBezTo>
                  <a:cubicBezTo>
                    <a:pt x="575" y="626"/>
                    <a:pt x="575" y="626"/>
                    <a:pt x="575" y="626"/>
                  </a:cubicBezTo>
                  <a:cubicBezTo>
                    <a:pt x="575" y="631"/>
                    <a:pt x="575" y="631"/>
                    <a:pt x="575" y="631"/>
                  </a:cubicBezTo>
                  <a:cubicBezTo>
                    <a:pt x="575" y="638"/>
                    <a:pt x="575" y="638"/>
                    <a:pt x="575" y="638"/>
                  </a:cubicBezTo>
                  <a:cubicBezTo>
                    <a:pt x="572" y="652"/>
                    <a:pt x="572" y="652"/>
                    <a:pt x="572" y="652"/>
                  </a:cubicBezTo>
                  <a:cubicBezTo>
                    <a:pt x="576" y="655"/>
                    <a:pt x="576" y="655"/>
                    <a:pt x="576" y="655"/>
                  </a:cubicBezTo>
                  <a:cubicBezTo>
                    <a:pt x="582" y="654"/>
                    <a:pt x="587" y="654"/>
                    <a:pt x="592" y="658"/>
                  </a:cubicBezTo>
                  <a:cubicBezTo>
                    <a:pt x="607" y="665"/>
                    <a:pt x="607" y="665"/>
                    <a:pt x="607" y="665"/>
                  </a:cubicBezTo>
                  <a:cubicBezTo>
                    <a:pt x="617" y="658"/>
                    <a:pt x="617" y="658"/>
                    <a:pt x="617" y="658"/>
                  </a:cubicBezTo>
                  <a:cubicBezTo>
                    <a:pt x="627" y="647"/>
                    <a:pt x="627" y="647"/>
                    <a:pt x="627" y="647"/>
                  </a:cubicBezTo>
                  <a:cubicBezTo>
                    <a:pt x="628" y="642"/>
                    <a:pt x="628" y="642"/>
                    <a:pt x="628" y="642"/>
                  </a:cubicBezTo>
                  <a:cubicBezTo>
                    <a:pt x="629" y="641"/>
                    <a:pt x="629" y="641"/>
                    <a:pt x="629" y="641"/>
                  </a:cubicBezTo>
                  <a:cubicBezTo>
                    <a:pt x="630" y="640"/>
                    <a:pt x="630" y="640"/>
                    <a:pt x="630" y="640"/>
                  </a:cubicBezTo>
                  <a:cubicBezTo>
                    <a:pt x="632" y="639"/>
                    <a:pt x="632" y="639"/>
                    <a:pt x="632" y="639"/>
                  </a:cubicBezTo>
                  <a:cubicBezTo>
                    <a:pt x="632" y="637"/>
                    <a:pt x="632" y="637"/>
                    <a:pt x="632" y="637"/>
                  </a:cubicBezTo>
                  <a:cubicBezTo>
                    <a:pt x="628" y="623"/>
                    <a:pt x="628" y="623"/>
                    <a:pt x="628" y="623"/>
                  </a:cubicBezTo>
                  <a:cubicBezTo>
                    <a:pt x="627" y="615"/>
                    <a:pt x="627" y="615"/>
                    <a:pt x="627" y="615"/>
                  </a:cubicBezTo>
                  <a:cubicBezTo>
                    <a:pt x="627" y="614"/>
                    <a:pt x="627" y="614"/>
                    <a:pt x="627" y="614"/>
                  </a:cubicBezTo>
                  <a:cubicBezTo>
                    <a:pt x="627" y="614"/>
                    <a:pt x="627" y="614"/>
                    <a:pt x="627" y="614"/>
                  </a:cubicBezTo>
                  <a:cubicBezTo>
                    <a:pt x="627" y="613"/>
                    <a:pt x="627" y="613"/>
                    <a:pt x="627" y="613"/>
                  </a:cubicBezTo>
                  <a:cubicBezTo>
                    <a:pt x="627" y="612"/>
                    <a:pt x="627" y="612"/>
                    <a:pt x="627" y="612"/>
                  </a:cubicBezTo>
                  <a:cubicBezTo>
                    <a:pt x="633" y="603"/>
                    <a:pt x="633" y="603"/>
                    <a:pt x="633" y="603"/>
                  </a:cubicBezTo>
                  <a:cubicBezTo>
                    <a:pt x="634" y="603"/>
                    <a:pt x="634" y="603"/>
                    <a:pt x="634" y="603"/>
                  </a:cubicBezTo>
                  <a:cubicBezTo>
                    <a:pt x="645" y="595"/>
                    <a:pt x="645" y="595"/>
                    <a:pt x="645" y="595"/>
                  </a:cubicBezTo>
                  <a:cubicBezTo>
                    <a:pt x="645" y="595"/>
                    <a:pt x="645" y="595"/>
                    <a:pt x="645" y="595"/>
                  </a:cubicBezTo>
                  <a:cubicBezTo>
                    <a:pt x="668" y="595"/>
                    <a:pt x="668" y="595"/>
                    <a:pt x="668" y="595"/>
                  </a:cubicBezTo>
                  <a:cubicBezTo>
                    <a:pt x="672" y="594"/>
                    <a:pt x="672" y="594"/>
                    <a:pt x="672" y="594"/>
                  </a:cubicBezTo>
                  <a:cubicBezTo>
                    <a:pt x="671" y="582"/>
                    <a:pt x="671" y="582"/>
                    <a:pt x="671" y="582"/>
                  </a:cubicBezTo>
                  <a:cubicBezTo>
                    <a:pt x="667" y="572"/>
                    <a:pt x="667" y="572"/>
                    <a:pt x="667" y="572"/>
                  </a:cubicBezTo>
                  <a:cubicBezTo>
                    <a:pt x="660" y="559"/>
                    <a:pt x="660" y="559"/>
                    <a:pt x="660" y="559"/>
                  </a:cubicBezTo>
                  <a:cubicBezTo>
                    <a:pt x="659" y="559"/>
                    <a:pt x="659" y="559"/>
                    <a:pt x="659" y="559"/>
                  </a:cubicBezTo>
                  <a:cubicBezTo>
                    <a:pt x="659" y="558"/>
                    <a:pt x="659" y="558"/>
                    <a:pt x="659" y="558"/>
                  </a:cubicBezTo>
                  <a:cubicBezTo>
                    <a:pt x="659" y="541"/>
                    <a:pt x="659" y="541"/>
                    <a:pt x="659" y="541"/>
                  </a:cubicBezTo>
                  <a:cubicBezTo>
                    <a:pt x="659" y="540"/>
                    <a:pt x="659" y="540"/>
                    <a:pt x="659" y="540"/>
                  </a:cubicBezTo>
                  <a:cubicBezTo>
                    <a:pt x="663" y="530"/>
                    <a:pt x="663" y="530"/>
                    <a:pt x="663" y="530"/>
                  </a:cubicBezTo>
                  <a:cubicBezTo>
                    <a:pt x="664" y="529"/>
                    <a:pt x="664" y="529"/>
                    <a:pt x="664" y="529"/>
                  </a:cubicBezTo>
                  <a:cubicBezTo>
                    <a:pt x="683" y="502"/>
                    <a:pt x="683" y="502"/>
                    <a:pt x="683" y="502"/>
                  </a:cubicBezTo>
                  <a:cubicBezTo>
                    <a:pt x="683" y="501"/>
                    <a:pt x="683" y="501"/>
                    <a:pt x="683" y="501"/>
                  </a:cubicBezTo>
                  <a:cubicBezTo>
                    <a:pt x="684" y="501"/>
                    <a:pt x="684" y="501"/>
                    <a:pt x="684" y="501"/>
                  </a:cubicBezTo>
                  <a:cubicBezTo>
                    <a:pt x="685" y="501"/>
                    <a:pt x="685" y="501"/>
                    <a:pt x="685" y="501"/>
                  </a:cubicBezTo>
                  <a:cubicBezTo>
                    <a:pt x="689" y="501"/>
                    <a:pt x="689" y="501"/>
                    <a:pt x="689" y="501"/>
                  </a:cubicBezTo>
                  <a:cubicBezTo>
                    <a:pt x="696" y="501"/>
                    <a:pt x="696" y="501"/>
                    <a:pt x="696" y="501"/>
                  </a:cubicBezTo>
                  <a:cubicBezTo>
                    <a:pt x="712" y="510"/>
                    <a:pt x="712" y="510"/>
                    <a:pt x="712" y="510"/>
                  </a:cubicBezTo>
                  <a:cubicBezTo>
                    <a:pt x="723" y="513"/>
                    <a:pt x="723" y="513"/>
                    <a:pt x="723" y="513"/>
                  </a:cubicBezTo>
                  <a:cubicBezTo>
                    <a:pt x="724" y="508"/>
                    <a:pt x="724" y="508"/>
                    <a:pt x="724" y="508"/>
                  </a:cubicBezTo>
                  <a:cubicBezTo>
                    <a:pt x="722" y="507"/>
                    <a:pt x="722" y="507"/>
                    <a:pt x="722" y="507"/>
                  </a:cubicBezTo>
                  <a:cubicBezTo>
                    <a:pt x="722" y="505"/>
                    <a:pt x="722" y="505"/>
                    <a:pt x="722" y="505"/>
                  </a:cubicBezTo>
                  <a:cubicBezTo>
                    <a:pt x="722" y="501"/>
                    <a:pt x="724" y="497"/>
                    <a:pt x="728" y="494"/>
                  </a:cubicBezTo>
                  <a:cubicBezTo>
                    <a:pt x="740" y="485"/>
                    <a:pt x="740" y="485"/>
                    <a:pt x="740" y="485"/>
                  </a:cubicBezTo>
                  <a:cubicBezTo>
                    <a:pt x="741" y="484"/>
                    <a:pt x="741" y="484"/>
                    <a:pt x="741" y="484"/>
                  </a:cubicBezTo>
                  <a:cubicBezTo>
                    <a:pt x="741" y="483"/>
                    <a:pt x="741" y="483"/>
                    <a:pt x="741" y="483"/>
                  </a:cubicBezTo>
                  <a:cubicBezTo>
                    <a:pt x="748" y="481"/>
                    <a:pt x="752" y="480"/>
                    <a:pt x="755" y="480"/>
                  </a:cubicBezTo>
                  <a:cubicBezTo>
                    <a:pt x="766" y="479"/>
                    <a:pt x="766" y="479"/>
                    <a:pt x="766" y="479"/>
                  </a:cubicBezTo>
                  <a:cubicBezTo>
                    <a:pt x="767" y="479"/>
                    <a:pt x="767" y="479"/>
                    <a:pt x="767" y="479"/>
                  </a:cubicBezTo>
                  <a:cubicBezTo>
                    <a:pt x="774" y="480"/>
                    <a:pt x="774" y="480"/>
                    <a:pt x="774" y="480"/>
                  </a:cubicBezTo>
                  <a:cubicBezTo>
                    <a:pt x="779" y="463"/>
                    <a:pt x="779" y="463"/>
                    <a:pt x="779" y="463"/>
                  </a:cubicBezTo>
                  <a:cubicBezTo>
                    <a:pt x="779" y="451"/>
                    <a:pt x="779" y="451"/>
                    <a:pt x="779" y="451"/>
                  </a:cubicBezTo>
                  <a:cubicBezTo>
                    <a:pt x="779" y="443"/>
                    <a:pt x="779" y="439"/>
                    <a:pt x="781" y="437"/>
                  </a:cubicBezTo>
                  <a:cubicBezTo>
                    <a:pt x="786" y="428"/>
                    <a:pt x="786" y="428"/>
                    <a:pt x="786" y="428"/>
                  </a:cubicBezTo>
                  <a:cubicBezTo>
                    <a:pt x="780" y="420"/>
                    <a:pt x="780" y="420"/>
                    <a:pt x="780" y="420"/>
                  </a:cubicBezTo>
                  <a:cubicBezTo>
                    <a:pt x="772" y="414"/>
                    <a:pt x="772" y="414"/>
                    <a:pt x="772" y="414"/>
                  </a:cubicBezTo>
                  <a:cubicBezTo>
                    <a:pt x="754" y="410"/>
                    <a:pt x="754" y="410"/>
                    <a:pt x="754" y="410"/>
                  </a:cubicBezTo>
                  <a:cubicBezTo>
                    <a:pt x="751" y="410"/>
                    <a:pt x="745" y="406"/>
                    <a:pt x="734" y="397"/>
                  </a:cubicBezTo>
                  <a:cubicBezTo>
                    <a:pt x="724" y="392"/>
                    <a:pt x="724" y="392"/>
                    <a:pt x="724" y="392"/>
                  </a:cubicBezTo>
                  <a:cubicBezTo>
                    <a:pt x="723" y="392"/>
                    <a:pt x="723" y="392"/>
                    <a:pt x="723" y="392"/>
                  </a:cubicBezTo>
                  <a:cubicBezTo>
                    <a:pt x="723" y="392"/>
                    <a:pt x="723" y="392"/>
                    <a:pt x="723" y="392"/>
                  </a:cubicBezTo>
                  <a:cubicBezTo>
                    <a:pt x="710" y="377"/>
                    <a:pt x="710" y="377"/>
                    <a:pt x="710" y="377"/>
                  </a:cubicBezTo>
                  <a:cubicBezTo>
                    <a:pt x="698" y="377"/>
                    <a:pt x="698" y="377"/>
                    <a:pt x="698" y="377"/>
                  </a:cubicBezTo>
                  <a:cubicBezTo>
                    <a:pt x="698" y="376"/>
                    <a:pt x="698" y="376"/>
                    <a:pt x="698" y="376"/>
                  </a:cubicBezTo>
                  <a:cubicBezTo>
                    <a:pt x="697" y="376"/>
                    <a:pt x="697" y="376"/>
                    <a:pt x="697" y="376"/>
                  </a:cubicBezTo>
                  <a:cubicBezTo>
                    <a:pt x="687" y="370"/>
                    <a:pt x="687" y="370"/>
                    <a:pt x="687" y="370"/>
                  </a:cubicBezTo>
                  <a:cubicBezTo>
                    <a:pt x="680" y="379"/>
                    <a:pt x="680" y="379"/>
                    <a:pt x="680" y="379"/>
                  </a:cubicBezTo>
                  <a:cubicBezTo>
                    <a:pt x="679" y="411"/>
                    <a:pt x="679" y="411"/>
                    <a:pt x="679" y="411"/>
                  </a:cubicBezTo>
                  <a:cubicBezTo>
                    <a:pt x="681" y="423"/>
                    <a:pt x="681" y="423"/>
                    <a:pt x="681" y="423"/>
                  </a:cubicBezTo>
                  <a:cubicBezTo>
                    <a:pt x="686" y="423"/>
                    <a:pt x="686" y="423"/>
                    <a:pt x="686" y="423"/>
                  </a:cubicBezTo>
                  <a:cubicBezTo>
                    <a:pt x="687" y="424"/>
                    <a:pt x="687" y="424"/>
                    <a:pt x="687" y="424"/>
                  </a:cubicBezTo>
                  <a:cubicBezTo>
                    <a:pt x="696" y="427"/>
                    <a:pt x="696" y="427"/>
                    <a:pt x="696" y="427"/>
                  </a:cubicBezTo>
                  <a:cubicBezTo>
                    <a:pt x="696" y="428"/>
                    <a:pt x="696" y="428"/>
                    <a:pt x="696" y="428"/>
                  </a:cubicBezTo>
                  <a:cubicBezTo>
                    <a:pt x="696" y="428"/>
                    <a:pt x="696" y="428"/>
                    <a:pt x="696" y="428"/>
                  </a:cubicBezTo>
                  <a:cubicBezTo>
                    <a:pt x="701" y="440"/>
                    <a:pt x="701" y="440"/>
                    <a:pt x="701" y="440"/>
                  </a:cubicBezTo>
                  <a:cubicBezTo>
                    <a:pt x="702" y="440"/>
                    <a:pt x="702" y="440"/>
                    <a:pt x="702" y="440"/>
                  </a:cubicBezTo>
                  <a:cubicBezTo>
                    <a:pt x="702" y="441"/>
                    <a:pt x="702" y="441"/>
                    <a:pt x="702" y="441"/>
                  </a:cubicBezTo>
                  <a:cubicBezTo>
                    <a:pt x="702" y="441"/>
                    <a:pt x="702" y="441"/>
                    <a:pt x="702" y="441"/>
                  </a:cubicBezTo>
                  <a:cubicBezTo>
                    <a:pt x="699" y="463"/>
                    <a:pt x="699" y="463"/>
                    <a:pt x="699" y="463"/>
                  </a:cubicBezTo>
                  <a:cubicBezTo>
                    <a:pt x="699" y="464"/>
                    <a:pt x="699" y="464"/>
                    <a:pt x="699" y="464"/>
                  </a:cubicBezTo>
                  <a:cubicBezTo>
                    <a:pt x="699" y="465"/>
                    <a:pt x="699" y="465"/>
                    <a:pt x="699" y="465"/>
                  </a:cubicBezTo>
                  <a:cubicBezTo>
                    <a:pt x="698" y="465"/>
                    <a:pt x="698" y="465"/>
                    <a:pt x="698" y="465"/>
                  </a:cubicBezTo>
                  <a:cubicBezTo>
                    <a:pt x="695" y="468"/>
                    <a:pt x="692" y="469"/>
                    <a:pt x="689" y="471"/>
                  </a:cubicBezTo>
                  <a:cubicBezTo>
                    <a:pt x="687" y="472"/>
                    <a:pt x="687" y="472"/>
                    <a:pt x="687" y="472"/>
                  </a:cubicBezTo>
                  <a:cubicBezTo>
                    <a:pt x="687" y="471"/>
                    <a:pt x="687" y="471"/>
                    <a:pt x="687" y="471"/>
                  </a:cubicBezTo>
                  <a:cubicBezTo>
                    <a:pt x="686" y="471"/>
                    <a:pt x="686" y="471"/>
                    <a:pt x="686" y="471"/>
                  </a:cubicBezTo>
                  <a:cubicBezTo>
                    <a:pt x="681" y="470"/>
                    <a:pt x="681" y="470"/>
                    <a:pt x="681" y="470"/>
                  </a:cubicBezTo>
                  <a:cubicBezTo>
                    <a:pt x="670" y="474"/>
                    <a:pt x="670" y="474"/>
                    <a:pt x="670" y="474"/>
                  </a:cubicBezTo>
                  <a:cubicBezTo>
                    <a:pt x="669" y="474"/>
                    <a:pt x="669" y="474"/>
                    <a:pt x="669" y="474"/>
                  </a:cubicBezTo>
                  <a:cubicBezTo>
                    <a:pt x="670" y="476"/>
                    <a:pt x="670" y="476"/>
                    <a:pt x="670" y="476"/>
                  </a:cubicBezTo>
                  <a:cubicBezTo>
                    <a:pt x="671" y="477"/>
                    <a:pt x="671" y="477"/>
                    <a:pt x="671" y="477"/>
                  </a:cubicBezTo>
                  <a:cubicBezTo>
                    <a:pt x="673" y="495"/>
                    <a:pt x="673" y="495"/>
                    <a:pt x="673" y="495"/>
                  </a:cubicBezTo>
                  <a:cubicBezTo>
                    <a:pt x="673" y="498"/>
                    <a:pt x="672" y="499"/>
                    <a:pt x="669" y="500"/>
                  </a:cubicBezTo>
                  <a:cubicBezTo>
                    <a:pt x="660" y="500"/>
                    <a:pt x="660" y="500"/>
                    <a:pt x="660" y="500"/>
                  </a:cubicBezTo>
                  <a:cubicBezTo>
                    <a:pt x="656" y="499"/>
                    <a:pt x="654" y="498"/>
                    <a:pt x="652" y="496"/>
                  </a:cubicBezTo>
                  <a:cubicBezTo>
                    <a:pt x="644" y="490"/>
                    <a:pt x="644" y="490"/>
                    <a:pt x="644" y="490"/>
                  </a:cubicBezTo>
                  <a:cubicBezTo>
                    <a:pt x="643" y="489"/>
                    <a:pt x="643" y="489"/>
                    <a:pt x="643" y="489"/>
                  </a:cubicBezTo>
                  <a:cubicBezTo>
                    <a:pt x="643" y="489"/>
                    <a:pt x="643" y="489"/>
                    <a:pt x="643" y="489"/>
                  </a:cubicBezTo>
                  <a:cubicBezTo>
                    <a:pt x="643" y="488"/>
                    <a:pt x="643" y="488"/>
                    <a:pt x="643" y="488"/>
                  </a:cubicBezTo>
                  <a:cubicBezTo>
                    <a:pt x="638" y="477"/>
                    <a:pt x="638" y="477"/>
                    <a:pt x="638" y="477"/>
                  </a:cubicBezTo>
                  <a:cubicBezTo>
                    <a:pt x="636" y="475"/>
                    <a:pt x="633" y="473"/>
                    <a:pt x="626" y="471"/>
                  </a:cubicBezTo>
                  <a:cubicBezTo>
                    <a:pt x="625" y="471"/>
                    <a:pt x="625" y="471"/>
                    <a:pt x="625" y="471"/>
                  </a:cubicBezTo>
                  <a:cubicBezTo>
                    <a:pt x="625" y="471"/>
                    <a:pt x="625" y="471"/>
                    <a:pt x="625" y="471"/>
                  </a:cubicBezTo>
                  <a:cubicBezTo>
                    <a:pt x="615" y="464"/>
                    <a:pt x="615" y="464"/>
                    <a:pt x="615" y="464"/>
                  </a:cubicBezTo>
                  <a:cubicBezTo>
                    <a:pt x="614" y="464"/>
                    <a:pt x="614" y="464"/>
                    <a:pt x="614" y="464"/>
                  </a:cubicBezTo>
                  <a:cubicBezTo>
                    <a:pt x="614" y="463"/>
                    <a:pt x="614" y="463"/>
                    <a:pt x="614" y="463"/>
                  </a:cubicBezTo>
                  <a:cubicBezTo>
                    <a:pt x="611" y="451"/>
                    <a:pt x="611" y="451"/>
                    <a:pt x="611" y="451"/>
                  </a:cubicBezTo>
                  <a:cubicBezTo>
                    <a:pt x="612" y="442"/>
                    <a:pt x="612" y="442"/>
                    <a:pt x="612" y="442"/>
                  </a:cubicBezTo>
                  <a:cubicBezTo>
                    <a:pt x="613" y="442"/>
                    <a:pt x="613" y="442"/>
                    <a:pt x="613" y="442"/>
                  </a:cubicBezTo>
                  <a:cubicBezTo>
                    <a:pt x="613" y="441"/>
                    <a:pt x="613" y="441"/>
                    <a:pt x="613" y="441"/>
                  </a:cubicBezTo>
                  <a:cubicBezTo>
                    <a:pt x="617" y="437"/>
                    <a:pt x="617" y="437"/>
                    <a:pt x="617" y="437"/>
                  </a:cubicBezTo>
                  <a:cubicBezTo>
                    <a:pt x="617" y="433"/>
                    <a:pt x="617" y="433"/>
                    <a:pt x="617" y="433"/>
                  </a:cubicBezTo>
                  <a:cubicBezTo>
                    <a:pt x="613" y="421"/>
                    <a:pt x="613" y="421"/>
                    <a:pt x="613" y="421"/>
                  </a:cubicBezTo>
                  <a:cubicBezTo>
                    <a:pt x="603" y="412"/>
                    <a:pt x="603" y="412"/>
                    <a:pt x="603" y="412"/>
                  </a:cubicBezTo>
                  <a:cubicBezTo>
                    <a:pt x="603" y="410"/>
                    <a:pt x="603" y="410"/>
                    <a:pt x="603" y="410"/>
                  </a:cubicBezTo>
                  <a:cubicBezTo>
                    <a:pt x="600" y="382"/>
                    <a:pt x="600" y="382"/>
                    <a:pt x="600" y="382"/>
                  </a:cubicBezTo>
                  <a:cubicBezTo>
                    <a:pt x="594" y="375"/>
                    <a:pt x="594" y="375"/>
                    <a:pt x="594" y="375"/>
                  </a:cubicBezTo>
                  <a:cubicBezTo>
                    <a:pt x="593" y="375"/>
                    <a:pt x="593" y="375"/>
                    <a:pt x="593" y="375"/>
                  </a:cubicBezTo>
                  <a:cubicBezTo>
                    <a:pt x="592" y="374"/>
                    <a:pt x="592" y="374"/>
                    <a:pt x="592" y="374"/>
                  </a:cubicBezTo>
                  <a:cubicBezTo>
                    <a:pt x="587" y="361"/>
                    <a:pt x="587" y="361"/>
                    <a:pt x="587" y="361"/>
                  </a:cubicBezTo>
                  <a:cubicBezTo>
                    <a:pt x="562" y="359"/>
                    <a:pt x="562" y="359"/>
                    <a:pt x="562" y="359"/>
                  </a:cubicBezTo>
                  <a:cubicBezTo>
                    <a:pt x="556" y="357"/>
                    <a:pt x="552" y="352"/>
                    <a:pt x="549" y="347"/>
                  </a:cubicBezTo>
                  <a:cubicBezTo>
                    <a:pt x="538" y="347"/>
                    <a:pt x="538" y="347"/>
                    <a:pt x="538" y="347"/>
                  </a:cubicBezTo>
                  <a:cubicBezTo>
                    <a:pt x="534" y="345"/>
                    <a:pt x="529" y="343"/>
                    <a:pt x="525" y="338"/>
                  </a:cubicBezTo>
                  <a:cubicBezTo>
                    <a:pt x="523" y="337"/>
                    <a:pt x="523" y="337"/>
                    <a:pt x="523" y="337"/>
                  </a:cubicBezTo>
                  <a:cubicBezTo>
                    <a:pt x="520" y="334"/>
                    <a:pt x="518" y="330"/>
                    <a:pt x="515" y="324"/>
                  </a:cubicBezTo>
                  <a:cubicBezTo>
                    <a:pt x="514" y="323"/>
                    <a:pt x="514" y="323"/>
                    <a:pt x="514" y="323"/>
                  </a:cubicBezTo>
                  <a:cubicBezTo>
                    <a:pt x="512" y="312"/>
                    <a:pt x="512" y="312"/>
                    <a:pt x="512" y="312"/>
                  </a:cubicBezTo>
                  <a:cubicBezTo>
                    <a:pt x="512" y="312"/>
                    <a:pt x="512" y="312"/>
                    <a:pt x="512" y="312"/>
                  </a:cubicBezTo>
                  <a:cubicBezTo>
                    <a:pt x="512" y="311"/>
                    <a:pt x="512" y="311"/>
                    <a:pt x="512" y="311"/>
                  </a:cubicBezTo>
                  <a:cubicBezTo>
                    <a:pt x="516" y="290"/>
                    <a:pt x="516" y="290"/>
                    <a:pt x="516" y="290"/>
                  </a:cubicBezTo>
                  <a:cubicBezTo>
                    <a:pt x="516" y="289"/>
                    <a:pt x="516" y="289"/>
                    <a:pt x="516" y="289"/>
                  </a:cubicBezTo>
                  <a:cubicBezTo>
                    <a:pt x="520" y="280"/>
                    <a:pt x="520" y="280"/>
                    <a:pt x="520" y="280"/>
                  </a:cubicBezTo>
                  <a:cubicBezTo>
                    <a:pt x="520" y="279"/>
                    <a:pt x="520" y="279"/>
                    <a:pt x="520" y="279"/>
                  </a:cubicBezTo>
                  <a:cubicBezTo>
                    <a:pt x="520" y="279"/>
                    <a:pt x="520" y="279"/>
                    <a:pt x="520" y="279"/>
                  </a:cubicBezTo>
                  <a:cubicBezTo>
                    <a:pt x="521" y="279"/>
                    <a:pt x="521" y="279"/>
                    <a:pt x="521" y="279"/>
                  </a:cubicBezTo>
                  <a:cubicBezTo>
                    <a:pt x="547" y="268"/>
                    <a:pt x="547" y="268"/>
                    <a:pt x="547" y="268"/>
                  </a:cubicBezTo>
                  <a:cubicBezTo>
                    <a:pt x="558" y="255"/>
                    <a:pt x="558" y="255"/>
                    <a:pt x="558" y="255"/>
                  </a:cubicBezTo>
                  <a:cubicBezTo>
                    <a:pt x="560" y="245"/>
                    <a:pt x="560" y="245"/>
                    <a:pt x="560" y="245"/>
                  </a:cubicBezTo>
                  <a:cubicBezTo>
                    <a:pt x="558" y="237"/>
                    <a:pt x="558" y="237"/>
                    <a:pt x="558" y="237"/>
                  </a:cubicBezTo>
                  <a:cubicBezTo>
                    <a:pt x="554" y="228"/>
                    <a:pt x="552" y="223"/>
                    <a:pt x="552" y="219"/>
                  </a:cubicBezTo>
                  <a:cubicBezTo>
                    <a:pt x="546" y="220"/>
                    <a:pt x="546" y="220"/>
                    <a:pt x="546" y="220"/>
                  </a:cubicBezTo>
                  <a:cubicBezTo>
                    <a:pt x="536" y="219"/>
                    <a:pt x="536" y="219"/>
                    <a:pt x="536" y="219"/>
                  </a:cubicBezTo>
                  <a:cubicBezTo>
                    <a:pt x="534" y="220"/>
                    <a:pt x="529" y="226"/>
                    <a:pt x="521" y="235"/>
                  </a:cubicBezTo>
                  <a:cubicBezTo>
                    <a:pt x="509" y="246"/>
                    <a:pt x="509" y="246"/>
                    <a:pt x="509" y="246"/>
                  </a:cubicBezTo>
                  <a:cubicBezTo>
                    <a:pt x="509" y="246"/>
                    <a:pt x="509" y="246"/>
                    <a:pt x="509" y="246"/>
                  </a:cubicBezTo>
                  <a:cubicBezTo>
                    <a:pt x="508" y="247"/>
                    <a:pt x="508" y="247"/>
                    <a:pt x="508" y="247"/>
                  </a:cubicBezTo>
                  <a:cubicBezTo>
                    <a:pt x="499" y="249"/>
                    <a:pt x="493" y="250"/>
                    <a:pt x="489" y="249"/>
                  </a:cubicBezTo>
                  <a:lnTo>
                    <a:pt x="467" y="2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Freeform 9"/>
            <p:cNvSpPr/>
            <p:nvPr/>
          </p:nvSpPr>
          <p:spPr bwMode="auto">
            <a:xfrm>
              <a:off x="3027986" y="2698692"/>
              <a:ext cx="413504" cy="740861"/>
            </a:xfrm>
            <a:custGeom>
              <a:avLst/>
              <a:gdLst>
                <a:gd name="T0" fmla="*/ 82 w 278"/>
                <a:gd name="T1" fmla="*/ 155 h 498"/>
                <a:gd name="T2" fmla="*/ 105 w 278"/>
                <a:gd name="T3" fmla="*/ 173 h 498"/>
                <a:gd name="T4" fmla="*/ 140 w 278"/>
                <a:gd name="T5" fmla="*/ 191 h 498"/>
                <a:gd name="T6" fmla="*/ 152 w 278"/>
                <a:gd name="T7" fmla="*/ 197 h 498"/>
                <a:gd name="T8" fmla="*/ 161 w 278"/>
                <a:gd name="T9" fmla="*/ 211 h 498"/>
                <a:gd name="T10" fmla="*/ 152 w 278"/>
                <a:gd name="T11" fmla="*/ 234 h 498"/>
                <a:gd name="T12" fmla="*/ 152 w 278"/>
                <a:gd name="T13" fmla="*/ 248 h 498"/>
                <a:gd name="T14" fmla="*/ 144 w 278"/>
                <a:gd name="T15" fmla="*/ 272 h 498"/>
                <a:gd name="T16" fmla="*/ 121 w 278"/>
                <a:gd name="T17" fmla="*/ 270 h 498"/>
                <a:gd name="T18" fmla="*/ 96 w 278"/>
                <a:gd name="T19" fmla="*/ 286 h 498"/>
                <a:gd name="T20" fmla="*/ 100 w 278"/>
                <a:gd name="T21" fmla="*/ 305 h 498"/>
                <a:gd name="T22" fmla="*/ 60 w 278"/>
                <a:gd name="T23" fmla="*/ 291 h 498"/>
                <a:gd name="T24" fmla="*/ 33 w 278"/>
                <a:gd name="T25" fmla="*/ 324 h 498"/>
                <a:gd name="T26" fmla="*/ 40 w 278"/>
                <a:gd name="T27" fmla="*/ 351 h 498"/>
                <a:gd name="T28" fmla="*/ 45 w 278"/>
                <a:gd name="T29" fmla="*/ 379 h 498"/>
                <a:gd name="T30" fmla="*/ 35 w 278"/>
                <a:gd name="T31" fmla="*/ 385 h 498"/>
                <a:gd name="T32" fmla="*/ 0 w 278"/>
                <a:gd name="T33" fmla="*/ 398 h 498"/>
                <a:gd name="T34" fmla="*/ 6 w 278"/>
                <a:gd name="T35" fmla="*/ 419 h 498"/>
                <a:gd name="T36" fmla="*/ 25 w 278"/>
                <a:gd name="T37" fmla="*/ 447 h 498"/>
                <a:gd name="T38" fmla="*/ 58 w 278"/>
                <a:gd name="T39" fmla="*/ 435 h 498"/>
                <a:gd name="T40" fmla="*/ 81 w 278"/>
                <a:gd name="T41" fmla="*/ 459 h 498"/>
                <a:gd name="T42" fmla="*/ 89 w 278"/>
                <a:gd name="T43" fmla="*/ 458 h 498"/>
                <a:gd name="T44" fmla="*/ 108 w 278"/>
                <a:gd name="T45" fmla="*/ 465 h 498"/>
                <a:gd name="T46" fmla="*/ 142 w 278"/>
                <a:gd name="T47" fmla="*/ 470 h 498"/>
                <a:gd name="T48" fmla="*/ 169 w 278"/>
                <a:gd name="T49" fmla="*/ 473 h 498"/>
                <a:gd name="T50" fmla="*/ 180 w 278"/>
                <a:gd name="T51" fmla="*/ 481 h 498"/>
                <a:gd name="T52" fmla="*/ 195 w 278"/>
                <a:gd name="T53" fmla="*/ 495 h 498"/>
                <a:gd name="T54" fmla="*/ 213 w 278"/>
                <a:gd name="T55" fmla="*/ 482 h 498"/>
                <a:gd name="T56" fmla="*/ 206 w 278"/>
                <a:gd name="T57" fmla="*/ 472 h 498"/>
                <a:gd name="T58" fmla="*/ 213 w 278"/>
                <a:gd name="T59" fmla="*/ 444 h 498"/>
                <a:gd name="T60" fmla="*/ 231 w 278"/>
                <a:gd name="T61" fmla="*/ 442 h 498"/>
                <a:gd name="T62" fmla="*/ 208 w 278"/>
                <a:gd name="T63" fmla="*/ 418 h 498"/>
                <a:gd name="T64" fmla="*/ 202 w 278"/>
                <a:gd name="T65" fmla="*/ 409 h 498"/>
                <a:gd name="T66" fmla="*/ 209 w 278"/>
                <a:gd name="T67" fmla="*/ 399 h 498"/>
                <a:gd name="T68" fmla="*/ 260 w 278"/>
                <a:gd name="T69" fmla="*/ 402 h 498"/>
                <a:gd name="T70" fmla="*/ 278 w 278"/>
                <a:gd name="T71" fmla="*/ 399 h 498"/>
                <a:gd name="T72" fmla="*/ 249 w 278"/>
                <a:gd name="T73" fmla="*/ 323 h 498"/>
                <a:gd name="T74" fmla="*/ 235 w 278"/>
                <a:gd name="T75" fmla="*/ 317 h 498"/>
                <a:gd name="T76" fmla="*/ 233 w 278"/>
                <a:gd name="T77" fmla="*/ 297 h 498"/>
                <a:gd name="T78" fmla="*/ 237 w 278"/>
                <a:gd name="T79" fmla="*/ 164 h 498"/>
                <a:gd name="T80" fmla="*/ 240 w 278"/>
                <a:gd name="T81" fmla="*/ 139 h 498"/>
                <a:gd name="T82" fmla="*/ 249 w 278"/>
                <a:gd name="T83" fmla="*/ 105 h 498"/>
                <a:gd name="T84" fmla="*/ 239 w 278"/>
                <a:gd name="T85" fmla="*/ 93 h 498"/>
                <a:gd name="T86" fmla="*/ 237 w 278"/>
                <a:gd name="T87" fmla="*/ 75 h 498"/>
                <a:gd name="T88" fmla="*/ 256 w 278"/>
                <a:gd name="T89" fmla="*/ 51 h 498"/>
                <a:gd name="T90" fmla="*/ 251 w 278"/>
                <a:gd name="T91" fmla="*/ 31 h 498"/>
                <a:gd name="T92" fmla="*/ 259 w 278"/>
                <a:gd name="T93" fmla="*/ 17 h 498"/>
                <a:gd name="T94" fmla="*/ 268 w 278"/>
                <a:gd name="T95" fmla="*/ 1 h 498"/>
                <a:gd name="T96" fmla="*/ 251 w 278"/>
                <a:gd name="T97" fmla="*/ 16 h 498"/>
                <a:gd name="T98" fmla="*/ 220 w 278"/>
                <a:gd name="T99" fmla="*/ 6 h 498"/>
                <a:gd name="T100" fmla="*/ 187 w 278"/>
                <a:gd name="T101" fmla="*/ 40 h 498"/>
                <a:gd name="T102" fmla="*/ 180 w 278"/>
                <a:gd name="T103" fmla="*/ 50 h 498"/>
                <a:gd name="T104" fmla="*/ 166 w 278"/>
                <a:gd name="T105" fmla="*/ 78 h 498"/>
                <a:gd name="T106" fmla="*/ 158 w 278"/>
                <a:gd name="T107" fmla="*/ 113 h 498"/>
                <a:gd name="T108" fmla="*/ 149 w 278"/>
                <a:gd name="T109" fmla="*/ 124 h 498"/>
                <a:gd name="T110" fmla="*/ 148 w 278"/>
                <a:gd name="T111" fmla="*/ 126 h 498"/>
                <a:gd name="T112" fmla="*/ 131 w 278"/>
                <a:gd name="T113" fmla="*/ 128 h 498"/>
                <a:gd name="T114" fmla="*/ 104 w 278"/>
                <a:gd name="T115" fmla="*/ 11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8" h="498">
                  <a:moveTo>
                    <a:pt x="93" y="113"/>
                  </a:moveTo>
                  <a:cubicBezTo>
                    <a:pt x="89" y="113"/>
                    <a:pt x="89" y="113"/>
                    <a:pt x="89" y="113"/>
                  </a:cubicBezTo>
                  <a:cubicBezTo>
                    <a:pt x="82" y="155"/>
                    <a:pt x="82" y="155"/>
                    <a:pt x="82" y="155"/>
                  </a:cubicBezTo>
                  <a:cubicBezTo>
                    <a:pt x="93" y="168"/>
                    <a:pt x="93" y="168"/>
                    <a:pt x="93" y="168"/>
                  </a:cubicBezTo>
                  <a:cubicBezTo>
                    <a:pt x="104" y="173"/>
                    <a:pt x="104" y="173"/>
                    <a:pt x="104" y="173"/>
                  </a:cubicBezTo>
                  <a:cubicBezTo>
                    <a:pt x="105" y="173"/>
                    <a:pt x="105" y="173"/>
                    <a:pt x="105" y="173"/>
                  </a:cubicBezTo>
                  <a:cubicBezTo>
                    <a:pt x="106" y="174"/>
                    <a:pt x="106" y="174"/>
                    <a:pt x="106" y="174"/>
                  </a:cubicBezTo>
                  <a:cubicBezTo>
                    <a:pt x="120" y="186"/>
                    <a:pt x="120" y="186"/>
                    <a:pt x="120" y="186"/>
                  </a:cubicBezTo>
                  <a:cubicBezTo>
                    <a:pt x="140" y="191"/>
                    <a:pt x="140" y="191"/>
                    <a:pt x="140" y="191"/>
                  </a:cubicBezTo>
                  <a:cubicBezTo>
                    <a:pt x="141" y="191"/>
                    <a:pt x="141" y="191"/>
                    <a:pt x="141" y="191"/>
                  </a:cubicBezTo>
                  <a:cubicBezTo>
                    <a:pt x="151" y="197"/>
                    <a:pt x="151" y="197"/>
                    <a:pt x="151" y="197"/>
                  </a:cubicBezTo>
                  <a:cubicBezTo>
                    <a:pt x="152" y="197"/>
                    <a:pt x="152" y="197"/>
                    <a:pt x="152" y="197"/>
                  </a:cubicBezTo>
                  <a:cubicBezTo>
                    <a:pt x="152" y="199"/>
                    <a:pt x="152" y="199"/>
                    <a:pt x="152" y="199"/>
                  </a:cubicBezTo>
                  <a:cubicBezTo>
                    <a:pt x="160" y="210"/>
                    <a:pt x="160" y="210"/>
                    <a:pt x="160" y="210"/>
                  </a:cubicBezTo>
                  <a:cubicBezTo>
                    <a:pt x="161" y="211"/>
                    <a:pt x="161" y="211"/>
                    <a:pt x="161" y="211"/>
                  </a:cubicBezTo>
                  <a:cubicBezTo>
                    <a:pt x="160" y="213"/>
                    <a:pt x="160" y="213"/>
                    <a:pt x="160" y="213"/>
                  </a:cubicBezTo>
                  <a:cubicBezTo>
                    <a:pt x="153" y="224"/>
                    <a:pt x="153" y="224"/>
                    <a:pt x="153" y="224"/>
                  </a:cubicBezTo>
                  <a:cubicBezTo>
                    <a:pt x="152" y="225"/>
                    <a:pt x="152" y="228"/>
                    <a:pt x="152" y="234"/>
                  </a:cubicBezTo>
                  <a:cubicBezTo>
                    <a:pt x="153" y="234"/>
                    <a:pt x="153" y="234"/>
                    <a:pt x="153" y="234"/>
                  </a:cubicBezTo>
                  <a:cubicBezTo>
                    <a:pt x="153" y="247"/>
                    <a:pt x="153" y="247"/>
                    <a:pt x="153" y="247"/>
                  </a:cubicBezTo>
                  <a:cubicBezTo>
                    <a:pt x="152" y="248"/>
                    <a:pt x="152" y="248"/>
                    <a:pt x="152" y="248"/>
                  </a:cubicBezTo>
                  <a:cubicBezTo>
                    <a:pt x="146" y="268"/>
                    <a:pt x="146" y="268"/>
                    <a:pt x="146" y="268"/>
                  </a:cubicBezTo>
                  <a:cubicBezTo>
                    <a:pt x="145" y="272"/>
                    <a:pt x="145" y="272"/>
                    <a:pt x="145" y="272"/>
                  </a:cubicBezTo>
                  <a:cubicBezTo>
                    <a:pt x="144" y="272"/>
                    <a:pt x="144" y="272"/>
                    <a:pt x="144" y="272"/>
                  </a:cubicBezTo>
                  <a:cubicBezTo>
                    <a:pt x="142" y="271"/>
                    <a:pt x="142" y="271"/>
                    <a:pt x="142" y="271"/>
                  </a:cubicBezTo>
                  <a:cubicBezTo>
                    <a:pt x="133" y="269"/>
                    <a:pt x="133" y="269"/>
                    <a:pt x="133" y="269"/>
                  </a:cubicBezTo>
                  <a:cubicBezTo>
                    <a:pt x="121" y="270"/>
                    <a:pt x="121" y="270"/>
                    <a:pt x="121" y="270"/>
                  </a:cubicBezTo>
                  <a:cubicBezTo>
                    <a:pt x="111" y="273"/>
                    <a:pt x="111" y="273"/>
                    <a:pt x="111" y="273"/>
                  </a:cubicBezTo>
                  <a:cubicBezTo>
                    <a:pt x="99" y="283"/>
                    <a:pt x="99" y="283"/>
                    <a:pt x="99" y="283"/>
                  </a:cubicBezTo>
                  <a:cubicBezTo>
                    <a:pt x="96" y="286"/>
                    <a:pt x="96" y="286"/>
                    <a:pt x="96" y="286"/>
                  </a:cubicBezTo>
                  <a:cubicBezTo>
                    <a:pt x="111" y="293"/>
                    <a:pt x="111" y="293"/>
                    <a:pt x="111" y="293"/>
                  </a:cubicBezTo>
                  <a:cubicBezTo>
                    <a:pt x="110" y="296"/>
                    <a:pt x="110" y="296"/>
                    <a:pt x="110" y="296"/>
                  </a:cubicBezTo>
                  <a:cubicBezTo>
                    <a:pt x="109" y="300"/>
                    <a:pt x="106" y="303"/>
                    <a:pt x="100" y="305"/>
                  </a:cubicBezTo>
                  <a:cubicBezTo>
                    <a:pt x="91" y="306"/>
                    <a:pt x="91" y="306"/>
                    <a:pt x="91" y="306"/>
                  </a:cubicBezTo>
                  <a:cubicBezTo>
                    <a:pt x="75" y="300"/>
                    <a:pt x="75" y="300"/>
                    <a:pt x="75" y="300"/>
                  </a:cubicBezTo>
                  <a:cubicBezTo>
                    <a:pt x="60" y="291"/>
                    <a:pt x="60" y="291"/>
                    <a:pt x="60" y="291"/>
                  </a:cubicBezTo>
                  <a:cubicBezTo>
                    <a:pt x="54" y="291"/>
                    <a:pt x="54" y="291"/>
                    <a:pt x="54" y="291"/>
                  </a:cubicBezTo>
                  <a:cubicBezTo>
                    <a:pt x="37" y="316"/>
                    <a:pt x="37" y="316"/>
                    <a:pt x="37" y="316"/>
                  </a:cubicBezTo>
                  <a:cubicBezTo>
                    <a:pt x="33" y="324"/>
                    <a:pt x="33" y="324"/>
                    <a:pt x="33" y="324"/>
                  </a:cubicBezTo>
                  <a:cubicBezTo>
                    <a:pt x="33" y="339"/>
                    <a:pt x="33" y="339"/>
                    <a:pt x="33" y="339"/>
                  </a:cubicBezTo>
                  <a:cubicBezTo>
                    <a:pt x="40" y="351"/>
                    <a:pt x="40" y="351"/>
                    <a:pt x="40" y="351"/>
                  </a:cubicBezTo>
                  <a:cubicBezTo>
                    <a:pt x="40" y="351"/>
                    <a:pt x="40" y="351"/>
                    <a:pt x="40" y="351"/>
                  </a:cubicBezTo>
                  <a:cubicBezTo>
                    <a:pt x="44" y="362"/>
                    <a:pt x="44" y="362"/>
                    <a:pt x="44" y="362"/>
                  </a:cubicBezTo>
                  <a:cubicBezTo>
                    <a:pt x="44" y="364"/>
                    <a:pt x="44" y="364"/>
                    <a:pt x="44" y="364"/>
                  </a:cubicBezTo>
                  <a:cubicBezTo>
                    <a:pt x="45" y="379"/>
                    <a:pt x="45" y="379"/>
                    <a:pt x="45" y="379"/>
                  </a:cubicBezTo>
                  <a:cubicBezTo>
                    <a:pt x="45" y="382"/>
                    <a:pt x="45" y="382"/>
                    <a:pt x="45" y="382"/>
                  </a:cubicBezTo>
                  <a:cubicBezTo>
                    <a:pt x="46" y="383"/>
                    <a:pt x="46" y="383"/>
                    <a:pt x="46" y="383"/>
                  </a:cubicBezTo>
                  <a:cubicBezTo>
                    <a:pt x="35" y="385"/>
                    <a:pt x="35" y="385"/>
                    <a:pt x="35" y="385"/>
                  </a:cubicBezTo>
                  <a:cubicBezTo>
                    <a:pt x="14" y="385"/>
                    <a:pt x="14" y="385"/>
                    <a:pt x="14" y="385"/>
                  </a:cubicBezTo>
                  <a:cubicBezTo>
                    <a:pt x="4" y="391"/>
                    <a:pt x="4" y="391"/>
                    <a:pt x="4" y="391"/>
                  </a:cubicBezTo>
                  <a:cubicBezTo>
                    <a:pt x="0" y="398"/>
                    <a:pt x="0" y="398"/>
                    <a:pt x="0" y="398"/>
                  </a:cubicBezTo>
                  <a:cubicBezTo>
                    <a:pt x="1" y="399"/>
                    <a:pt x="1" y="399"/>
                    <a:pt x="1" y="399"/>
                  </a:cubicBezTo>
                  <a:cubicBezTo>
                    <a:pt x="5" y="419"/>
                    <a:pt x="5" y="419"/>
                    <a:pt x="5" y="419"/>
                  </a:cubicBezTo>
                  <a:cubicBezTo>
                    <a:pt x="6" y="419"/>
                    <a:pt x="6" y="419"/>
                    <a:pt x="6" y="419"/>
                  </a:cubicBezTo>
                  <a:cubicBezTo>
                    <a:pt x="6" y="428"/>
                    <a:pt x="6" y="428"/>
                    <a:pt x="6" y="428"/>
                  </a:cubicBezTo>
                  <a:cubicBezTo>
                    <a:pt x="11" y="437"/>
                    <a:pt x="11" y="437"/>
                    <a:pt x="11" y="437"/>
                  </a:cubicBezTo>
                  <a:cubicBezTo>
                    <a:pt x="25" y="447"/>
                    <a:pt x="25" y="447"/>
                    <a:pt x="25" y="447"/>
                  </a:cubicBezTo>
                  <a:cubicBezTo>
                    <a:pt x="46" y="442"/>
                    <a:pt x="46" y="442"/>
                    <a:pt x="46" y="442"/>
                  </a:cubicBezTo>
                  <a:cubicBezTo>
                    <a:pt x="57" y="435"/>
                    <a:pt x="57" y="435"/>
                    <a:pt x="57" y="435"/>
                  </a:cubicBezTo>
                  <a:cubicBezTo>
                    <a:pt x="58" y="435"/>
                    <a:pt x="58" y="435"/>
                    <a:pt x="58" y="435"/>
                  </a:cubicBezTo>
                  <a:cubicBezTo>
                    <a:pt x="68" y="435"/>
                    <a:pt x="68" y="435"/>
                    <a:pt x="68" y="435"/>
                  </a:cubicBezTo>
                  <a:cubicBezTo>
                    <a:pt x="73" y="448"/>
                    <a:pt x="73" y="448"/>
                    <a:pt x="73" y="448"/>
                  </a:cubicBezTo>
                  <a:cubicBezTo>
                    <a:pt x="77" y="451"/>
                    <a:pt x="80" y="455"/>
                    <a:pt x="81" y="459"/>
                  </a:cubicBezTo>
                  <a:cubicBezTo>
                    <a:pt x="86" y="458"/>
                    <a:pt x="86" y="458"/>
                    <a:pt x="86" y="458"/>
                  </a:cubicBezTo>
                  <a:cubicBezTo>
                    <a:pt x="87" y="458"/>
                    <a:pt x="87" y="458"/>
                    <a:pt x="87" y="458"/>
                  </a:cubicBezTo>
                  <a:cubicBezTo>
                    <a:pt x="89" y="458"/>
                    <a:pt x="89" y="458"/>
                    <a:pt x="89" y="458"/>
                  </a:cubicBezTo>
                  <a:cubicBezTo>
                    <a:pt x="89" y="457"/>
                    <a:pt x="89" y="457"/>
                    <a:pt x="89" y="457"/>
                  </a:cubicBezTo>
                  <a:cubicBezTo>
                    <a:pt x="99" y="449"/>
                    <a:pt x="99" y="449"/>
                    <a:pt x="99" y="449"/>
                  </a:cubicBezTo>
                  <a:cubicBezTo>
                    <a:pt x="108" y="465"/>
                    <a:pt x="108" y="465"/>
                    <a:pt x="108" y="465"/>
                  </a:cubicBezTo>
                  <a:cubicBezTo>
                    <a:pt x="118" y="471"/>
                    <a:pt x="118" y="471"/>
                    <a:pt x="118" y="471"/>
                  </a:cubicBezTo>
                  <a:cubicBezTo>
                    <a:pt x="131" y="471"/>
                    <a:pt x="131" y="471"/>
                    <a:pt x="131" y="471"/>
                  </a:cubicBezTo>
                  <a:cubicBezTo>
                    <a:pt x="142" y="470"/>
                    <a:pt x="142" y="470"/>
                    <a:pt x="142" y="470"/>
                  </a:cubicBezTo>
                  <a:cubicBezTo>
                    <a:pt x="144" y="470"/>
                    <a:pt x="144" y="470"/>
                    <a:pt x="144" y="470"/>
                  </a:cubicBezTo>
                  <a:cubicBezTo>
                    <a:pt x="169" y="473"/>
                    <a:pt x="169" y="473"/>
                    <a:pt x="169" y="473"/>
                  </a:cubicBezTo>
                  <a:cubicBezTo>
                    <a:pt x="169" y="473"/>
                    <a:pt x="169" y="473"/>
                    <a:pt x="169" y="473"/>
                  </a:cubicBezTo>
                  <a:cubicBezTo>
                    <a:pt x="169" y="474"/>
                    <a:pt x="169" y="474"/>
                    <a:pt x="169" y="474"/>
                  </a:cubicBezTo>
                  <a:cubicBezTo>
                    <a:pt x="180" y="480"/>
                    <a:pt x="180" y="480"/>
                    <a:pt x="180" y="480"/>
                  </a:cubicBezTo>
                  <a:cubicBezTo>
                    <a:pt x="180" y="481"/>
                    <a:pt x="180" y="481"/>
                    <a:pt x="180" y="481"/>
                  </a:cubicBezTo>
                  <a:cubicBezTo>
                    <a:pt x="189" y="488"/>
                    <a:pt x="189" y="488"/>
                    <a:pt x="189" y="488"/>
                  </a:cubicBezTo>
                  <a:cubicBezTo>
                    <a:pt x="189" y="488"/>
                    <a:pt x="189" y="488"/>
                    <a:pt x="189" y="488"/>
                  </a:cubicBezTo>
                  <a:cubicBezTo>
                    <a:pt x="195" y="495"/>
                    <a:pt x="195" y="495"/>
                    <a:pt x="195" y="495"/>
                  </a:cubicBezTo>
                  <a:cubicBezTo>
                    <a:pt x="202" y="498"/>
                    <a:pt x="202" y="498"/>
                    <a:pt x="202" y="498"/>
                  </a:cubicBezTo>
                  <a:cubicBezTo>
                    <a:pt x="213" y="497"/>
                    <a:pt x="213" y="497"/>
                    <a:pt x="213" y="497"/>
                  </a:cubicBezTo>
                  <a:cubicBezTo>
                    <a:pt x="213" y="482"/>
                    <a:pt x="213" y="482"/>
                    <a:pt x="213" y="482"/>
                  </a:cubicBezTo>
                  <a:cubicBezTo>
                    <a:pt x="207" y="473"/>
                    <a:pt x="207" y="473"/>
                    <a:pt x="207" y="473"/>
                  </a:cubicBezTo>
                  <a:cubicBezTo>
                    <a:pt x="206" y="473"/>
                    <a:pt x="206" y="473"/>
                    <a:pt x="206" y="473"/>
                  </a:cubicBezTo>
                  <a:cubicBezTo>
                    <a:pt x="206" y="472"/>
                    <a:pt x="206" y="472"/>
                    <a:pt x="206" y="472"/>
                  </a:cubicBezTo>
                  <a:cubicBezTo>
                    <a:pt x="202" y="454"/>
                    <a:pt x="202" y="454"/>
                    <a:pt x="202" y="454"/>
                  </a:cubicBezTo>
                  <a:cubicBezTo>
                    <a:pt x="212" y="444"/>
                    <a:pt x="212" y="444"/>
                    <a:pt x="212" y="444"/>
                  </a:cubicBezTo>
                  <a:cubicBezTo>
                    <a:pt x="213" y="444"/>
                    <a:pt x="213" y="444"/>
                    <a:pt x="213" y="444"/>
                  </a:cubicBezTo>
                  <a:cubicBezTo>
                    <a:pt x="213" y="444"/>
                    <a:pt x="213" y="444"/>
                    <a:pt x="213" y="444"/>
                  </a:cubicBezTo>
                  <a:cubicBezTo>
                    <a:pt x="222" y="442"/>
                    <a:pt x="222" y="442"/>
                    <a:pt x="222" y="442"/>
                  </a:cubicBezTo>
                  <a:cubicBezTo>
                    <a:pt x="231" y="442"/>
                    <a:pt x="231" y="442"/>
                    <a:pt x="231" y="442"/>
                  </a:cubicBezTo>
                  <a:cubicBezTo>
                    <a:pt x="233" y="439"/>
                    <a:pt x="233" y="439"/>
                    <a:pt x="233" y="439"/>
                  </a:cubicBezTo>
                  <a:cubicBezTo>
                    <a:pt x="228" y="431"/>
                    <a:pt x="228" y="431"/>
                    <a:pt x="228" y="431"/>
                  </a:cubicBezTo>
                  <a:cubicBezTo>
                    <a:pt x="208" y="418"/>
                    <a:pt x="208" y="418"/>
                    <a:pt x="208" y="418"/>
                  </a:cubicBezTo>
                  <a:cubicBezTo>
                    <a:pt x="203" y="411"/>
                    <a:pt x="203" y="411"/>
                    <a:pt x="203" y="411"/>
                  </a:cubicBezTo>
                  <a:cubicBezTo>
                    <a:pt x="202" y="410"/>
                    <a:pt x="202" y="410"/>
                    <a:pt x="202" y="410"/>
                  </a:cubicBezTo>
                  <a:cubicBezTo>
                    <a:pt x="202" y="409"/>
                    <a:pt x="202" y="409"/>
                    <a:pt x="202" y="409"/>
                  </a:cubicBezTo>
                  <a:cubicBezTo>
                    <a:pt x="202" y="408"/>
                    <a:pt x="202" y="408"/>
                    <a:pt x="202" y="408"/>
                  </a:cubicBezTo>
                  <a:cubicBezTo>
                    <a:pt x="208" y="397"/>
                    <a:pt x="208" y="397"/>
                    <a:pt x="208" y="397"/>
                  </a:cubicBezTo>
                  <a:cubicBezTo>
                    <a:pt x="209" y="399"/>
                    <a:pt x="209" y="399"/>
                    <a:pt x="209" y="399"/>
                  </a:cubicBezTo>
                  <a:cubicBezTo>
                    <a:pt x="223" y="402"/>
                    <a:pt x="223" y="402"/>
                    <a:pt x="223" y="402"/>
                  </a:cubicBezTo>
                  <a:cubicBezTo>
                    <a:pt x="260" y="401"/>
                    <a:pt x="260" y="401"/>
                    <a:pt x="260" y="401"/>
                  </a:cubicBezTo>
                  <a:cubicBezTo>
                    <a:pt x="260" y="402"/>
                    <a:pt x="260" y="402"/>
                    <a:pt x="260" y="402"/>
                  </a:cubicBezTo>
                  <a:cubicBezTo>
                    <a:pt x="261" y="402"/>
                    <a:pt x="261" y="402"/>
                    <a:pt x="261" y="402"/>
                  </a:cubicBezTo>
                  <a:cubicBezTo>
                    <a:pt x="271" y="405"/>
                    <a:pt x="271" y="405"/>
                    <a:pt x="271" y="405"/>
                  </a:cubicBezTo>
                  <a:cubicBezTo>
                    <a:pt x="278" y="399"/>
                    <a:pt x="278" y="399"/>
                    <a:pt x="278" y="399"/>
                  </a:cubicBezTo>
                  <a:cubicBezTo>
                    <a:pt x="275" y="377"/>
                    <a:pt x="275" y="377"/>
                    <a:pt x="275" y="377"/>
                  </a:cubicBezTo>
                  <a:cubicBezTo>
                    <a:pt x="262" y="369"/>
                    <a:pt x="262" y="369"/>
                    <a:pt x="262" y="369"/>
                  </a:cubicBezTo>
                  <a:cubicBezTo>
                    <a:pt x="251" y="363"/>
                    <a:pt x="247" y="348"/>
                    <a:pt x="249" y="323"/>
                  </a:cubicBezTo>
                  <a:cubicBezTo>
                    <a:pt x="238" y="317"/>
                    <a:pt x="238" y="317"/>
                    <a:pt x="238" y="317"/>
                  </a:cubicBezTo>
                  <a:cubicBezTo>
                    <a:pt x="237" y="317"/>
                    <a:pt x="237" y="317"/>
                    <a:pt x="237" y="317"/>
                  </a:cubicBezTo>
                  <a:cubicBezTo>
                    <a:pt x="235" y="317"/>
                    <a:pt x="235" y="317"/>
                    <a:pt x="235" y="317"/>
                  </a:cubicBezTo>
                  <a:cubicBezTo>
                    <a:pt x="235" y="315"/>
                    <a:pt x="235" y="315"/>
                    <a:pt x="235" y="315"/>
                  </a:cubicBezTo>
                  <a:cubicBezTo>
                    <a:pt x="235" y="315"/>
                    <a:pt x="235" y="315"/>
                    <a:pt x="235" y="315"/>
                  </a:cubicBezTo>
                  <a:cubicBezTo>
                    <a:pt x="233" y="297"/>
                    <a:pt x="233" y="297"/>
                    <a:pt x="233" y="297"/>
                  </a:cubicBezTo>
                  <a:cubicBezTo>
                    <a:pt x="249" y="226"/>
                    <a:pt x="249" y="226"/>
                    <a:pt x="249" y="226"/>
                  </a:cubicBezTo>
                  <a:cubicBezTo>
                    <a:pt x="242" y="206"/>
                    <a:pt x="239" y="192"/>
                    <a:pt x="239" y="185"/>
                  </a:cubicBezTo>
                  <a:cubicBezTo>
                    <a:pt x="237" y="164"/>
                    <a:pt x="237" y="164"/>
                    <a:pt x="237" y="164"/>
                  </a:cubicBezTo>
                  <a:cubicBezTo>
                    <a:pt x="239" y="142"/>
                    <a:pt x="239" y="142"/>
                    <a:pt x="239" y="142"/>
                  </a:cubicBezTo>
                  <a:cubicBezTo>
                    <a:pt x="239" y="140"/>
                    <a:pt x="239" y="140"/>
                    <a:pt x="239" y="140"/>
                  </a:cubicBezTo>
                  <a:cubicBezTo>
                    <a:pt x="240" y="139"/>
                    <a:pt x="240" y="139"/>
                    <a:pt x="240" y="139"/>
                  </a:cubicBezTo>
                  <a:cubicBezTo>
                    <a:pt x="254" y="128"/>
                    <a:pt x="254" y="128"/>
                    <a:pt x="254" y="128"/>
                  </a:cubicBezTo>
                  <a:cubicBezTo>
                    <a:pt x="254" y="117"/>
                    <a:pt x="254" y="117"/>
                    <a:pt x="254" y="117"/>
                  </a:cubicBezTo>
                  <a:cubicBezTo>
                    <a:pt x="254" y="115"/>
                    <a:pt x="253" y="111"/>
                    <a:pt x="249" y="105"/>
                  </a:cubicBezTo>
                  <a:cubicBezTo>
                    <a:pt x="240" y="95"/>
                    <a:pt x="240" y="95"/>
                    <a:pt x="240" y="95"/>
                  </a:cubicBezTo>
                  <a:cubicBezTo>
                    <a:pt x="239" y="95"/>
                    <a:pt x="239" y="95"/>
                    <a:pt x="239" y="95"/>
                  </a:cubicBezTo>
                  <a:cubicBezTo>
                    <a:pt x="239" y="93"/>
                    <a:pt x="239" y="93"/>
                    <a:pt x="239" y="93"/>
                  </a:cubicBezTo>
                  <a:cubicBezTo>
                    <a:pt x="237" y="77"/>
                    <a:pt x="237" y="77"/>
                    <a:pt x="237" y="77"/>
                  </a:cubicBezTo>
                  <a:cubicBezTo>
                    <a:pt x="237" y="76"/>
                    <a:pt x="237" y="76"/>
                    <a:pt x="237" y="76"/>
                  </a:cubicBezTo>
                  <a:cubicBezTo>
                    <a:pt x="237" y="75"/>
                    <a:pt x="237" y="75"/>
                    <a:pt x="237" y="75"/>
                  </a:cubicBezTo>
                  <a:cubicBezTo>
                    <a:pt x="238" y="75"/>
                    <a:pt x="238" y="75"/>
                    <a:pt x="238" y="75"/>
                  </a:cubicBezTo>
                  <a:cubicBezTo>
                    <a:pt x="238" y="74"/>
                    <a:pt x="238" y="74"/>
                    <a:pt x="238" y="74"/>
                  </a:cubicBezTo>
                  <a:cubicBezTo>
                    <a:pt x="256" y="51"/>
                    <a:pt x="256" y="51"/>
                    <a:pt x="256" y="51"/>
                  </a:cubicBezTo>
                  <a:cubicBezTo>
                    <a:pt x="256" y="42"/>
                    <a:pt x="256" y="42"/>
                    <a:pt x="256" y="42"/>
                  </a:cubicBezTo>
                  <a:cubicBezTo>
                    <a:pt x="251" y="31"/>
                    <a:pt x="251" y="31"/>
                    <a:pt x="251" y="31"/>
                  </a:cubicBezTo>
                  <a:cubicBezTo>
                    <a:pt x="251" y="31"/>
                    <a:pt x="251" y="31"/>
                    <a:pt x="251" y="31"/>
                  </a:cubicBezTo>
                  <a:cubicBezTo>
                    <a:pt x="250" y="29"/>
                    <a:pt x="250" y="29"/>
                    <a:pt x="250" y="29"/>
                  </a:cubicBezTo>
                  <a:cubicBezTo>
                    <a:pt x="259" y="18"/>
                    <a:pt x="259" y="18"/>
                    <a:pt x="259" y="18"/>
                  </a:cubicBezTo>
                  <a:cubicBezTo>
                    <a:pt x="259" y="17"/>
                    <a:pt x="259" y="17"/>
                    <a:pt x="259" y="17"/>
                  </a:cubicBezTo>
                  <a:cubicBezTo>
                    <a:pt x="260" y="17"/>
                    <a:pt x="260" y="17"/>
                    <a:pt x="260" y="17"/>
                  </a:cubicBezTo>
                  <a:cubicBezTo>
                    <a:pt x="269" y="10"/>
                    <a:pt x="269" y="10"/>
                    <a:pt x="269" y="10"/>
                  </a:cubicBezTo>
                  <a:cubicBezTo>
                    <a:pt x="268" y="1"/>
                    <a:pt x="268" y="1"/>
                    <a:pt x="268" y="1"/>
                  </a:cubicBezTo>
                  <a:cubicBezTo>
                    <a:pt x="263" y="1"/>
                    <a:pt x="263" y="1"/>
                    <a:pt x="263" y="1"/>
                  </a:cubicBezTo>
                  <a:cubicBezTo>
                    <a:pt x="255" y="0"/>
                    <a:pt x="255" y="0"/>
                    <a:pt x="255" y="0"/>
                  </a:cubicBezTo>
                  <a:cubicBezTo>
                    <a:pt x="251" y="16"/>
                    <a:pt x="251" y="16"/>
                    <a:pt x="251" y="16"/>
                  </a:cubicBezTo>
                  <a:cubicBezTo>
                    <a:pt x="249" y="15"/>
                    <a:pt x="249" y="15"/>
                    <a:pt x="249" y="15"/>
                  </a:cubicBezTo>
                  <a:cubicBezTo>
                    <a:pt x="231" y="8"/>
                    <a:pt x="231" y="8"/>
                    <a:pt x="231" y="8"/>
                  </a:cubicBezTo>
                  <a:cubicBezTo>
                    <a:pt x="220" y="6"/>
                    <a:pt x="220" y="6"/>
                    <a:pt x="220" y="6"/>
                  </a:cubicBezTo>
                  <a:cubicBezTo>
                    <a:pt x="224" y="24"/>
                    <a:pt x="224" y="24"/>
                    <a:pt x="224" y="24"/>
                  </a:cubicBezTo>
                  <a:cubicBezTo>
                    <a:pt x="209" y="28"/>
                    <a:pt x="209" y="28"/>
                    <a:pt x="209" y="28"/>
                  </a:cubicBezTo>
                  <a:cubicBezTo>
                    <a:pt x="187" y="40"/>
                    <a:pt x="187" y="40"/>
                    <a:pt x="187" y="40"/>
                  </a:cubicBezTo>
                  <a:cubicBezTo>
                    <a:pt x="180" y="49"/>
                    <a:pt x="180" y="49"/>
                    <a:pt x="180" y="49"/>
                  </a:cubicBezTo>
                  <a:cubicBezTo>
                    <a:pt x="180" y="50"/>
                    <a:pt x="180" y="50"/>
                    <a:pt x="180" y="50"/>
                  </a:cubicBezTo>
                  <a:cubicBezTo>
                    <a:pt x="180" y="50"/>
                    <a:pt x="180" y="50"/>
                    <a:pt x="180" y="50"/>
                  </a:cubicBezTo>
                  <a:cubicBezTo>
                    <a:pt x="168" y="60"/>
                    <a:pt x="168" y="60"/>
                    <a:pt x="168" y="60"/>
                  </a:cubicBezTo>
                  <a:cubicBezTo>
                    <a:pt x="166" y="77"/>
                    <a:pt x="166" y="77"/>
                    <a:pt x="166" y="77"/>
                  </a:cubicBezTo>
                  <a:cubicBezTo>
                    <a:pt x="166" y="78"/>
                    <a:pt x="166" y="78"/>
                    <a:pt x="166" y="78"/>
                  </a:cubicBezTo>
                  <a:cubicBezTo>
                    <a:pt x="160" y="102"/>
                    <a:pt x="160" y="102"/>
                    <a:pt x="160" y="102"/>
                  </a:cubicBezTo>
                  <a:cubicBezTo>
                    <a:pt x="160" y="102"/>
                    <a:pt x="160" y="102"/>
                    <a:pt x="160" y="102"/>
                  </a:cubicBezTo>
                  <a:cubicBezTo>
                    <a:pt x="158" y="113"/>
                    <a:pt x="158" y="113"/>
                    <a:pt x="158" y="113"/>
                  </a:cubicBezTo>
                  <a:cubicBezTo>
                    <a:pt x="158" y="113"/>
                    <a:pt x="158" y="113"/>
                    <a:pt x="158" y="113"/>
                  </a:cubicBezTo>
                  <a:cubicBezTo>
                    <a:pt x="157" y="114"/>
                    <a:pt x="157" y="114"/>
                    <a:pt x="157" y="114"/>
                  </a:cubicBezTo>
                  <a:cubicBezTo>
                    <a:pt x="149" y="124"/>
                    <a:pt x="149" y="124"/>
                    <a:pt x="149" y="124"/>
                  </a:cubicBezTo>
                  <a:cubicBezTo>
                    <a:pt x="149" y="124"/>
                    <a:pt x="149" y="124"/>
                    <a:pt x="149" y="124"/>
                  </a:cubicBezTo>
                  <a:cubicBezTo>
                    <a:pt x="149" y="125"/>
                    <a:pt x="149" y="125"/>
                    <a:pt x="149" y="125"/>
                  </a:cubicBezTo>
                  <a:cubicBezTo>
                    <a:pt x="148" y="126"/>
                    <a:pt x="148" y="126"/>
                    <a:pt x="148" y="126"/>
                  </a:cubicBezTo>
                  <a:cubicBezTo>
                    <a:pt x="147" y="126"/>
                    <a:pt x="147" y="126"/>
                    <a:pt x="147" y="126"/>
                  </a:cubicBezTo>
                  <a:cubicBezTo>
                    <a:pt x="131" y="128"/>
                    <a:pt x="131" y="128"/>
                    <a:pt x="131" y="128"/>
                  </a:cubicBezTo>
                  <a:cubicBezTo>
                    <a:pt x="131" y="128"/>
                    <a:pt x="131" y="128"/>
                    <a:pt x="131" y="128"/>
                  </a:cubicBezTo>
                  <a:cubicBezTo>
                    <a:pt x="130" y="128"/>
                    <a:pt x="130" y="128"/>
                    <a:pt x="130" y="128"/>
                  </a:cubicBezTo>
                  <a:cubicBezTo>
                    <a:pt x="105" y="120"/>
                    <a:pt x="105" y="120"/>
                    <a:pt x="105" y="120"/>
                  </a:cubicBezTo>
                  <a:cubicBezTo>
                    <a:pt x="104" y="119"/>
                    <a:pt x="104" y="119"/>
                    <a:pt x="104" y="119"/>
                  </a:cubicBezTo>
                  <a:lnTo>
                    <a:pt x="93" y="1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Freeform 10"/>
            <p:cNvSpPr/>
            <p:nvPr/>
          </p:nvSpPr>
          <p:spPr bwMode="auto">
            <a:xfrm>
              <a:off x="2915996" y="2718383"/>
              <a:ext cx="233826" cy="392583"/>
            </a:xfrm>
            <a:custGeom>
              <a:avLst/>
              <a:gdLst>
                <a:gd name="T0" fmla="*/ 80 w 158"/>
                <a:gd name="T1" fmla="*/ 50 h 263"/>
                <a:gd name="T2" fmla="*/ 80 w 158"/>
                <a:gd name="T3" fmla="*/ 74 h 263"/>
                <a:gd name="T4" fmla="*/ 71 w 158"/>
                <a:gd name="T5" fmla="*/ 94 h 263"/>
                <a:gd name="T6" fmla="*/ 65 w 158"/>
                <a:gd name="T7" fmla="*/ 106 h 263"/>
                <a:gd name="T8" fmla="*/ 63 w 158"/>
                <a:gd name="T9" fmla="*/ 106 h 263"/>
                <a:gd name="T10" fmla="*/ 37 w 158"/>
                <a:gd name="T11" fmla="*/ 112 h 263"/>
                <a:gd name="T12" fmla="*/ 0 w 158"/>
                <a:gd name="T13" fmla="*/ 116 h 263"/>
                <a:gd name="T14" fmla="*/ 31 w 158"/>
                <a:gd name="T15" fmla="*/ 123 h 263"/>
                <a:gd name="T16" fmla="*/ 34 w 158"/>
                <a:gd name="T17" fmla="*/ 123 h 263"/>
                <a:gd name="T18" fmla="*/ 35 w 158"/>
                <a:gd name="T19" fmla="*/ 125 h 263"/>
                <a:gd name="T20" fmla="*/ 48 w 158"/>
                <a:gd name="T21" fmla="*/ 145 h 263"/>
                <a:gd name="T22" fmla="*/ 52 w 158"/>
                <a:gd name="T23" fmla="*/ 178 h 263"/>
                <a:gd name="T24" fmla="*/ 61 w 158"/>
                <a:gd name="T25" fmla="*/ 186 h 263"/>
                <a:gd name="T26" fmla="*/ 62 w 158"/>
                <a:gd name="T27" fmla="*/ 186 h 263"/>
                <a:gd name="T28" fmla="*/ 66 w 158"/>
                <a:gd name="T29" fmla="*/ 208 h 263"/>
                <a:gd name="T30" fmla="*/ 60 w 158"/>
                <a:gd name="T31" fmla="*/ 221 h 263"/>
                <a:gd name="T32" fmla="*/ 70 w 158"/>
                <a:gd name="T33" fmla="*/ 233 h 263"/>
                <a:gd name="T34" fmla="*/ 91 w 158"/>
                <a:gd name="T35" fmla="*/ 252 h 263"/>
                <a:gd name="T36" fmla="*/ 107 w 158"/>
                <a:gd name="T37" fmla="*/ 263 h 263"/>
                <a:gd name="T38" fmla="*/ 105 w 158"/>
                <a:gd name="T39" fmla="*/ 248 h 263"/>
                <a:gd name="T40" fmla="*/ 111 w 158"/>
                <a:gd name="T41" fmla="*/ 235 h 263"/>
                <a:gd name="T42" fmla="*/ 122 w 158"/>
                <a:gd name="T43" fmla="*/ 231 h 263"/>
                <a:gd name="T44" fmla="*/ 123 w 158"/>
                <a:gd name="T45" fmla="*/ 232 h 263"/>
                <a:gd name="T46" fmla="*/ 134 w 158"/>
                <a:gd name="T47" fmla="*/ 230 h 263"/>
                <a:gd name="T48" fmla="*/ 136 w 158"/>
                <a:gd name="T49" fmla="*/ 211 h 263"/>
                <a:gd name="T50" fmla="*/ 127 w 158"/>
                <a:gd name="T51" fmla="*/ 200 h 263"/>
                <a:gd name="T52" fmla="*/ 118 w 158"/>
                <a:gd name="T53" fmla="*/ 199 h 263"/>
                <a:gd name="T54" fmla="*/ 114 w 158"/>
                <a:gd name="T55" fmla="*/ 181 h 263"/>
                <a:gd name="T56" fmla="*/ 116 w 158"/>
                <a:gd name="T57" fmla="*/ 144 h 263"/>
                <a:gd name="T58" fmla="*/ 142 w 158"/>
                <a:gd name="T59" fmla="*/ 138 h 263"/>
                <a:gd name="T60" fmla="*/ 158 w 158"/>
                <a:gd name="T61" fmla="*/ 93 h 263"/>
                <a:gd name="T62" fmla="*/ 145 w 158"/>
                <a:gd name="T63" fmla="*/ 82 h 263"/>
                <a:gd name="T64" fmla="*/ 143 w 158"/>
                <a:gd name="T65" fmla="*/ 83 h 263"/>
                <a:gd name="T66" fmla="*/ 131 w 158"/>
                <a:gd name="T67" fmla="*/ 83 h 263"/>
                <a:gd name="T68" fmla="*/ 123 w 158"/>
                <a:gd name="T69" fmla="*/ 73 h 263"/>
                <a:gd name="T70" fmla="*/ 122 w 158"/>
                <a:gd name="T71" fmla="*/ 72 h 263"/>
                <a:gd name="T72" fmla="*/ 125 w 158"/>
                <a:gd name="T73" fmla="*/ 45 h 263"/>
                <a:gd name="T74" fmla="*/ 131 w 158"/>
                <a:gd name="T75" fmla="*/ 32 h 263"/>
                <a:gd name="T76" fmla="*/ 135 w 158"/>
                <a:gd name="T77" fmla="*/ 17 h 263"/>
                <a:gd name="T78" fmla="*/ 111 w 158"/>
                <a:gd name="T7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263">
                  <a:moveTo>
                    <a:pt x="92" y="16"/>
                  </a:moveTo>
                  <a:cubicBezTo>
                    <a:pt x="80" y="50"/>
                    <a:pt x="80" y="50"/>
                    <a:pt x="80" y="50"/>
                  </a:cubicBezTo>
                  <a:cubicBezTo>
                    <a:pt x="80" y="73"/>
                    <a:pt x="80" y="73"/>
                    <a:pt x="80" y="73"/>
                  </a:cubicBezTo>
                  <a:cubicBezTo>
                    <a:pt x="80" y="74"/>
                    <a:pt x="80" y="74"/>
                    <a:pt x="80" y="74"/>
                  </a:cubicBezTo>
                  <a:cubicBezTo>
                    <a:pt x="73" y="86"/>
                    <a:pt x="73" y="86"/>
                    <a:pt x="73" y="86"/>
                  </a:cubicBezTo>
                  <a:cubicBezTo>
                    <a:pt x="71" y="94"/>
                    <a:pt x="71" y="94"/>
                    <a:pt x="71" y="94"/>
                  </a:cubicBezTo>
                  <a:cubicBezTo>
                    <a:pt x="73" y="99"/>
                    <a:pt x="71" y="103"/>
                    <a:pt x="66" y="106"/>
                  </a:cubicBezTo>
                  <a:cubicBezTo>
                    <a:pt x="65" y="106"/>
                    <a:pt x="65" y="106"/>
                    <a:pt x="65" y="106"/>
                  </a:cubicBezTo>
                  <a:cubicBezTo>
                    <a:pt x="64" y="106"/>
                    <a:pt x="64" y="106"/>
                    <a:pt x="64" y="106"/>
                  </a:cubicBezTo>
                  <a:cubicBezTo>
                    <a:pt x="63" y="106"/>
                    <a:pt x="63" y="106"/>
                    <a:pt x="63" y="106"/>
                  </a:cubicBezTo>
                  <a:cubicBezTo>
                    <a:pt x="46" y="103"/>
                    <a:pt x="46" y="103"/>
                    <a:pt x="46" y="103"/>
                  </a:cubicBezTo>
                  <a:cubicBezTo>
                    <a:pt x="37" y="112"/>
                    <a:pt x="37" y="112"/>
                    <a:pt x="37" y="112"/>
                  </a:cubicBezTo>
                  <a:cubicBezTo>
                    <a:pt x="11" y="116"/>
                    <a:pt x="11" y="116"/>
                    <a:pt x="11" y="116"/>
                  </a:cubicBezTo>
                  <a:cubicBezTo>
                    <a:pt x="0" y="116"/>
                    <a:pt x="0" y="116"/>
                    <a:pt x="0" y="116"/>
                  </a:cubicBezTo>
                  <a:cubicBezTo>
                    <a:pt x="7" y="121"/>
                    <a:pt x="7" y="121"/>
                    <a:pt x="7" y="121"/>
                  </a:cubicBezTo>
                  <a:cubicBezTo>
                    <a:pt x="31" y="123"/>
                    <a:pt x="31" y="123"/>
                    <a:pt x="31" y="123"/>
                  </a:cubicBezTo>
                  <a:cubicBezTo>
                    <a:pt x="33" y="123"/>
                    <a:pt x="33" y="123"/>
                    <a:pt x="33" y="123"/>
                  </a:cubicBezTo>
                  <a:cubicBezTo>
                    <a:pt x="34" y="123"/>
                    <a:pt x="34" y="123"/>
                    <a:pt x="34" y="123"/>
                  </a:cubicBezTo>
                  <a:cubicBezTo>
                    <a:pt x="35" y="124"/>
                    <a:pt x="35" y="124"/>
                    <a:pt x="35" y="124"/>
                  </a:cubicBezTo>
                  <a:cubicBezTo>
                    <a:pt x="35" y="125"/>
                    <a:pt x="35" y="125"/>
                    <a:pt x="35" y="125"/>
                  </a:cubicBezTo>
                  <a:cubicBezTo>
                    <a:pt x="41" y="140"/>
                    <a:pt x="41" y="140"/>
                    <a:pt x="41" y="140"/>
                  </a:cubicBezTo>
                  <a:cubicBezTo>
                    <a:pt x="48" y="145"/>
                    <a:pt x="48" y="145"/>
                    <a:pt x="48" y="145"/>
                  </a:cubicBezTo>
                  <a:cubicBezTo>
                    <a:pt x="50" y="148"/>
                    <a:pt x="51" y="152"/>
                    <a:pt x="51" y="159"/>
                  </a:cubicBezTo>
                  <a:cubicBezTo>
                    <a:pt x="52" y="178"/>
                    <a:pt x="52" y="178"/>
                    <a:pt x="52" y="178"/>
                  </a:cubicBezTo>
                  <a:cubicBezTo>
                    <a:pt x="60" y="186"/>
                    <a:pt x="60" y="186"/>
                    <a:pt x="60" y="186"/>
                  </a:cubicBezTo>
                  <a:cubicBezTo>
                    <a:pt x="61" y="186"/>
                    <a:pt x="61" y="186"/>
                    <a:pt x="61" y="186"/>
                  </a:cubicBezTo>
                  <a:cubicBezTo>
                    <a:pt x="61" y="186"/>
                    <a:pt x="61" y="186"/>
                    <a:pt x="61" y="186"/>
                  </a:cubicBezTo>
                  <a:cubicBezTo>
                    <a:pt x="62" y="186"/>
                    <a:pt x="62" y="186"/>
                    <a:pt x="62" y="186"/>
                  </a:cubicBezTo>
                  <a:cubicBezTo>
                    <a:pt x="66" y="200"/>
                    <a:pt x="66" y="200"/>
                    <a:pt x="66" y="200"/>
                  </a:cubicBezTo>
                  <a:cubicBezTo>
                    <a:pt x="66" y="208"/>
                    <a:pt x="66" y="208"/>
                    <a:pt x="66" y="208"/>
                  </a:cubicBezTo>
                  <a:cubicBezTo>
                    <a:pt x="61" y="214"/>
                    <a:pt x="61" y="214"/>
                    <a:pt x="61" y="214"/>
                  </a:cubicBezTo>
                  <a:cubicBezTo>
                    <a:pt x="60" y="221"/>
                    <a:pt x="60" y="221"/>
                    <a:pt x="60" y="221"/>
                  </a:cubicBezTo>
                  <a:cubicBezTo>
                    <a:pt x="62" y="228"/>
                    <a:pt x="62" y="228"/>
                    <a:pt x="62" y="228"/>
                  </a:cubicBezTo>
                  <a:cubicBezTo>
                    <a:pt x="70" y="233"/>
                    <a:pt x="70" y="233"/>
                    <a:pt x="70" y="233"/>
                  </a:cubicBezTo>
                  <a:cubicBezTo>
                    <a:pt x="79" y="237"/>
                    <a:pt x="84" y="239"/>
                    <a:pt x="86" y="242"/>
                  </a:cubicBezTo>
                  <a:cubicBezTo>
                    <a:pt x="91" y="252"/>
                    <a:pt x="91" y="252"/>
                    <a:pt x="91" y="252"/>
                  </a:cubicBezTo>
                  <a:cubicBezTo>
                    <a:pt x="96" y="255"/>
                    <a:pt x="99" y="258"/>
                    <a:pt x="100" y="261"/>
                  </a:cubicBezTo>
                  <a:cubicBezTo>
                    <a:pt x="107" y="263"/>
                    <a:pt x="107" y="263"/>
                    <a:pt x="107" y="263"/>
                  </a:cubicBezTo>
                  <a:cubicBezTo>
                    <a:pt x="107" y="263"/>
                    <a:pt x="107" y="263"/>
                    <a:pt x="107" y="263"/>
                  </a:cubicBezTo>
                  <a:cubicBezTo>
                    <a:pt x="105" y="248"/>
                    <a:pt x="105" y="248"/>
                    <a:pt x="105" y="248"/>
                  </a:cubicBezTo>
                  <a:cubicBezTo>
                    <a:pt x="104" y="244"/>
                    <a:pt x="104" y="241"/>
                    <a:pt x="105" y="239"/>
                  </a:cubicBezTo>
                  <a:cubicBezTo>
                    <a:pt x="107" y="237"/>
                    <a:pt x="108" y="236"/>
                    <a:pt x="111" y="235"/>
                  </a:cubicBezTo>
                  <a:cubicBezTo>
                    <a:pt x="121" y="232"/>
                    <a:pt x="121" y="232"/>
                    <a:pt x="121" y="232"/>
                  </a:cubicBezTo>
                  <a:cubicBezTo>
                    <a:pt x="122" y="231"/>
                    <a:pt x="122" y="231"/>
                    <a:pt x="122" y="231"/>
                  </a:cubicBezTo>
                  <a:cubicBezTo>
                    <a:pt x="122" y="231"/>
                    <a:pt x="122" y="231"/>
                    <a:pt x="122" y="231"/>
                  </a:cubicBezTo>
                  <a:cubicBezTo>
                    <a:pt x="123" y="232"/>
                    <a:pt x="123" y="232"/>
                    <a:pt x="123" y="232"/>
                  </a:cubicBezTo>
                  <a:cubicBezTo>
                    <a:pt x="128" y="233"/>
                    <a:pt x="128" y="233"/>
                    <a:pt x="128" y="233"/>
                  </a:cubicBezTo>
                  <a:cubicBezTo>
                    <a:pt x="134" y="230"/>
                    <a:pt x="134" y="230"/>
                    <a:pt x="134" y="230"/>
                  </a:cubicBezTo>
                  <a:cubicBezTo>
                    <a:pt x="134" y="228"/>
                    <a:pt x="134" y="228"/>
                    <a:pt x="134" y="228"/>
                  </a:cubicBezTo>
                  <a:cubicBezTo>
                    <a:pt x="136" y="211"/>
                    <a:pt x="136" y="211"/>
                    <a:pt x="136" y="211"/>
                  </a:cubicBezTo>
                  <a:cubicBezTo>
                    <a:pt x="132" y="203"/>
                    <a:pt x="132" y="203"/>
                    <a:pt x="132" y="203"/>
                  </a:cubicBezTo>
                  <a:cubicBezTo>
                    <a:pt x="127" y="200"/>
                    <a:pt x="127" y="200"/>
                    <a:pt x="127" y="200"/>
                  </a:cubicBezTo>
                  <a:cubicBezTo>
                    <a:pt x="120" y="199"/>
                    <a:pt x="120" y="199"/>
                    <a:pt x="120" y="199"/>
                  </a:cubicBezTo>
                  <a:cubicBezTo>
                    <a:pt x="118" y="199"/>
                    <a:pt x="118" y="199"/>
                    <a:pt x="118" y="199"/>
                  </a:cubicBezTo>
                  <a:cubicBezTo>
                    <a:pt x="117" y="199"/>
                    <a:pt x="117" y="199"/>
                    <a:pt x="117" y="199"/>
                  </a:cubicBezTo>
                  <a:cubicBezTo>
                    <a:pt x="114" y="181"/>
                    <a:pt x="114" y="181"/>
                    <a:pt x="114" y="181"/>
                  </a:cubicBezTo>
                  <a:cubicBezTo>
                    <a:pt x="115" y="146"/>
                    <a:pt x="115" y="146"/>
                    <a:pt x="115" y="146"/>
                  </a:cubicBezTo>
                  <a:cubicBezTo>
                    <a:pt x="116" y="144"/>
                    <a:pt x="116" y="144"/>
                    <a:pt x="116" y="144"/>
                  </a:cubicBezTo>
                  <a:cubicBezTo>
                    <a:pt x="127" y="130"/>
                    <a:pt x="127" y="130"/>
                    <a:pt x="127" y="130"/>
                  </a:cubicBezTo>
                  <a:cubicBezTo>
                    <a:pt x="142" y="138"/>
                    <a:pt x="142" y="138"/>
                    <a:pt x="142" y="138"/>
                  </a:cubicBezTo>
                  <a:cubicBezTo>
                    <a:pt x="151" y="138"/>
                    <a:pt x="151" y="138"/>
                    <a:pt x="151" y="138"/>
                  </a:cubicBezTo>
                  <a:cubicBezTo>
                    <a:pt x="158" y="93"/>
                    <a:pt x="158" y="93"/>
                    <a:pt x="158" y="93"/>
                  </a:cubicBezTo>
                  <a:cubicBezTo>
                    <a:pt x="156" y="88"/>
                    <a:pt x="154" y="85"/>
                    <a:pt x="149" y="83"/>
                  </a:cubicBezTo>
                  <a:cubicBezTo>
                    <a:pt x="145" y="82"/>
                    <a:pt x="145" y="82"/>
                    <a:pt x="145" y="82"/>
                  </a:cubicBezTo>
                  <a:cubicBezTo>
                    <a:pt x="145" y="83"/>
                    <a:pt x="145" y="83"/>
                    <a:pt x="145" y="83"/>
                  </a:cubicBezTo>
                  <a:cubicBezTo>
                    <a:pt x="143" y="83"/>
                    <a:pt x="143" y="83"/>
                    <a:pt x="143" y="83"/>
                  </a:cubicBezTo>
                  <a:cubicBezTo>
                    <a:pt x="132" y="85"/>
                    <a:pt x="132" y="85"/>
                    <a:pt x="132" y="85"/>
                  </a:cubicBezTo>
                  <a:cubicBezTo>
                    <a:pt x="131" y="83"/>
                    <a:pt x="131" y="83"/>
                    <a:pt x="131" y="83"/>
                  </a:cubicBezTo>
                  <a:cubicBezTo>
                    <a:pt x="131" y="83"/>
                    <a:pt x="131" y="83"/>
                    <a:pt x="131" y="83"/>
                  </a:cubicBezTo>
                  <a:cubicBezTo>
                    <a:pt x="123" y="73"/>
                    <a:pt x="123" y="73"/>
                    <a:pt x="123" y="73"/>
                  </a:cubicBezTo>
                  <a:cubicBezTo>
                    <a:pt x="123" y="72"/>
                    <a:pt x="123" y="72"/>
                    <a:pt x="123" y="72"/>
                  </a:cubicBezTo>
                  <a:cubicBezTo>
                    <a:pt x="122" y="72"/>
                    <a:pt x="122" y="72"/>
                    <a:pt x="122" y="72"/>
                  </a:cubicBezTo>
                  <a:cubicBezTo>
                    <a:pt x="122" y="54"/>
                    <a:pt x="122" y="54"/>
                    <a:pt x="122" y="54"/>
                  </a:cubicBezTo>
                  <a:cubicBezTo>
                    <a:pt x="125" y="45"/>
                    <a:pt x="125" y="45"/>
                    <a:pt x="125" y="45"/>
                  </a:cubicBezTo>
                  <a:cubicBezTo>
                    <a:pt x="128" y="41"/>
                    <a:pt x="128" y="41"/>
                    <a:pt x="128" y="41"/>
                  </a:cubicBezTo>
                  <a:cubicBezTo>
                    <a:pt x="128" y="38"/>
                    <a:pt x="129" y="35"/>
                    <a:pt x="131" y="32"/>
                  </a:cubicBezTo>
                  <a:cubicBezTo>
                    <a:pt x="134" y="28"/>
                    <a:pt x="134" y="28"/>
                    <a:pt x="134" y="28"/>
                  </a:cubicBezTo>
                  <a:cubicBezTo>
                    <a:pt x="135" y="17"/>
                    <a:pt x="135" y="17"/>
                    <a:pt x="135" y="17"/>
                  </a:cubicBezTo>
                  <a:cubicBezTo>
                    <a:pt x="125" y="7"/>
                    <a:pt x="125" y="7"/>
                    <a:pt x="125" y="7"/>
                  </a:cubicBezTo>
                  <a:cubicBezTo>
                    <a:pt x="111" y="0"/>
                    <a:pt x="111" y="0"/>
                    <a:pt x="111" y="0"/>
                  </a:cubicBezTo>
                  <a:lnTo>
                    <a:pt x="92" y="1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Freeform 11"/>
            <p:cNvSpPr/>
            <p:nvPr/>
          </p:nvSpPr>
          <p:spPr bwMode="auto">
            <a:xfrm>
              <a:off x="1765323" y="2685155"/>
              <a:ext cx="1041143" cy="748245"/>
            </a:xfrm>
            <a:custGeom>
              <a:avLst/>
              <a:gdLst>
                <a:gd name="T0" fmla="*/ 415 w 700"/>
                <a:gd name="T1" fmla="*/ 50 h 503"/>
                <a:gd name="T2" fmla="*/ 397 w 700"/>
                <a:gd name="T3" fmla="*/ 72 h 503"/>
                <a:gd name="T4" fmla="*/ 376 w 700"/>
                <a:gd name="T5" fmla="*/ 64 h 503"/>
                <a:gd name="T6" fmla="*/ 308 w 700"/>
                <a:gd name="T7" fmla="*/ 17 h 503"/>
                <a:gd name="T8" fmla="*/ 280 w 700"/>
                <a:gd name="T9" fmla="*/ 4 h 503"/>
                <a:gd name="T10" fmla="*/ 247 w 700"/>
                <a:gd name="T11" fmla="*/ 4 h 503"/>
                <a:gd name="T12" fmla="*/ 198 w 700"/>
                <a:gd name="T13" fmla="*/ 10 h 503"/>
                <a:gd name="T14" fmla="*/ 170 w 700"/>
                <a:gd name="T15" fmla="*/ 18 h 503"/>
                <a:gd name="T16" fmla="*/ 137 w 700"/>
                <a:gd name="T17" fmla="*/ 25 h 503"/>
                <a:gd name="T18" fmla="*/ 80 w 700"/>
                <a:gd name="T19" fmla="*/ 33 h 503"/>
                <a:gd name="T20" fmla="*/ 75 w 700"/>
                <a:gd name="T21" fmla="*/ 57 h 503"/>
                <a:gd name="T22" fmla="*/ 95 w 700"/>
                <a:gd name="T23" fmla="*/ 89 h 503"/>
                <a:gd name="T24" fmla="*/ 111 w 700"/>
                <a:gd name="T25" fmla="*/ 123 h 503"/>
                <a:gd name="T26" fmla="*/ 97 w 700"/>
                <a:gd name="T27" fmla="*/ 169 h 503"/>
                <a:gd name="T28" fmla="*/ 91 w 700"/>
                <a:gd name="T29" fmla="*/ 184 h 503"/>
                <a:gd name="T30" fmla="*/ 51 w 700"/>
                <a:gd name="T31" fmla="*/ 181 h 503"/>
                <a:gd name="T32" fmla="*/ 17 w 700"/>
                <a:gd name="T33" fmla="*/ 209 h 503"/>
                <a:gd name="T34" fmla="*/ 5 w 700"/>
                <a:gd name="T35" fmla="*/ 226 h 503"/>
                <a:gd name="T36" fmla="*/ 16 w 700"/>
                <a:gd name="T37" fmla="*/ 269 h 503"/>
                <a:gd name="T38" fmla="*/ 0 w 700"/>
                <a:gd name="T39" fmla="*/ 312 h 503"/>
                <a:gd name="T40" fmla="*/ 23 w 700"/>
                <a:gd name="T41" fmla="*/ 351 h 503"/>
                <a:gd name="T42" fmla="*/ 67 w 700"/>
                <a:gd name="T43" fmla="*/ 360 h 503"/>
                <a:gd name="T44" fmla="*/ 87 w 700"/>
                <a:gd name="T45" fmla="*/ 375 h 503"/>
                <a:gd name="T46" fmla="*/ 105 w 700"/>
                <a:gd name="T47" fmla="*/ 395 h 503"/>
                <a:gd name="T48" fmla="*/ 140 w 700"/>
                <a:gd name="T49" fmla="*/ 409 h 503"/>
                <a:gd name="T50" fmla="*/ 176 w 700"/>
                <a:gd name="T51" fmla="*/ 424 h 503"/>
                <a:gd name="T52" fmla="*/ 249 w 700"/>
                <a:gd name="T53" fmla="*/ 426 h 503"/>
                <a:gd name="T54" fmla="*/ 273 w 700"/>
                <a:gd name="T55" fmla="*/ 442 h 503"/>
                <a:gd name="T56" fmla="*/ 293 w 700"/>
                <a:gd name="T57" fmla="*/ 463 h 503"/>
                <a:gd name="T58" fmla="*/ 301 w 700"/>
                <a:gd name="T59" fmla="*/ 479 h 503"/>
                <a:gd name="T60" fmla="*/ 315 w 700"/>
                <a:gd name="T61" fmla="*/ 498 h 503"/>
                <a:gd name="T62" fmla="*/ 334 w 700"/>
                <a:gd name="T63" fmla="*/ 501 h 503"/>
                <a:gd name="T64" fmla="*/ 349 w 700"/>
                <a:gd name="T65" fmla="*/ 477 h 503"/>
                <a:gd name="T66" fmla="*/ 382 w 700"/>
                <a:gd name="T67" fmla="*/ 491 h 503"/>
                <a:gd name="T68" fmla="*/ 384 w 700"/>
                <a:gd name="T69" fmla="*/ 476 h 503"/>
                <a:gd name="T70" fmla="*/ 391 w 700"/>
                <a:gd name="T71" fmla="*/ 450 h 503"/>
                <a:gd name="T72" fmla="*/ 418 w 700"/>
                <a:gd name="T73" fmla="*/ 405 h 503"/>
                <a:gd name="T74" fmla="*/ 413 w 700"/>
                <a:gd name="T75" fmla="*/ 363 h 503"/>
                <a:gd name="T76" fmla="*/ 422 w 700"/>
                <a:gd name="T77" fmla="*/ 350 h 503"/>
                <a:gd name="T78" fmla="*/ 459 w 700"/>
                <a:gd name="T79" fmla="*/ 357 h 503"/>
                <a:gd name="T80" fmla="*/ 480 w 700"/>
                <a:gd name="T81" fmla="*/ 380 h 503"/>
                <a:gd name="T82" fmla="*/ 501 w 700"/>
                <a:gd name="T83" fmla="*/ 406 h 503"/>
                <a:gd name="T84" fmla="*/ 520 w 700"/>
                <a:gd name="T85" fmla="*/ 437 h 503"/>
                <a:gd name="T86" fmla="*/ 560 w 700"/>
                <a:gd name="T87" fmla="*/ 447 h 503"/>
                <a:gd name="T88" fmla="*/ 573 w 700"/>
                <a:gd name="T89" fmla="*/ 464 h 503"/>
                <a:gd name="T90" fmla="*/ 604 w 700"/>
                <a:gd name="T91" fmla="*/ 447 h 503"/>
                <a:gd name="T92" fmla="*/ 602 w 700"/>
                <a:gd name="T93" fmla="*/ 415 h 503"/>
                <a:gd name="T94" fmla="*/ 600 w 700"/>
                <a:gd name="T95" fmla="*/ 397 h 503"/>
                <a:gd name="T96" fmla="*/ 598 w 700"/>
                <a:gd name="T97" fmla="*/ 395 h 503"/>
                <a:gd name="T98" fmla="*/ 595 w 700"/>
                <a:gd name="T99" fmla="*/ 346 h 503"/>
                <a:gd name="T100" fmla="*/ 628 w 700"/>
                <a:gd name="T101" fmla="*/ 324 h 503"/>
                <a:gd name="T102" fmla="*/ 674 w 700"/>
                <a:gd name="T103" fmla="*/ 286 h 503"/>
                <a:gd name="T104" fmla="*/ 700 w 700"/>
                <a:gd name="T105" fmla="*/ 239 h 503"/>
                <a:gd name="T106" fmla="*/ 684 w 700"/>
                <a:gd name="T107" fmla="*/ 197 h 503"/>
                <a:gd name="T108" fmla="*/ 659 w 700"/>
                <a:gd name="T109" fmla="*/ 146 h 503"/>
                <a:gd name="T110" fmla="*/ 658 w 700"/>
                <a:gd name="T111" fmla="*/ 131 h 503"/>
                <a:gd name="T112" fmla="*/ 593 w 700"/>
                <a:gd name="T113" fmla="*/ 102 h 503"/>
                <a:gd name="T114" fmla="*/ 568 w 700"/>
                <a:gd name="T115" fmla="*/ 89 h 503"/>
                <a:gd name="T116" fmla="*/ 565 w 700"/>
                <a:gd name="T117" fmla="*/ 91 h 503"/>
                <a:gd name="T118" fmla="*/ 531 w 700"/>
                <a:gd name="T119" fmla="*/ 68 h 503"/>
                <a:gd name="T120" fmla="*/ 491 w 700"/>
                <a:gd name="T121" fmla="*/ 39 h 503"/>
                <a:gd name="T122" fmla="*/ 482 w 700"/>
                <a:gd name="T123" fmla="*/ 45 h 503"/>
                <a:gd name="T124" fmla="*/ 468 w 700"/>
                <a:gd name="T125" fmla="*/ 49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0" h="503">
                  <a:moveTo>
                    <a:pt x="418" y="26"/>
                  </a:moveTo>
                  <a:cubicBezTo>
                    <a:pt x="411" y="31"/>
                    <a:pt x="411" y="31"/>
                    <a:pt x="411" y="31"/>
                  </a:cubicBezTo>
                  <a:cubicBezTo>
                    <a:pt x="411" y="34"/>
                    <a:pt x="413" y="40"/>
                    <a:pt x="415" y="49"/>
                  </a:cubicBezTo>
                  <a:cubicBezTo>
                    <a:pt x="415" y="50"/>
                    <a:pt x="415" y="50"/>
                    <a:pt x="415" y="50"/>
                  </a:cubicBezTo>
                  <a:cubicBezTo>
                    <a:pt x="416" y="51"/>
                    <a:pt x="416" y="51"/>
                    <a:pt x="416" y="51"/>
                  </a:cubicBezTo>
                  <a:cubicBezTo>
                    <a:pt x="415" y="51"/>
                    <a:pt x="415" y="51"/>
                    <a:pt x="415" y="51"/>
                  </a:cubicBezTo>
                  <a:cubicBezTo>
                    <a:pt x="407" y="68"/>
                    <a:pt x="407" y="68"/>
                    <a:pt x="407" y="68"/>
                  </a:cubicBezTo>
                  <a:cubicBezTo>
                    <a:pt x="397" y="72"/>
                    <a:pt x="397" y="72"/>
                    <a:pt x="397" y="72"/>
                  </a:cubicBezTo>
                  <a:cubicBezTo>
                    <a:pt x="395" y="73"/>
                    <a:pt x="395" y="73"/>
                    <a:pt x="395" y="73"/>
                  </a:cubicBezTo>
                  <a:cubicBezTo>
                    <a:pt x="394" y="73"/>
                    <a:pt x="394" y="73"/>
                    <a:pt x="394" y="73"/>
                  </a:cubicBezTo>
                  <a:cubicBezTo>
                    <a:pt x="376" y="64"/>
                    <a:pt x="376" y="64"/>
                    <a:pt x="376" y="64"/>
                  </a:cubicBezTo>
                  <a:cubicBezTo>
                    <a:pt x="376" y="64"/>
                    <a:pt x="376" y="64"/>
                    <a:pt x="376" y="64"/>
                  </a:cubicBezTo>
                  <a:cubicBezTo>
                    <a:pt x="376" y="64"/>
                    <a:pt x="376" y="64"/>
                    <a:pt x="376" y="64"/>
                  </a:cubicBezTo>
                  <a:cubicBezTo>
                    <a:pt x="342" y="33"/>
                    <a:pt x="342" y="33"/>
                    <a:pt x="342" y="33"/>
                  </a:cubicBezTo>
                  <a:cubicBezTo>
                    <a:pt x="329" y="25"/>
                    <a:pt x="329" y="25"/>
                    <a:pt x="329" y="25"/>
                  </a:cubicBezTo>
                  <a:cubicBezTo>
                    <a:pt x="308" y="17"/>
                    <a:pt x="308" y="17"/>
                    <a:pt x="308" y="17"/>
                  </a:cubicBezTo>
                  <a:cubicBezTo>
                    <a:pt x="308" y="17"/>
                    <a:pt x="308" y="17"/>
                    <a:pt x="308" y="17"/>
                  </a:cubicBezTo>
                  <a:cubicBezTo>
                    <a:pt x="307" y="17"/>
                    <a:pt x="307" y="17"/>
                    <a:pt x="307" y="17"/>
                  </a:cubicBezTo>
                  <a:cubicBezTo>
                    <a:pt x="298" y="10"/>
                    <a:pt x="298" y="10"/>
                    <a:pt x="298" y="10"/>
                  </a:cubicBezTo>
                  <a:cubicBezTo>
                    <a:pt x="280" y="4"/>
                    <a:pt x="280" y="4"/>
                    <a:pt x="280" y="4"/>
                  </a:cubicBezTo>
                  <a:cubicBezTo>
                    <a:pt x="271" y="5"/>
                    <a:pt x="271" y="5"/>
                    <a:pt x="271" y="5"/>
                  </a:cubicBezTo>
                  <a:cubicBezTo>
                    <a:pt x="270" y="5"/>
                    <a:pt x="270" y="5"/>
                    <a:pt x="270" y="5"/>
                  </a:cubicBezTo>
                  <a:cubicBezTo>
                    <a:pt x="248" y="4"/>
                    <a:pt x="248" y="4"/>
                    <a:pt x="248" y="4"/>
                  </a:cubicBezTo>
                  <a:cubicBezTo>
                    <a:pt x="247" y="4"/>
                    <a:pt x="247" y="4"/>
                    <a:pt x="247" y="4"/>
                  </a:cubicBezTo>
                  <a:cubicBezTo>
                    <a:pt x="231" y="0"/>
                    <a:pt x="231" y="0"/>
                    <a:pt x="231" y="0"/>
                  </a:cubicBezTo>
                  <a:cubicBezTo>
                    <a:pt x="222" y="0"/>
                    <a:pt x="222" y="0"/>
                    <a:pt x="222" y="0"/>
                  </a:cubicBezTo>
                  <a:cubicBezTo>
                    <a:pt x="214" y="6"/>
                    <a:pt x="214" y="6"/>
                    <a:pt x="214" y="6"/>
                  </a:cubicBezTo>
                  <a:cubicBezTo>
                    <a:pt x="210" y="8"/>
                    <a:pt x="205" y="9"/>
                    <a:pt x="198" y="10"/>
                  </a:cubicBezTo>
                  <a:cubicBezTo>
                    <a:pt x="183" y="13"/>
                    <a:pt x="183" y="13"/>
                    <a:pt x="183" y="13"/>
                  </a:cubicBezTo>
                  <a:cubicBezTo>
                    <a:pt x="171" y="17"/>
                    <a:pt x="171" y="17"/>
                    <a:pt x="171" y="17"/>
                  </a:cubicBezTo>
                  <a:cubicBezTo>
                    <a:pt x="170" y="17"/>
                    <a:pt x="170" y="17"/>
                    <a:pt x="170" y="17"/>
                  </a:cubicBezTo>
                  <a:cubicBezTo>
                    <a:pt x="170" y="18"/>
                    <a:pt x="170" y="18"/>
                    <a:pt x="170" y="18"/>
                  </a:cubicBezTo>
                  <a:cubicBezTo>
                    <a:pt x="170" y="17"/>
                    <a:pt x="170" y="17"/>
                    <a:pt x="170" y="17"/>
                  </a:cubicBezTo>
                  <a:cubicBezTo>
                    <a:pt x="155" y="19"/>
                    <a:pt x="155" y="19"/>
                    <a:pt x="155" y="19"/>
                  </a:cubicBezTo>
                  <a:cubicBezTo>
                    <a:pt x="139" y="25"/>
                    <a:pt x="139" y="25"/>
                    <a:pt x="139" y="25"/>
                  </a:cubicBezTo>
                  <a:cubicBezTo>
                    <a:pt x="137" y="25"/>
                    <a:pt x="137" y="25"/>
                    <a:pt x="137" y="25"/>
                  </a:cubicBezTo>
                  <a:cubicBezTo>
                    <a:pt x="124" y="24"/>
                    <a:pt x="124" y="24"/>
                    <a:pt x="124" y="24"/>
                  </a:cubicBezTo>
                  <a:cubicBezTo>
                    <a:pt x="104" y="26"/>
                    <a:pt x="104" y="26"/>
                    <a:pt x="104" y="26"/>
                  </a:cubicBezTo>
                  <a:cubicBezTo>
                    <a:pt x="87" y="26"/>
                    <a:pt x="87" y="26"/>
                    <a:pt x="87" y="26"/>
                  </a:cubicBezTo>
                  <a:cubicBezTo>
                    <a:pt x="80" y="33"/>
                    <a:pt x="80" y="33"/>
                    <a:pt x="80" y="33"/>
                  </a:cubicBezTo>
                  <a:cubicBezTo>
                    <a:pt x="80" y="33"/>
                    <a:pt x="80" y="33"/>
                    <a:pt x="80" y="33"/>
                  </a:cubicBezTo>
                  <a:cubicBezTo>
                    <a:pt x="71" y="35"/>
                    <a:pt x="71" y="35"/>
                    <a:pt x="71" y="35"/>
                  </a:cubicBezTo>
                  <a:cubicBezTo>
                    <a:pt x="75" y="44"/>
                    <a:pt x="75" y="44"/>
                    <a:pt x="75" y="44"/>
                  </a:cubicBezTo>
                  <a:cubicBezTo>
                    <a:pt x="75" y="57"/>
                    <a:pt x="75" y="57"/>
                    <a:pt x="75" y="57"/>
                  </a:cubicBezTo>
                  <a:cubicBezTo>
                    <a:pt x="73" y="69"/>
                    <a:pt x="73" y="69"/>
                    <a:pt x="73" y="69"/>
                  </a:cubicBezTo>
                  <a:cubicBezTo>
                    <a:pt x="85" y="78"/>
                    <a:pt x="85" y="78"/>
                    <a:pt x="85" y="78"/>
                  </a:cubicBezTo>
                  <a:cubicBezTo>
                    <a:pt x="85" y="78"/>
                    <a:pt x="85" y="78"/>
                    <a:pt x="85" y="78"/>
                  </a:cubicBezTo>
                  <a:cubicBezTo>
                    <a:pt x="95" y="89"/>
                    <a:pt x="95" y="89"/>
                    <a:pt x="95" y="89"/>
                  </a:cubicBezTo>
                  <a:cubicBezTo>
                    <a:pt x="101" y="94"/>
                    <a:pt x="104" y="97"/>
                    <a:pt x="104" y="102"/>
                  </a:cubicBezTo>
                  <a:cubicBezTo>
                    <a:pt x="107" y="112"/>
                    <a:pt x="107" y="112"/>
                    <a:pt x="107" y="112"/>
                  </a:cubicBezTo>
                  <a:cubicBezTo>
                    <a:pt x="112" y="122"/>
                    <a:pt x="112" y="122"/>
                    <a:pt x="112" y="122"/>
                  </a:cubicBezTo>
                  <a:cubicBezTo>
                    <a:pt x="111" y="122"/>
                    <a:pt x="111" y="123"/>
                    <a:pt x="111" y="123"/>
                  </a:cubicBezTo>
                  <a:cubicBezTo>
                    <a:pt x="98" y="133"/>
                    <a:pt x="98" y="133"/>
                    <a:pt x="98" y="133"/>
                  </a:cubicBezTo>
                  <a:cubicBezTo>
                    <a:pt x="89" y="144"/>
                    <a:pt x="89" y="144"/>
                    <a:pt x="89" y="144"/>
                  </a:cubicBezTo>
                  <a:cubicBezTo>
                    <a:pt x="91" y="155"/>
                    <a:pt x="91" y="155"/>
                    <a:pt x="91" y="155"/>
                  </a:cubicBezTo>
                  <a:cubicBezTo>
                    <a:pt x="97" y="169"/>
                    <a:pt x="97" y="169"/>
                    <a:pt x="97" y="169"/>
                  </a:cubicBezTo>
                  <a:cubicBezTo>
                    <a:pt x="98" y="171"/>
                    <a:pt x="98" y="171"/>
                    <a:pt x="98" y="171"/>
                  </a:cubicBezTo>
                  <a:cubicBezTo>
                    <a:pt x="98" y="171"/>
                    <a:pt x="98" y="171"/>
                    <a:pt x="98" y="171"/>
                  </a:cubicBezTo>
                  <a:cubicBezTo>
                    <a:pt x="96" y="177"/>
                    <a:pt x="96" y="177"/>
                    <a:pt x="96" y="177"/>
                  </a:cubicBezTo>
                  <a:cubicBezTo>
                    <a:pt x="95" y="180"/>
                    <a:pt x="93" y="183"/>
                    <a:pt x="91" y="184"/>
                  </a:cubicBezTo>
                  <a:cubicBezTo>
                    <a:pt x="87" y="188"/>
                    <a:pt x="80" y="188"/>
                    <a:pt x="69" y="184"/>
                  </a:cubicBezTo>
                  <a:cubicBezTo>
                    <a:pt x="52" y="181"/>
                    <a:pt x="52" y="181"/>
                    <a:pt x="52" y="181"/>
                  </a:cubicBezTo>
                  <a:cubicBezTo>
                    <a:pt x="51" y="181"/>
                    <a:pt x="51" y="181"/>
                    <a:pt x="51" y="181"/>
                  </a:cubicBezTo>
                  <a:cubicBezTo>
                    <a:pt x="51" y="181"/>
                    <a:pt x="51" y="181"/>
                    <a:pt x="51" y="181"/>
                  </a:cubicBezTo>
                  <a:cubicBezTo>
                    <a:pt x="38" y="175"/>
                    <a:pt x="38" y="175"/>
                    <a:pt x="38" y="175"/>
                  </a:cubicBezTo>
                  <a:cubicBezTo>
                    <a:pt x="18" y="174"/>
                    <a:pt x="18" y="174"/>
                    <a:pt x="18" y="174"/>
                  </a:cubicBezTo>
                  <a:cubicBezTo>
                    <a:pt x="19" y="175"/>
                    <a:pt x="19" y="175"/>
                    <a:pt x="19" y="175"/>
                  </a:cubicBezTo>
                  <a:cubicBezTo>
                    <a:pt x="17" y="209"/>
                    <a:pt x="17" y="209"/>
                    <a:pt x="17" y="209"/>
                  </a:cubicBezTo>
                  <a:cubicBezTo>
                    <a:pt x="16" y="214"/>
                    <a:pt x="13" y="216"/>
                    <a:pt x="8" y="217"/>
                  </a:cubicBezTo>
                  <a:cubicBezTo>
                    <a:pt x="6" y="217"/>
                    <a:pt x="5" y="220"/>
                    <a:pt x="5" y="226"/>
                  </a:cubicBezTo>
                  <a:cubicBezTo>
                    <a:pt x="5" y="226"/>
                    <a:pt x="5" y="226"/>
                    <a:pt x="5" y="226"/>
                  </a:cubicBezTo>
                  <a:cubicBezTo>
                    <a:pt x="5" y="226"/>
                    <a:pt x="5" y="226"/>
                    <a:pt x="5" y="226"/>
                  </a:cubicBezTo>
                  <a:cubicBezTo>
                    <a:pt x="3" y="235"/>
                    <a:pt x="3" y="235"/>
                    <a:pt x="3" y="235"/>
                  </a:cubicBezTo>
                  <a:cubicBezTo>
                    <a:pt x="8" y="240"/>
                    <a:pt x="11" y="243"/>
                    <a:pt x="13" y="246"/>
                  </a:cubicBezTo>
                  <a:cubicBezTo>
                    <a:pt x="16" y="262"/>
                    <a:pt x="16" y="262"/>
                    <a:pt x="16" y="262"/>
                  </a:cubicBezTo>
                  <a:cubicBezTo>
                    <a:pt x="16" y="269"/>
                    <a:pt x="16" y="269"/>
                    <a:pt x="16" y="269"/>
                  </a:cubicBezTo>
                  <a:cubicBezTo>
                    <a:pt x="16" y="272"/>
                    <a:pt x="15" y="275"/>
                    <a:pt x="13" y="277"/>
                  </a:cubicBezTo>
                  <a:cubicBezTo>
                    <a:pt x="9" y="291"/>
                    <a:pt x="9" y="291"/>
                    <a:pt x="9" y="291"/>
                  </a:cubicBezTo>
                  <a:cubicBezTo>
                    <a:pt x="0" y="309"/>
                    <a:pt x="0" y="309"/>
                    <a:pt x="0" y="309"/>
                  </a:cubicBezTo>
                  <a:cubicBezTo>
                    <a:pt x="0" y="312"/>
                    <a:pt x="0" y="312"/>
                    <a:pt x="0" y="312"/>
                  </a:cubicBezTo>
                  <a:cubicBezTo>
                    <a:pt x="1" y="320"/>
                    <a:pt x="1" y="320"/>
                    <a:pt x="1" y="320"/>
                  </a:cubicBezTo>
                  <a:cubicBezTo>
                    <a:pt x="10" y="332"/>
                    <a:pt x="10" y="332"/>
                    <a:pt x="10" y="332"/>
                  </a:cubicBezTo>
                  <a:cubicBezTo>
                    <a:pt x="13" y="335"/>
                    <a:pt x="14" y="337"/>
                    <a:pt x="15" y="340"/>
                  </a:cubicBezTo>
                  <a:cubicBezTo>
                    <a:pt x="23" y="351"/>
                    <a:pt x="23" y="351"/>
                    <a:pt x="23" y="351"/>
                  </a:cubicBezTo>
                  <a:cubicBezTo>
                    <a:pt x="36" y="365"/>
                    <a:pt x="36" y="365"/>
                    <a:pt x="36" y="365"/>
                  </a:cubicBezTo>
                  <a:cubicBezTo>
                    <a:pt x="40" y="370"/>
                    <a:pt x="44" y="372"/>
                    <a:pt x="45" y="372"/>
                  </a:cubicBezTo>
                  <a:cubicBezTo>
                    <a:pt x="58" y="364"/>
                    <a:pt x="58" y="364"/>
                    <a:pt x="58" y="364"/>
                  </a:cubicBezTo>
                  <a:cubicBezTo>
                    <a:pt x="61" y="362"/>
                    <a:pt x="63" y="360"/>
                    <a:pt x="67" y="360"/>
                  </a:cubicBezTo>
                  <a:cubicBezTo>
                    <a:pt x="69" y="360"/>
                    <a:pt x="73" y="362"/>
                    <a:pt x="80" y="366"/>
                  </a:cubicBezTo>
                  <a:cubicBezTo>
                    <a:pt x="80" y="366"/>
                    <a:pt x="80" y="366"/>
                    <a:pt x="80" y="366"/>
                  </a:cubicBezTo>
                  <a:cubicBezTo>
                    <a:pt x="80" y="367"/>
                    <a:pt x="80" y="367"/>
                    <a:pt x="80" y="367"/>
                  </a:cubicBezTo>
                  <a:cubicBezTo>
                    <a:pt x="87" y="375"/>
                    <a:pt x="87" y="375"/>
                    <a:pt x="87" y="375"/>
                  </a:cubicBezTo>
                  <a:cubicBezTo>
                    <a:pt x="91" y="384"/>
                    <a:pt x="91" y="384"/>
                    <a:pt x="91" y="384"/>
                  </a:cubicBezTo>
                  <a:cubicBezTo>
                    <a:pt x="93" y="387"/>
                    <a:pt x="93" y="387"/>
                    <a:pt x="93" y="387"/>
                  </a:cubicBezTo>
                  <a:cubicBezTo>
                    <a:pt x="96" y="388"/>
                    <a:pt x="96" y="388"/>
                    <a:pt x="96" y="388"/>
                  </a:cubicBezTo>
                  <a:cubicBezTo>
                    <a:pt x="105" y="395"/>
                    <a:pt x="105" y="395"/>
                    <a:pt x="105" y="395"/>
                  </a:cubicBezTo>
                  <a:cubicBezTo>
                    <a:pt x="109" y="395"/>
                    <a:pt x="109" y="395"/>
                    <a:pt x="109" y="395"/>
                  </a:cubicBezTo>
                  <a:cubicBezTo>
                    <a:pt x="112" y="396"/>
                    <a:pt x="115" y="398"/>
                    <a:pt x="117" y="401"/>
                  </a:cubicBezTo>
                  <a:cubicBezTo>
                    <a:pt x="118" y="403"/>
                    <a:pt x="126" y="406"/>
                    <a:pt x="139" y="409"/>
                  </a:cubicBezTo>
                  <a:cubicBezTo>
                    <a:pt x="140" y="409"/>
                    <a:pt x="140" y="409"/>
                    <a:pt x="140" y="409"/>
                  </a:cubicBezTo>
                  <a:cubicBezTo>
                    <a:pt x="160" y="417"/>
                    <a:pt x="160" y="417"/>
                    <a:pt x="160" y="417"/>
                  </a:cubicBezTo>
                  <a:cubicBezTo>
                    <a:pt x="161" y="417"/>
                    <a:pt x="161" y="417"/>
                    <a:pt x="161" y="417"/>
                  </a:cubicBezTo>
                  <a:cubicBezTo>
                    <a:pt x="162" y="417"/>
                    <a:pt x="162" y="417"/>
                    <a:pt x="162" y="417"/>
                  </a:cubicBezTo>
                  <a:cubicBezTo>
                    <a:pt x="176" y="424"/>
                    <a:pt x="176" y="424"/>
                    <a:pt x="176" y="424"/>
                  </a:cubicBezTo>
                  <a:cubicBezTo>
                    <a:pt x="201" y="430"/>
                    <a:pt x="201" y="430"/>
                    <a:pt x="201" y="430"/>
                  </a:cubicBezTo>
                  <a:cubicBezTo>
                    <a:pt x="202" y="431"/>
                    <a:pt x="202" y="431"/>
                    <a:pt x="202" y="431"/>
                  </a:cubicBezTo>
                  <a:cubicBezTo>
                    <a:pt x="234" y="432"/>
                    <a:pt x="234" y="432"/>
                    <a:pt x="234" y="432"/>
                  </a:cubicBezTo>
                  <a:cubicBezTo>
                    <a:pt x="249" y="426"/>
                    <a:pt x="249" y="426"/>
                    <a:pt x="249" y="426"/>
                  </a:cubicBezTo>
                  <a:cubicBezTo>
                    <a:pt x="262" y="426"/>
                    <a:pt x="262" y="426"/>
                    <a:pt x="262" y="426"/>
                  </a:cubicBezTo>
                  <a:cubicBezTo>
                    <a:pt x="262" y="427"/>
                    <a:pt x="262" y="427"/>
                    <a:pt x="262" y="427"/>
                  </a:cubicBezTo>
                  <a:cubicBezTo>
                    <a:pt x="262" y="428"/>
                    <a:pt x="262" y="428"/>
                    <a:pt x="262" y="428"/>
                  </a:cubicBezTo>
                  <a:cubicBezTo>
                    <a:pt x="273" y="442"/>
                    <a:pt x="273" y="442"/>
                    <a:pt x="273" y="442"/>
                  </a:cubicBezTo>
                  <a:cubicBezTo>
                    <a:pt x="273" y="442"/>
                    <a:pt x="273" y="442"/>
                    <a:pt x="273" y="442"/>
                  </a:cubicBezTo>
                  <a:cubicBezTo>
                    <a:pt x="280" y="453"/>
                    <a:pt x="280" y="453"/>
                    <a:pt x="280" y="453"/>
                  </a:cubicBezTo>
                  <a:cubicBezTo>
                    <a:pt x="286" y="460"/>
                    <a:pt x="286" y="460"/>
                    <a:pt x="286" y="460"/>
                  </a:cubicBezTo>
                  <a:cubicBezTo>
                    <a:pt x="293" y="463"/>
                    <a:pt x="293" y="463"/>
                    <a:pt x="293" y="463"/>
                  </a:cubicBezTo>
                  <a:cubicBezTo>
                    <a:pt x="294" y="464"/>
                    <a:pt x="294" y="464"/>
                    <a:pt x="294" y="464"/>
                  </a:cubicBezTo>
                  <a:cubicBezTo>
                    <a:pt x="295" y="464"/>
                    <a:pt x="295" y="464"/>
                    <a:pt x="295" y="464"/>
                  </a:cubicBezTo>
                  <a:cubicBezTo>
                    <a:pt x="301" y="478"/>
                    <a:pt x="301" y="478"/>
                    <a:pt x="301" y="478"/>
                  </a:cubicBezTo>
                  <a:cubicBezTo>
                    <a:pt x="301" y="479"/>
                    <a:pt x="301" y="479"/>
                    <a:pt x="301" y="479"/>
                  </a:cubicBezTo>
                  <a:cubicBezTo>
                    <a:pt x="302" y="479"/>
                    <a:pt x="302" y="479"/>
                    <a:pt x="302" y="479"/>
                  </a:cubicBezTo>
                  <a:cubicBezTo>
                    <a:pt x="302" y="480"/>
                    <a:pt x="302" y="480"/>
                    <a:pt x="302" y="480"/>
                  </a:cubicBezTo>
                  <a:cubicBezTo>
                    <a:pt x="305" y="495"/>
                    <a:pt x="305" y="495"/>
                    <a:pt x="305" y="495"/>
                  </a:cubicBezTo>
                  <a:cubicBezTo>
                    <a:pt x="315" y="498"/>
                    <a:pt x="315" y="498"/>
                    <a:pt x="315" y="498"/>
                  </a:cubicBezTo>
                  <a:cubicBezTo>
                    <a:pt x="316" y="498"/>
                    <a:pt x="316" y="498"/>
                    <a:pt x="316" y="498"/>
                  </a:cubicBezTo>
                  <a:cubicBezTo>
                    <a:pt x="316" y="498"/>
                    <a:pt x="316" y="498"/>
                    <a:pt x="316" y="498"/>
                  </a:cubicBezTo>
                  <a:cubicBezTo>
                    <a:pt x="324" y="503"/>
                    <a:pt x="324" y="503"/>
                    <a:pt x="324" y="503"/>
                  </a:cubicBezTo>
                  <a:cubicBezTo>
                    <a:pt x="334" y="501"/>
                    <a:pt x="334" y="501"/>
                    <a:pt x="334" y="501"/>
                  </a:cubicBezTo>
                  <a:cubicBezTo>
                    <a:pt x="337" y="491"/>
                    <a:pt x="337" y="491"/>
                    <a:pt x="337" y="491"/>
                  </a:cubicBezTo>
                  <a:cubicBezTo>
                    <a:pt x="337" y="490"/>
                    <a:pt x="337" y="490"/>
                    <a:pt x="337" y="490"/>
                  </a:cubicBezTo>
                  <a:cubicBezTo>
                    <a:pt x="338" y="489"/>
                    <a:pt x="338" y="489"/>
                    <a:pt x="338" y="489"/>
                  </a:cubicBezTo>
                  <a:cubicBezTo>
                    <a:pt x="349" y="477"/>
                    <a:pt x="349" y="477"/>
                    <a:pt x="349" y="477"/>
                  </a:cubicBezTo>
                  <a:cubicBezTo>
                    <a:pt x="362" y="481"/>
                    <a:pt x="362" y="481"/>
                    <a:pt x="362" y="481"/>
                  </a:cubicBezTo>
                  <a:cubicBezTo>
                    <a:pt x="362" y="482"/>
                    <a:pt x="362" y="482"/>
                    <a:pt x="362" y="482"/>
                  </a:cubicBezTo>
                  <a:cubicBezTo>
                    <a:pt x="369" y="496"/>
                    <a:pt x="369" y="496"/>
                    <a:pt x="369" y="496"/>
                  </a:cubicBezTo>
                  <a:cubicBezTo>
                    <a:pt x="382" y="491"/>
                    <a:pt x="382" y="491"/>
                    <a:pt x="382" y="491"/>
                  </a:cubicBezTo>
                  <a:cubicBezTo>
                    <a:pt x="383" y="478"/>
                    <a:pt x="383" y="478"/>
                    <a:pt x="383" y="478"/>
                  </a:cubicBezTo>
                  <a:cubicBezTo>
                    <a:pt x="383" y="477"/>
                    <a:pt x="383" y="477"/>
                    <a:pt x="383" y="477"/>
                  </a:cubicBezTo>
                  <a:cubicBezTo>
                    <a:pt x="383" y="477"/>
                    <a:pt x="383" y="477"/>
                    <a:pt x="383" y="477"/>
                  </a:cubicBezTo>
                  <a:cubicBezTo>
                    <a:pt x="384" y="476"/>
                    <a:pt x="384" y="476"/>
                    <a:pt x="384" y="476"/>
                  </a:cubicBezTo>
                  <a:cubicBezTo>
                    <a:pt x="393" y="471"/>
                    <a:pt x="393" y="471"/>
                    <a:pt x="393" y="471"/>
                  </a:cubicBezTo>
                  <a:cubicBezTo>
                    <a:pt x="391" y="452"/>
                    <a:pt x="391" y="452"/>
                    <a:pt x="391" y="452"/>
                  </a:cubicBezTo>
                  <a:cubicBezTo>
                    <a:pt x="391" y="451"/>
                    <a:pt x="391" y="451"/>
                    <a:pt x="391" y="451"/>
                  </a:cubicBezTo>
                  <a:cubicBezTo>
                    <a:pt x="391" y="450"/>
                    <a:pt x="391" y="450"/>
                    <a:pt x="391" y="450"/>
                  </a:cubicBezTo>
                  <a:cubicBezTo>
                    <a:pt x="401" y="428"/>
                    <a:pt x="401" y="428"/>
                    <a:pt x="401" y="428"/>
                  </a:cubicBezTo>
                  <a:cubicBezTo>
                    <a:pt x="411" y="424"/>
                    <a:pt x="411" y="424"/>
                    <a:pt x="411" y="424"/>
                  </a:cubicBezTo>
                  <a:cubicBezTo>
                    <a:pt x="407" y="405"/>
                    <a:pt x="407" y="405"/>
                    <a:pt x="407" y="405"/>
                  </a:cubicBezTo>
                  <a:cubicBezTo>
                    <a:pt x="418" y="405"/>
                    <a:pt x="418" y="405"/>
                    <a:pt x="418" y="405"/>
                  </a:cubicBezTo>
                  <a:cubicBezTo>
                    <a:pt x="417" y="396"/>
                    <a:pt x="417" y="396"/>
                    <a:pt x="417" y="396"/>
                  </a:cubicBezTo>
                  <a:cubicBezTo>
                    <a:pt x="411" y="377"/>
                    <a:pt x="411" y="377"/>
                    <a:pt x="411" y="377"/>
                  </a:cubicBezTo>
                  <a:cubicBezTo>
                    <a:pt x="411" y="376"/>
                    <a:pt x="411" y="376"/>
                    <a:pt x="411" y="376"/>
                  </a:cubicBezTo>
                  <a:cubicBezTo>
                    <a:pt x="413" y="363"/>
                    <a:pt x="413" y="363"/>
                    <a:pt x="413" y="363"/>
                  </a:cubicBezTo>
                  <a:cubicBezTo>
                    <a:pt x="413" y="361"/>
                    <a:pt x="413" y="361"/>
                    <a:pt x="413" y="361"/>
                  </a:cubicBezTo>
                  <a:cubicBezTo>
                    <a:pt x="414" y="360"/>
                    <a:pt x="414" y="360"/>
                    <a:pt x="414" y="360"/>
                  </a:cubicBezTo>
                  <a:cubicBezTo>
                    <a:pt x="421" y="351"/>
                    <a:pt x="421" y="351"/>
                    <a:pt x="421" y="351"/>
                  </a:cubicBezTo>
                  <a:cubicBezTo>
                    <a:pt x="422" y="350"/>
                    <a:pt x="422" y="350"/>
                    <a:pt x="422" y="350"/>
                  </a:cubicBezTo>
                  <a:cubicBezTo>
                    <a:pt x="424" y="350"/>
                    <a:pt x="424" y="350"/>
                    <a:pt x="424" y="350"/>
                  </a:cubicBezTo>
                  <a:cubicBezTo>
                    <a:pt x="443" y="353"/>
                    <a:pt x="443" y="353"/>
                    <a:pt x="443" y="353"/>
                  </a:cubicBezTo>
                  <a:cubicBezTo>
                    <a:pt x="444" y="353"/>
                    <a:pt x="444" y="353"/>
                    <a:pt x="444" y="353"/>
                  </a:cubicBezTo>
                  <a:cubicBezTo>
                    <a:pt x="459" y="357"/>
                    <a:pt x="459" y="357"/>
                    <a:pt x="459" y="357"/>
                  </a:cubicBezTo>
                  <a:cubicBezTo>
                    <a:pt x="472" y="353"/>
                    <a:pt x="472" y="353"/>
                    <a:pt x="472" y="353"/>
                  </a:cubicBezTo>
                  <a:cubicBezTo>
                    <a:pt x="480" y="368"/>
                    <a:pt x="480" y="368"/>
                    <a:pt x="480" y="368"/>
                  </a:cubicBezTo>
                  <a:cubicBezTo>
                    <a:pt x="480" y="369"/>
                    <a:pt x="480" y="369"/>
                    <a:pt x="480" y="369"/>
                  </a:cubicBezTo>
                  <a:cubicBezTo>
                    <a:pt x="480" y="380"/>
                    <a:pt x="480" y="380"/>
                    <a:pt x="480" y="380"/>
                  </a:cubicBezTo>
                  <a:cubicBezTo>
                    <a:pt x="482" y="391"/>
                    <a:pt x="482" y="391"/>
                    <a:pt x="482" y="391"/>
                  </a:cubicBezTo>
                  <a:cubicBezTo>
                    <a:pt x="484" y="395"/>
                    <a:pt x="487" y="397"/>
                    <a:pt x="489" y="398"/>
                  </a:cubicBezTo>
                  <a:cubicBezTo>
                    <a:pt x="491" y="398"/>
                    <a:pt x="491" y="398"/>
                    <a:pt x="491" y="398"/>
                  </a:cubicBezTo>
                  <a:cubicBezTo>
                    <a:pt x="497" y="400"/>
                    <a:pt x="500" y="402"/>
                    <a:pt x="501" y="406"/>
                  </a:cubicBezTo>
                  <a:cubicBezTo>
                    <a:pt x="502" y="410"/>
                    <a:pt x="504" y="415"/>
                    <a:pt x="509" y="420"/>
                  </a:cubicBezTo>
                  <a:cubicBezTo>
                    <a:pt x="516" y="429"/>
                    <a:pt x="516" y="429"/>
                    <a:pt x="516" y="429"/>
                  </a:cubicBezTo>
                  <a:cubicBezTo>
                    <a:pt x="516" y="430"/>
                    <a:pt x="516" y="430"/>
                    <a:pt x="516" y="430"/>
                  </a:cubicBezTo>
                  <a:cubicBezTo>
                    <a:pt x="520" y="437"/>
                    <a:pt x="520" y="437"/>
                    <a:pt x="520" y="437"/>
                  </a:cubicBezTo>
                  <a:cubicBezTo>
                    <a:pt x="526" y="437"/>
                    <a:pt x="526" y="437"/>
                    <a:pt x="526" y="437"/>
                  </a:cubicBezTo>
                  <a:cubicBezTo>
                    <a:pt x="538" y="426"/>
                    <a:pt x="538" y="426"/>
                    <a:pt x="538" y="426"/>
                  </a:cubicBezTo>
                  <a:cubicBezTo>
                    <a:pt x="545" y="442"/>
                    <a:pt x="545" y="442"/>
                    <a:pt x="545" y="442"/>
                  </a:cubicBezTo>
                  <a:cubicBezTo>
                    <a:pt x="560" y="447"/>
                    <a:pt x="560" y="447"/>
                    <a:pt x="560" y="447"/>
                  </a:cubicBezTo>
                  <a:cubicBezTo>
                    <a:pt x="561" y="447"/>
                    <a:pt x="561" y="447"/>
                    <a:pt x="561" y="447"/>
                  </a:cubicBezTo>
                  <a:cubicBezTo>
                    <a:pt x="562" y="448"/>
                    <a:pt x="562" y="448"/>
                    <a:pt x="562" y="448"/>
                  </a:cubicBezTo>
                  <a:cubicBezTo>
                    <a:pt x="569" y="462"/>
                    <a:pt x="569" y="462"/>
                    <a:pt x="569" y="462"/>
                  </a:cubicBezTo>
                  <a:cubicBezTo>
                    <a:pt x="573" y="464"/>
                    <a:pt x="573" y="464"/>
                    <a:pt x="573" y="464"/>
                  </a:cubicBezTo>
                  <a:cubicBezTo>
                    <a:pt x="573" y="451"/>
                    <a:pt x="573" y="451"/>
                    <a:pt x="573" y="451"/>
                  </a:cubicBezTo>
                  <a:cubicBezTo>
                    <a:pt x="573" y="450"/>
                    <a:pt x="573" y="450"/>
                    <a:pt x="573" y="450"/>
                  </a:cubicBezTo>
                  <a:cubicBezTo>
                    <a:pt x="573" y="448"/>
                    <a:pt x="573" y="448"/>
                    <a:pt x="573" y="448"/>
                  </a:cubicBezTo>
                  <a:cubicBezTo>
                    <a:pt x="604" y="447"/>
                    <a:pt x="604" y="447"/>
                    <a:pt x="604" y="447"/>
                  </a:cubicBezTo>
                  <a:cubicBezTo>
                    <a:pt x="604" y="444"/>
                    <a:pt x="604" y="444"/>
                    <a:pt x="604" y="444"/>
                  </a:cubicBezTo>
                  <a:cubicBezTo>
                    <a:pt x="605" y="443"/>
                    <a:pt x="605" y="440"/>
                    <a:pt x="604" y="438"/>
                  </a:cubicBezTo>
                  <a:cubicBezTo>
                    <a:pt x="602" y="434"/>
                    <a:pt x="601" y="431"/>
                    <a:pt x="600" y="426"/>
                  </a:cubicBezTo>
                  <a:cubicBezTo>
                    <a:pt x="600" y="420"/>
                    <a:pt x="600" y="416"/>
                    <a:pt x="602" y="415"/>
                  </a:cubicBezTo>
                  <a:cubicBezTo>
                    <a:pt x="604" y="412"/>
                    <a:pt x="605" y="412"/>
                    <a:pt x="609" y="413"/>
                  </a:cubicBezTo>
                  <a:cubicBezTo>
                    <a:pt x="621" y="417"/>
                    <a:pt x="621" y="417"/>
                    <a:pt x="621" y="417"/>
                  </a:cubicBezTo>
                  <a:cubicBezTo>
                    <a:pt x="622" y="408"/>
                    <a:pt x="622" y="408"/>
                    <a:pt x="622" y="408"/>
                  </a:cubicBezTo>
                  <a:cubicBezTo>
                    <a:pt x="600" y="397"/>
                    <a:pt x="600" y="397"/>
                    <a:pt x="600" y="397"/>
                  </a:cubicBezTo>
                  <a:cubicBezTo>
                    <a:pt x="598" y="397"/>
                    <a:pt x="598" y="397"/>
                    <a:pt x="598" y="397"/>
                  </a:cubicBezTo>
                  <a:cubicBezTo>
                    <a:pt x="598" y="396"/>
                    <a:pt x="598" y="396"/>
                    <a:pt x="598" y="396"/>
                  </a:cubicBezTo>
                  <a:cubicBezTo>
                    <a:pt x="598" y="395"/>
                    <a:pt x="598" y="395"/>
                    <a:pt x="598" y="395"/>
                  </a:cubicBezTo>
                  <a:cubicBezTo>
                    <a:pt x="598" y="395"/>
                    <a:pt x="598" y="395"/>
                    <a:pt x="598" y="395"/>
                  </a:cubicBezTo>
                  <a:cubicBezTo>
                    <a:pt x="594" y="367"/>
                    <a:pt x="594" y="367"/>
                    <a:pt x="594" y="367"/>
                  </a:cubicBezTo>
                  <a:cubicBezTo>
                    <a:pt x="595" y="350"/>
                    <a:pt x="595" y="350"/>
                    <a:pt x="595" y="350"/>
                  </a:cubicBezTo>
                  <a:cubicBezTo>
                    <a:pt x="595" y="348"/>
                    <a:pt x="595" y="348"/>
                    <a:pt x="595" y="348"/>
                  </a:cubicBezTo>
                  <a:cubicBezTo>
                    <a:pt x="595" y="346"/>
                    <a:pt x="595" y="346"/>
                    <a:pt x="595" y="346"/>
                  </a:cubicBezTo>
                  <a:cubicBezTo>
                    <a:pt x="633" y="351"/>
                    <a:pt x="633" y="351"/>
                    <a:pt x="633" y="351"/>
                  </a:cubicBezTo>
                  <a:cubicBezTo>
                    <a:pt x="642" y="342"/>
                    <a:pt x="642" y="342"/>
                    <a:pt x="642" y="342"/>
                  </a:cubicBezTo>
                  <a:cubicBezTo>
                    <a:pt x="644" y="339"/>
                    <a:pt x="644" y="336"/>
                    <a:pt x="642" y="335"/>
                  </a:cubicBezTo>
                  <a:cubicBezTo>
                    <a:pt x="633" y="332"/>
                    <a:pt x="628" y="328"/>
                    <a:pt x="628" y="324"/>
                  </a:cubicBezTo>
                  <a:cubicBezTo>
                    <a:pt x="628" y="322"/>
                    <a:pt x="629" y="319"/>
                    <a:pt x="632" y="317"/>
                  </a:cubicBezTo>
                  <a:cubicBezTo>
                    <a:pt x="648" y="302"/>
                    <a:pt x="648" y="302"/>
                    <a:pt x="648" y="302"/>
                  </a:cubicBezTo>
                  <a:cubicBezTo>
                    <a:pt x="665" y="301"/>
                    <a:pt x="665" y="301"/>
                    <a:pt x="665" y="301"/>
                  </a:cubicBezTo>
                  <a:cubicBezTo>
                    <a:pt x="674" y="286"/>
                    <a:pt x="674" y="286"/>
                    <a:pt x="674" y="286"/>
                  </a:cubicBezTo>
                  <a:cubicBezTo>
                    <a:pt x="674" y="271"/>
                    <a:pt x="674" y="271"/>
                    <a:pt x="674" y="271"/>
                  </a:cubicBezTo>
                  <a:cubicBezTo>
                    <a:pt x="687" y="269"/>
                    <a:pt x="687" y="269"/>
                    <a:pt x="687" y="269"/>
                  </a:cubicBezTo>
                  <a:cubicBezTo>
                    <a:pt x="691" y="258"/>
                    <a:pt x="693" y="253"/>
                    <a:pt x="694" y="251"/>
                  </a:cubicBezTo>
                  <a:cubicBezTo>
                    <a:pt x="700" y="239"/>
                    <a:pt x="700" y="239"/>
                    <a:pt x="700" y="239"/>
                  </a:cubicBezTo>
                  <a:cubicBezTo>
                    <a:pt x="690" y="222"/>
                    <a:pt x="690" y="222"/>
                    <a:pt x="690" y="222"/>
                  </a:cubicBezTo>
                  <a:cubicBezTo>
                    <a:pt x="690" y="221"/>
                    <a:pt x="690" y="221"/>
                    <a:pt x="690" y="221"/>
                  </a:cubicBezTo>
                  <a:cubicBezTo>
                    <a:pt x="690" y="220"/>
                    <a:pt x="690" y="220"/>
                    <a:pt x="690" y="220"/>
                  </a:cubicBezTo>
                  <a:cubicBezTo>
                    <a:pt x="684" y="197"/>
                    <a:pt x="684" y="197"/>
                    <a:pt x="684" y="197"/>
                  </a:cubicBezTo>
                  <a:cubicBezTo>
                    <a:pt x="684" y="196"/>
                    <a:pt x="684" y="196"/>
                    <a:pt x="684" y="196"/>
                  </a:cubicBezTo>
                  <a:cubicBezTo>
                    <a:pt x="680" y="172"/>
                    <a:pt x="680" y="172"/>
                    <a:pt x="680" y="172"/>
                  </a:cubicBezTo>
                  <a:cubicBezTo>
                    <a:pt x="671" y="158"/>
                    <a:pt x="671" y="158"/>
                    <a:pt x="671" y="158"/>
                  </a:cubicBezTo>
                  <a:cubicBezTo>
                    <a:pt x="659" y="146"/>
                    <a:pt x="659" y="146"/>
                    <a:pt x="659" y="146"/>
                  </a:cubicBezTo>
                  <a:cubicBezTo>
                    <a:pt x="659" y="145"/>
                    <a:pt x="659" y="145"/>
                    <a:pt x="659" y="145"/>
                  </a:cubicBezTo>
                  <a:cubicBezTo>
                    <a:pt x="659" y="144"/>
                    <a:pt x="659" y="144"/>
                    <a:pt x="659" y="144"/>
                  </a:cubicBezTo>
                  <a:cubicBezTo>
                    <a:pt x="658" y="144"/>
                    <a:pt x="658" y="144"/>
                    <a:pt x="658" y="144"/>
                  </a:cubicBezTo>
                  <a:cubicBezTo>
                    <a:pt x="658" y="131"/>
                    <a:pt x="658" y="131"/>
                    <a:pt x="658" y="131"/>
                  </a:cubicBezTo>
                  <a:cubicBezTo>
                    <a:pt x="635" y="137"/>
                    <a:pt x="635" y="137"/>
                    <a:pt x="635" y="137"/>
                  </a:cubicBezTo>
                  <a:cubicBezTo>
                    <a:pt x="634" y="137"/>
                    <a:pt x="634" y="137"/>
                    <a:pt x="634" y="137"/>
                  </a:cubicBezTo>
                  <a:cubicBezTo>
                    <a:pt x="624" y="125"/>
                    <a:pt x="624" y="125"/>
                    <a:pt x="624" y="125"/>
                  </a:cubicBezTo>
                  <a:cubicBezTo>
                    <a:pt x="593" y="102"/>
                    <a:pt x="593" y="102"/>
                    <a:pt x="593" y="102"/>
                  </a:cubicBezTo>
                  <a:cubicBezTo>
                    <a:pt x="592" y="102"/>
                    <a:pt x="592" y="102"/>
                    <a:pt x="592" y="102"/>
                  </a:cubicBezTo>
                  <a:cubicBezTo>
                    <a:pt x="580" y="86"/>
                    <a:pt x="580" y="86"/>
                    <a:pt x="580" y="86"/>
                  </a:cubicBezTo>
                  <a:cubicBezTo>
                    <a:pt x="573" y="82"/>
                    <a:pt x="573" y="82"/>
                    <a:pt x="573" y="82"/>
                  </a:cubicBezTo>
                  <a:cubicBezTo>
                    <a:pt x="568" y="89"/>
                    <a:pt x="568" y="89"/>
                    <a:pt x="568" y="89"/>
                  </a:cubicBezTo>
                  <a:cubicBezTo>
                    <a:pt x="568" y="91"/>
                    <a:pt x="568" y="91"/>
                    <a:pt x="568" y="91"/>
                  </a:cubicBezTo>
                  <a:cubicBezTo>
                    <a:pt x="567" y="91"/>
                    <a:pt x="567" y="91"/>
                    <a:pt x="567" y="91"/>
                  </a:cubicBezTo>
                  <a:cubicBezTo>
                    <a:pt x="567" y="91"/>
                    <a:pt x="567" y="91"/>
                    <a:pt x="567" y="91"/>
                  </a:cubicBezTo>
                  <a:cubicBezTo>
                    <a:pt x="565" y="91"/>
                    <a:pt x="565" y="91"/>
                    <a:pt x="565" y="91"/>
                  </a:cubicBezTo>
                  <a:cubicBezTo>
                    <a:pt x="556" y="92"/>
                    <a:pt x="556" y="92"/>
                    <a:pt x="556" y="92"/>
                  </a:cubicBezTo>
                  <a:cubicBezTo>
                    <a:pt x="554" y="93"/>
                    <a:pt x="554" y="93"/>
                    <a:pt x="554" y="93"/>
                  </a:cubicBezTo>
                  <a:cubicBezTo>
                    <a:pt x="553" y="93"/>
                    <a:pt x="553" y="93"/>
                    <a:pt x="553" y="93"/>
                  </a:cubicBezTo>
                  <a:cubicBezTo>
                    <a:pt x="531" y="68"/>
                    <a:pt x="531" y="68"/>
                    <a:pt x="531" y="68"/>
                  </a:cubicBezTo>
                  <a:cubicBezTo>
                    <a:pt x="526" y="66"/>
                    <a:pt x="521" y="61"/>
                    <a:pt x="514" y="54"/>
                  </a:cubicBezTo>
                  <a:cubicBezTo>
                    <a:pt x="504" y="46"/>
                    <a:pt x="504" y="46"/>
                    <a:pt x="504" y="46"/>
                  </a:cubicBezTo>
                  <a:cubicBezTo>
                    <a:pt x="503" y="46"/>
                    <a:pt x="503" y="46"/>
                    <a:pt x="503" y="46"/>
                  </a:cubicBezTo>
                  <a:cubicBezTo>
                    <a:pt x="491" y="39"/>
                    <a:pt x="491" y="39"/>
                    <a:pt x="491" y="39"/>
                  </a:cubicBezTo>
                  <a:cubicBezTo>
                    <a:pt x="484" y="44"/>
                    <a:pt x="484" y="44"/>
                    <a:pt x="484" y="44"/>
                  </a:cubicBezTo>
                  <a:cubicBezTo>
                    <a:pt x="484" y="46"/>
                    <a:pt x="484" y="46"/>
                    <a:pt x="484" y="46"/>
                  </a:cubicBezTo>
                  <a:cubicBezTo>
                    <a:pt x="483" y="45"/>
                    <a:pt x="483" y="45"/>
                    <a:pt x="483" y="45"/>
                  </a:cubicBezTo>
                  <a:cubicBezTo>
                    <a:pt x="482" y="45"/>
                    <a:pt x="482" y="45"/>
                    <a:pt x="482" y="45"/>
                  </a:cubicBezTo>
                  <a:cubicBezTo>
                    <a:pt x="476" y="44"/>
                    <a:pt x="476" y="44"/>
                    <a:pt x="476" y="44"/>
                  </a:cubicBezTo>
                  <a:cubicBezTo>
                    <a:pt x="469" y="47"/>
                    <a:pt x="469" y="47"/>
                    <a:pt x="469" y="47"/>
                  </a:cubicBezTo>
                  <a:cubicBezTo>
                    <a:pt x="469" y="48"/>
                    <a:pt x="469" y="48"/>
                    <a:pt x="469" y="48"/>
                  </a:cubicBezTo>
                  <a:cubicBezTo>
                    <a:pt x="468" y="49"/>
                    <a:pt x="468" y="49"/>
                    <a:pt x="468" y="49"/>
                  </a:cubicBezTo>
                  <a:cubicBezTo>
                    <a:pt x="467" y="49"/>
                    <a:pt x="467" y="49"/>
                    <a:pt x="467" y="49"/>
                  </a:cubicBezTo>
                  <a:cubicBezTo>
                    <a:pt x="458" y="50"/>
                    <a:pt x="458" y="50"/>
                    <a:pt x="458" y="50"/>
                  </a:cubicBezTo>
                  <a:cubicBezTo>
                    <a:pt x="444" y="42"/>
                    <a:pt x="431" y="35"/>
                    <a:pt x="418" y="26"/>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Freeform 12"/>
            <p:cNvSpPr/>
            <p:nvPr/>
          </p:nvSpPr>
          <p:spPr bwMode="auto">
            <a:xfrm>
              <a:off x="865707" y="2888215"/>
              <a:ext cx="1613403" cy="982071"/>
            </a:xfrm>
            <a:custGeom>
              <a:avLst/>
              <a:gdLst>
                <a:gd name="T0" fmla="*/ 115 w 1085"/>
                <a:gd name="T1" fmla="*/ 28 h 659"/>
                <a:gd name="T2" fmla="*/ 98 w 1085"/>
                <a:gd name="T3" fmla="*/ 54 h 659"/>
                <a:gd name="T4" fmla="*/ 56 w 1085"/>
                <a:gd name="T5" fmla="*/ 60 h 659"/>
                <a:gd name="T6" fmla="*/ 56 w 1085"/>
                <a:gd name="T7" fmla="*/ 144 h 659"/>
                <a:gd name="T8" fmla="*/ 13 w 1085"/>
                <a:gd name="T9" fmla="*/ 158 h 659"/>
                <a:gd name="T10" fmla="*/ 15 w 1085"/>
                <a:gd name="T11" fmla="*/ 205 h 659"/>
                <a:gd name="T12" fmla="*/ 52 w 1085"/>
                <a:gd name="T13" fmla="*/ 284 h 659"/>
                <a:gd name="T14" fmla="*/ 95 w 1085"/>
                <a:gd name="T15" fmla="*/ 331 h 659"/>
                <a:gd name="T16" fmla="*/ 133 w 1085"/>
                <a:gd name="T17" fmla="*/ 331 h 659"/>
                <a:gd name="T18" fmla="*/ 159 w 1085"/>
                <a:gd name="T19" fmla="*/ 339 h 659"/>
                <a:gd name="T20" fmla="*/ 204 w 1085"/>
                <a:gd name="T21" fmla="*/ 396 h 659"/>
                <a:gd name="T22" fmla="*/ 251 w 1085"/>
                <a:gd name="T23" fmla="*/ 431 h 659"/>
                <a:gd name="T24" fmla="*/ 255 w 1085"/>
                <a:gd name="T25" fmla="*/ 434 h 659"/>
                <a:gd name="T26" fmla="*/ 314 w 1085"/>
                <a:gd name="T27" fmla="*/ 504 h 659"/>
                <a:gd name="T28" fmla="*/ 351 w 1085"/>
                <a:gd name="T29" fmla="*/ 519 h 659"/>
                <a:gd name="T30" fmla="*/ 397 w 1085"/>
                <a:gd name="T31" fmla="*/ 537 h 659"/>
                <a:gd name="T32" fmla="*/ 454 w 1085"/>
                <a:gd name="T33" fmla="*/ 558 h 659"/>
                <a:gd name="T34" fmla="*/ 503 w 1085"/>
                <a:gd name="T35" fmla="*/ 584 h 659"/>
                <a:gd name="T36" fmla="*/ 518 w 1085"/>
                <a:gd name="T37" fmla="*/ 607 h 659"/>
                <a:gd name="T38" fmla="*/ 667 w 1085"/>
                <a:gd name="T39" fmla="*/ 585 h 659"/>
                <a:gd name="T40" fmla="*/ 685 w 1085"/>
                <a:gd name="T41" fmla="*/ 609 h 659"/>
                <a:gd name="T42" fmla="*/ 781 w 1085"/>
                <a:gd name="T43" fmla="*/ 645 h 659"/>
                <a:gd name="T44" fmla="*/ 883 w 1085"/>
                <a:gd name="T45" fmla="*/ 586 h 659"/>
                <a:gd name="T46" fmla="*/ 960 w 1085"/>
                <a:gd name="T47" fmla="*/ 610 h 659"/>
                <a:gd name="T48" fmla="*/ 983 w 1085"/>
                <a:gd name="T49" fmla="*/ 620 h 659"/>
                <a:gd name="T50" fmla="*/ 983 w 1085"/>
                <a:gd name="T51" fmla="*/ 616 h 659"/>
                <a:gd name="T52" fmla="*/ 1027 w 1085"/>
                <a:gd name="T53" fmla="*/ 600 h 659"/>
                <a:gd name="T54" fmla="*/ 1052 w 1085"/>
                <a:gd name="T55" fmla="*/ 585 h 659"/>
                <a:gd name="T56" fmla="*/ 1060 w 1085"/>
                <a:gd name="T57" fmla="*/ 555 h 659"/>
                <a:gd name="T58" fmla="*/ 1078 w 1085"/>
                <a:gd name="T59" fmla="*/ 465 h 659"/>
                <a:gd name="T60" fmla="*/ 1063 w 1085"/>
                <a:gd name="T61" fmla="*/ 427 h 659"/>
                <a:gd name="T62" fmla="*/ 1038 w 1085"/>
                <a:gd name="T63" fmla="*/ 358 h 659"/>
                <a:gd name="T64" fmla="*/ 1034 w 1085"/>
                <a:gd name="T65" fmla="*/ 338 h 659"/>
                <a:gd name="T66" fmla="*/ 1003 w 1085"/>
                <a:gd name="T67" fmla="*/ 316 h 659"/>
                <a:gd name="T68" fmla="*/ 996 w 1085"/>
                <a:gd name="T69" fmla="*/ 345 h 659"/>
                <a:gd name="T70" fmla="*/ 962 w 1085"/>
                <a:gd name="T71" fmla="*/ 350 h 659"/>
                <a:gd name="T72" fmla="*/ 927 w 1085"/>
                <a:gd name="T73" fmla="*/ 375 h 659"/>
                <a:gd name="T74" fmla="*/ 894 w 1085"/>
                <a:gd name="T75" fmla="*/ 333 h 659"/>
                <a:gd name="T76" fmla="*/ 873 w 1085"/>
                <a:gd name="T77" fmla="*/ 309 h 659"/>
                <a:gd name="T78" fmla="*/ 841 w 1085"/>
                <a:gd name="T79" fmla="*/ 303 h 659"/>
                <a:gd name="T80" fmla="*/ 743 w 1085"/>
                <a:gd name="T81" fmla="*/ 280 h 659"/>
                <a:gd name="T82" fmla="*/ 696 w 1085"/>
                <a:gd name="T83" fmla="*/ 258 h 659"/>
                <a:gd name="T84" fmla="*/ 681 w 1085"/>
                <a:gd name="T85" fmla="*/ 235 h 659"/>
                <a:gd name="T86" fmla="*/ 663 w 1085"/>
                <a:gd name="T87" fmla="*/ 237 h 659"/>
                <a:gd name="T88" fmla="*/ 613 w 1085"/>
                <a:gd name="T89" fmla="*/ 205 h 659"/>
                <a:gd name="T90" fmla="*/ 598 w 1085"/>
                <a:gd name="T91" fmla="*/ 168 h 659"/>
                <a:gd name="T92" fmla="*/ 611 w 1085"/>
                <a:gd name="T93" fmla="*/ 111 h 659"/>
                <a:gd name="T94" fmla="*/ 616 w 1085"/>
                <a:gd name="T95" fmla="*/ 68 h 659"/>
                <a:gd name="T96" fmla="*/ 616 w 1085"/>
                <a:gd name="T97" fmla="*/ 37 h 659"/>
                <a:gd name="T98" fmla="*/ 612 w 1085"/>
                <a:gd name="T99" fmla="*/ 34 h 659"/>
                <a:gd name="T100" fmla="*/ 588 w 1085"/>
                <a:gd name="T101" fmla="*/ 18 h 659"/>
                <a:gd name="T102" fmla="*/ 515 w 1085"/>
                <a:gd name="T103" fmla="*/ 9 h 659"/>
                <a:gd name="T104" fmla="*/ 448 w 1085"/>
                <a:gd name="T105" fmla="*/ 20 h 659"/>
                <a:gd name="T106" fmla="*/ 407 w 1085"/>
                <a:gd name="T107" fmla="*/ 34 h 659"/>
                <a:gd name="T108" fmla="*/ 379 w 1085"/>
                <a:gd name="T109" fmla="*/ 31 h 659"/>
                <a:gd name="T110" fmla="*/ 324 w 1085"/>
                <a:gd name="T111" fmla="*/ 38 h 659"/>
                <a:gd name="T112" fmla="*/ 277 w 1085"/>
                <a:gd name="T113" fmla="*/ 18 h 659"/>
                <a:gd name="T114" fmla="*/ 263 w 1085"/>
                <a:gd name="T115" fmla="*/ 0 h 659"/>
                <a:gd name="T116" fmla="*/ 234 w 1085"/>
                <a:gd name="T117" fmla="*/ 16 h 659"/>
                <a:gd name="T118" fmla="*/ 160 w 1085"/>
                <a:gd name="T119" fmla="*/ 1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5" h="659">
                  <a:moveTo>
                    <a:pt x="134" y="3"/>
                  </a:moveTo>
                  <a:cubicBezTo>
                    <a:pt x="134" y="3"/>
                    <a:pt x="134" y="3"/>
                    <a:pt x="134" y="3"/>
                  </a:cubicBezTo>
                  <a:cubicBezTo>
                    <a:pt x="131" y="9"/>
                    <a:pt x="126" y="14"/>
                    <a:pt x="121" y="18"/>
                  </a:cubicBezTo>
                  <a:cubicBezTo>
                    <a:pt x="116" y="20"/>
                    <a:pt x="115" y="24"/>
                    <a:pt x="115" y="28"/>
                  </a:cubicBezTo>
                  <a:cubicBezTo>
                    <a:pt x="115" y="30"/>
                    <a:pt x="115" y="30"/>
                    <a:pt x="115" y="30"/>
                  </a:cubicBezTo>
                  <a:cubicBezTo>
                    <a:pt x="115" y="34"/>
                    <a:pt x="113" y="39"/>
                    <a:pt x="108" y="47"/>
                  </a:cubicBezTo>
                  <a:cubicBezTo>
                    <a:pt x="107" y="51"/>
                    <a:pt x="107" y="51"/>
                    <a:pt x="107" y="51"/>
                  </a:cubicBezTo>
                  <a:cubicBezTo>
                    <a:pt x="105" y="53"/>
                    <a:pt x="103" y="54"/>
                    <a:pt x="98" y="54"/>
                  </a:cubicBezTo>
                  <a:cubicBezTo>
                    <a:pt x="59" y="49"/>
                    <a:pt x="59" y="49"/>
                    <a:pt x="59" y="49"/>
                  </a:cubicBezTo>
                  <a:cubicBezTo>
                    <a:pt x="59" y="50"/>
                    <a:pt x="59" y="50"/>
                    <a:pt x="59" y="50"/>
                  </a:cubicBezTo>
                  <a:cubicBezTo>
                    <a:pt x="56" y="59"/>
                    <a:pt x="56" y="59"/>
                    <a:pt x="56" y="59"/>
                  </a:cubicBezTo>
                  <a:cubicBezTo>
                    <a:pt x="56" y="60"/>
                    <a:pt x="56" y="60"/>
                    <a:pt x="56" y="60"/>
                  </a:cubicBezTo>
                  <a:cubicBezTo>
                    <a:pt x="55" y="60"/>
                    <a:pt x="55" y="60"/>
                    <a:pt x="55" y="60"/>
                  </a:cubicBezTo>
                  <a:cubicBezTo>
                    <a:pt x="45" y="75"/>
                    <a:pt x="38" y="85"/>
                    <a:pt x="37" y="92"/>
                  </a:cubicBezTo>
                  <a:cubicBezTo>
                    <a:pt x="36" y="96"/>
                    <a:pt x="41" y="108"/>
                    <a:pt x="50" y="129"/>
                  </a:cubicBezTo>
                  <a:cubicBezTo>
                    <a:pt x="56" y="144"/>
                    <a:pt x="56" y="144"/>
                    <a:pt x="56" y="144"/>
                  </a:cubicBezTo>
                  <a:cubicBezTo>
                    <a:pt x="59" y="151"/>
                    <a:pt x="56" y="159"/>
                    <a:pt x="50" y="168"/>
                  </a:cubicBezTo>
                  <a:cubicBezTo>
                    <a:pt x="38" y="180"/>
                    <a:pt x="38" y="180"/>
                    <a:pt x="38" y="180"/>
                  </a:cubicBezTo>
                  <a:cubicBezTo>
                    <a:pt x="17" y="180"/>
                    <a:pt x="17" y="180"/>
                    <a:pt x="17" y="180"/>
                  </a:cubicBezTo>
                  <a:cubicBezTo>
                    <a:pt x="13" y="158"/>
                    <a:pt x="13" y="158"/>
                    <a:pt x="13" y="158"/>
                  </a:cubicBezTo>
                  <a:cubicBezTo>
                    <a:pt x="8" y="186"/>
                    <a:pt x="8" y="186"/>
                    <a:pt x="8" y="186"/>
                  </a:cubicBezTo>
                  <a:cubicBezTo>
                    <a:pt x="16" y="200"/>
                    <a:pt x="16" y="200"/>
                    <a:pt x="16" y="200"/>
                  </a:cubicBezTo>
                  <a:cubicBezTo>
                    <a:pt x="17" y="202"/>
                    <a:pt x="17" y="203"/>
                    <a:pt x="16" y="204"/>
                  </a:cubicBezTo>
                  <a:cubicBezTo>
                    <a:pt x="15" y="205"/>
                    <a:pt x="15" y="205"/>
                    <a:pt x="15" y="205"/>
                  </a:cubicBezTo>
                  <a:cubicBezTo>
                    <a:pt x="12" y="207"/>
                    <a:pt x="8" y="214"/>
                    <a:pt x="4" y="226"/>
                  </a:cubicBezTo>
                  <a:cubicBezTo>
                    <a:pt x="0" y="236"/>
                    <a:pt x="2" y="247"/>
                    <a:pt x="10" y="258"/>
                  </a:cubicBezTo>
                  <a:cubicBezTo>
                    <a:pt x="27" y="258"/>
                    <a:pt x="27" y="258"/>
                    <a:pt x="27" y="258"/>
                  </a:cubicBezTo>
                  <a:cubicBezTo>
                    <a:pt x="32" y="259"/>
                    <a:pt x="41" y="268"/>
                    <a:pt x="52" y="284"/>
                  </a:cubicBezTo>
                  <a:cubicBezTo>
                    <a:pt x="53" y="285"/>
                    <a:pt x="53" y="285"/>
                    <a:pt x="53" y="285"/>
                  </a:cubicBezTo>
                  <a:cubicBezTo>
                    <a:pt x="53" y="290"/>
                    <a:pt x="55" y="294"/>
                    <a:pt x="59" y="296"/>
                  </a:cubicBezTo>
                  <a:cubicBezTo>
                    <a:pt x="95" y="330"/>
                    <a:pt x="95" y="330"/>
                    <a:pt x="95" y="330"/>
                  </a:cubicBezTo>
                  <a:cubicBezTo>
                    <a:pt x="95" y="331"/>
                    <a:pt x="95" y="331"/>
                    <a:pt x="95" y="331"/>
                  </a:cubicBezTo>
                  <a:cubicBezTo>
                    <a:pt x="112" y="352"/>
                    <a:pt x="112" y="352"/>
                    <a:pt x="112" y="352"/>
                  </a:cubicBezTo>
                  <a:cubicBezTo>
                    <a:pt x="121" y="352"/>
                    <a:pt x="121" y="352"/>
                    <a:pt x="121" y="352"/>
                  </a:cubicBezTo>
                  <a:cubicBezTo>
                    <a:pt x="132" y="333"/>
                    <a:pt x="132" y="333"/>
                    <a:pt x="132" y="333"/>
                  </a:cubicBezTo>
                  <a:cubicBezTo>
                    <a:pt x="133" y="331"/>
                    <a:pt x="133" y="331"/>
                    <a:pt x="133" y="331"/>
                  </a:cubicBezTo>
                  <a:cubicBezTo>
                    <a:pt x="134" y="331"/>
                    <a:pt x="134" y="331"/>
                    <a:pt x="134" y="331"/>
                  </a:cubicBezTo>
                  <a:cubicBezTo>
                    <a:pt x="159" y="337"/>
                    <a:pt x="159" y="337"/>
                    <a:pt x="159" y="337"/>
                  </a:cubicBezTo>
                  <a:cubicBezTo>
                    <a:pt x="159" y="338"/>
                    <a:pt x="159" y="338"/>
                    <a:pt x="159" y="338"/>
                  </a:cubicBezTo>
                  <a:cubicBezTo>
                    <a:pt x="159" y="339"/>
                    <a:pt x="159" y="339"/>
                    <a:pt x="159" y="339"/>
                  </a:cubicBezTo>
                  <a:cubicBezTo>
                    <a:pt x="163" y="356"/>
                    <a:pt x="163" y="356"/>
                    <a:pt x="163" y="356"/>
                  </a:cubicBezTo>
                  <a:cubicBezTo>
                    <a:pt x="193" y="391"/>
                    <a:pt x="193" y="391"/>
                    <a:pt x="193" y="391"/>
                  </a:cubicBezTo>
                  <a:cubicBezTo>
                    <a:pt x="203" y="396"/>
                    <a:pt x="203" y="396"/>
                    <a:pt x="203" y="396"/>
                  </a:cubicBezTo>
                  <a:cubicBezTo>
                    <a:pt x="204" y="396"/>
                    <a:pt x="204" y="396"/>
                    <a:pt x="204" y="396"/>
                  </a:cubicBezTo>
                  <a:cubicBezTo>
                    <a:pt x="209" y="399"/>
                    <a:pt x="209" y="399"/>
                    <a:pt x="209" y="399"/>
                  </a:cubicBezTo>
                  <a:cubicBezTo>
                    <a:pt x="210" y="400"/>
                    <a:pt x="210" y="400"/>
                    <a:pt x="210" y="400"/>
                  </a:cubicBezTo>
                  <a:cubicBezTo>
                    <a:pt x="232" y="434"/>
                    <a:pt x="232" y="434"/>
                    <a:pt x="232" y="434"/>
                  </a:cubicBezTo>
                  <a:cubicBezTo>
                    <a:pt x="251" y="431"/>
                    <a:pt x="251" y="431"/>
                    <a:pt x="251" y="431"/>
                  </a:cubicBezTo>
                  <a:cubicBezTo>
                    <a:pt x="252" y="431"/>
                    <a:pt x="252" y="431"/>
                    <a:pt x="252" y="431"/>
                  </a:cubicBezTo>
                  <a:cubicBezTo>
                    <a:pt x="253" y="431"/>
                    <a:pt x="253" y="431"/>
                    <a:pt x="253" y="431"/>
                  </a:cubicBezTo>
                  <a:cubicBezTo>
                    <a:pt x="254" y="432"/>
                    <a:pt x="254" y="432"/>
                    <a:pt x="254" y="432"/>
                  </a:cubicBezTo>
                  <a:cubicBezTo>
                    <a:pt x="255" y="434"/>
                    <a:pt x="255" y="434"/>
                    <a:pt x="255" y="434"/>
                  </a:cubicBezTo>
                  <a:cubicBezTo>
                    <a:pt x="271" y="467"/>
                    <a:pt x="271" y="467"/>
                    <a:pt x="271" y="467"/>
                  </a:cubicBezTo>
                  <a:cubicBezTo>
                    <a:pt x="290" y="478"/>
                    <a:pt x="290" y="478"/>
                    <a:pt x="290" y="478"/>
                  </a:cubicBezTo>
                  <a:cubicBezTo>
                    <a:pt x="306" y="483"/>
                    <a:pt x="306" y="483"/>
                    <a:pt x="306" y="483"/>
                  </a:cubicBezTo>
                  <a:cubicBezTo>
                    <a:pt x="314" y="504"/>
                    <a:pt x="314" y="504"/>
                    <a:pt x="314" y="504"/>
                  </a:cubicBezTo>
                  <a:cubicBezTo>
                    <a:pt x="325" y="504"/>
                    <a:pt x="325" y="504"/>
                    <a:pt x="325" y="504"/>
                  </a:cubicBezTo>
                  <a:cubicBezTo>
                    <a:pt x="326" y="505"/>
                    <a:pt x="326" y="505"/>
                    <a:pt x="326" y="505"/>
                  </a:cubicBezTo>
                  <a:cubicBezTo>
                    <a:pt x="351" y="518"/>
                    <a:pt x="351" y="518"/>
                    <a:pt x="351" y="518"/>
                  </a:cubicBezTo>
                  <a:cubicBezTo>
                    <a:pt x="351" y="519"/>
                    <a:pt x="351" y="519"/>
                    <a:pt x="351" y="519"/>
                  </a:cubicBezTo>
                  <a:cubicBezTo>
                    <a:pt x="352" y="520"/>
                    <a:pt x="352" y="520"/>
                    <a:pt x="352" y="520"/>
                  </a:cubicBezTo>
                  <a:cubicBezTo>
                    <a:pt x="370" y="542"/>
                    <a:pt x="370" y="542"/>
                    <a:pt x="370" y="542"/>
                  </a:cubicBezTo>
                  <a:cubicBezTo>
                    <a:pt x="396" y="537"/>
                    <a:pt x="396" y="537"/>
                    <a:pt x="396" y="537"/>
                  </a:cubicBezTo>
                  <a:cubicBezTo>
                    <a:pt x="397" y="537"/>
                    <a:pt x="397" y="537"/>
                    <a:pt x="397" y="537"/>
                  </a:cubicBezTo>
                  <a:cubicBezTo>
                    <a:pt x="407" y="541"/>
                    <a:pt x="407" y="541"/>
                    <a:pt x="407" y="541"/>
                  </a:cubicBezTo>
                  <a:cubicBezTo>
                    <a:pt x="407" y="541"/>
                    <a:pt x="407" y="541"/>
                    <a:pt x="407" y="541"/>
                  </a:cubicBezTo>
                  <a:cubicBezTo>
                    <a:pt x="424" y="556"/>
                    <a:pt x="424" y="556"/>
                    <a:pt x="424" y="556"/>
                  </a:cubicBezTo>
                  <a:cubicBezTo>
                    <a:pt x="454" y="558"/>
                    <a:pt x="454" y="558"/>
                    <a:pt x="454" y="558"/>
                  </a:cubicBezTo>
                  <a:cubicBezTo>
                    <a:pt x="472" y="555"/>
                    <a:pt x="472" y="555"/>
                    <a:pt x="472" y="555"/>
                  </a:cubicBezTo>
                  <a:cubicBezTo>
                    <a:pt x="496" y="551"/>
                    <a:pt x="511" y="553"/>
                    <a:pt x="516" y="559"/>
                  </a:cubicBezTo>
                  <a:cubicBezTo>
                    <a:pt x="520" y="565"/>
                    <a:pt x="518" y="570"/>
                    <a:pt x="510" y="577"/>
                  </a:cubicBezTo>
                  <a:cubicBezTo>
                    <a:pt x="503" y="584"/>
                    <a:pt x="503" y="584"/>
                    <a:pt x="503" y="584"/>
                  </a:cubicBezTo>
                  <a:cubicBezTo>
                    <a:pt x="501" y="587"/>
                    <a:pt x="503" y="593"/>
                    <a:pt x="512" y="601"/>
                  </a:cubicBezTo>
                  <a:cubicBezTo>
                    <a:pt x="513" y="603"/>
                    <a:pt x="513" y="603"/>
                    <a:pt x="513" y="603"/>
                  </a:cubicBezTo>
                  <a:cubicBezTo>
                    <a:pt x="512" y="603"/>
                    <a:pt x="512" y="603"/>
                    <a:pt x="512" y="603"/>
                  </a:cubicBezTo>
                  <a:cubicBezTo>
                    <a:pt x="518" y="607"/>
                    <a:pt x="518" y="607"/>
                    <a:pt x="518" y="607"/>
                  </a:cubicBezTo>
                  <a:cubicBezTo>
                    <a:pt x="520" y="605"/>
                    <a:pt x="520" y="605"/>
                    <a:pt x="520" y="605"/>
                  </a:cubicBezTo>
                  <a:cubicBezTo>
                    <a:pt x="537" y="572"/>
                    <a:pt x="551" y="554"/>
                    <a:pt x="561" y="551"/>
                  </a:cubicBezTo>
                  <a:cubicBezTo>
                    <a:pt x="571" y="547"/>
                    <a:pt x="592" y="556"/>
                    <a:pt x="626" y="577"/>
                  </a:cubicBezTo>
                  <a:cubicBezTo>
                    <a:pt x="667" y="585"/>
                    <a:pt x="667" y="585"/>
                    <a:pt x="667" y="585"/>
                  </a:cubicBezTo>
                  <a:cubicBezTo>
                    <a:pt x="667" y="586"/>
                    <a:pt x="667" y="586"/>
                    <a:pt x="667" y="586"/>
                  </a:cubicBezTo>
                  <a:cubicBezTo>
                    <a:pt x="667" y="587"/>
                    <a:pt x="667" y="587"/>
                    <a:pt x="667" y="587"/>
                  </a:cubicBezTo>
                  <a:cubicBezTo>
                    <a:pt x="665" y="607"/>
                    <a:pt x="665" y="607"/>
                    <a:pt x="665" y="607"/>
                  </a:cubicBezTo>
                  <a:cubicBezTo>
                    <a:pt x="685" y="609"/>
                    <a:pt x="685" y="609"/>
                    <a:pt x="685" y="609"/>
                  </a:cubicBezTo>
                  <a:cubicBezTo>
                    <a:pt x="685" y="636"/>
                    <a:pt x="685" y="636"/>
                    <a:pt x="685" y="636"/>
                  </a:cubicBezTo>
                  <a:cubicBezTo>
                    <a:pt x="691" y="647"/>
                    <a:pt x="696" y="654"/>
                    <a:pt x="698" y="656"/>
                  </a:cubicBezTo>
                  <a:cubicBezTo>
                    <a:pt x="703" y="659"/>
                    <a:pt x="723" y="659"/>
                    <a:pt x="760" y="656"/>
                  </a:cubicBezTo>
                  <a:cubicBezTo>
                    <a:pt x="781" y="645"/>
                    <a:pt x="781" y="645"/>
                    <a:pt x="781" y="645"/>
                  </a:cubicBezTo>
                  <a:cubicBezTo>
                    <a:pt x="802" y="616"/>
                    <a:pt x="802" y="616"/>
                    <a:pt x="802" y="616"/>
                  </a:cubicBezTo>
                  <a:cubicBezTo>
                    <a:pt x="826" y="616"/>
                    <a:pt x="826" y="616"/>
                    <a:pt x="826" y="616"/>
                  </a:cubicBezTo>
                  <a:cubicBezTo>
                    <a:pt x="838" y="612"/>
                    <a:pt x="838" y="612"/>
                    <a:pt x="838" y="612"/>
                  </a:cubicBezTo>
                  <a:cubicBezTo>
                    <a:pt x="883" y="586"/>
                    <a:pt x="883" y="586"/>
                    <a:pt x="883" y="586"/>
                  </a:cubicBezTo>
                  <a:cubicBezTo>
                    <a:pt x="884" y="586"/>
                    <a:pt x="884" y="586"/>
                    <a:pt x="884" y="586"/>
                  </a:cubicBezTo>
                  <a:cubicBezTo>
                    <a:pt x="885" y="585"/>
                    <a:pt x="885" y="585"/>
                    <a:pt x="885" y="585"/>
                  </a:cubicBezTo>
                  <a:cubicBezTo>
                    <a:pt x="911" y="582"/>
                    <a:pt x="926" y="582"/>
                    <a:pt x="930" y="585"/>
                  </a:cubicBezTo>
                  <a:cubicBezTo>
                    <a:pt x="960" y="610"/>
                    <a:pt x="960" y="610"/>
                    <a:pt x="960" y="610"/>
                  </a:cubicBezTo>
                  <a:cubicBezTo>
                    <a:pt x="969" y="614"/>
                    <a:pt x="969" y="614"/>
                    <a:pt x="969" y="614"/>
                  </a:cubicBezTo>
                  <a:cubicBezTo>
                    <a:pt x="970" y="615"/>
                    <a:pt x="970" y="615"/>
                    <a:pt x="970" y="615"/>
                  </a:cubicBezTo>
                  <a:cubicBezTo>
                    <a:pt x="982" y="620"/>
                    <a:pt x="982" y="620"/>
                    <a:pt x="982" y="620"/>
                  </a:cubicBezTo>
                  <a:cubicBezTo>
                    <a:pt x="983" y="620"/>
                    <a:pt x="983" y="620"/>
                    <a:pt x="983" y="620"/>
                  </a:cubicBezTo>
                  <a:cubicBezTo>
                    <a:pt x="983" y="618"/>
                    <a:pt x="983" y="618"/>
                    <a:pt x="983" y="618"/>
                  </a:cubicBezTo>
                  <a:cubicBezTo>
                    <a:pt x="983" y="618"/>
                    <a:pt x="983" y="618"/>
                    <a:pt x="983" y="618"/>
                  </a:cubicBezTo>
                  <a:cubicBezTo>
                    <a:pt x="983" y="617"/>
                    <a:pt x="983" y="617"/>
                    <a:pt x="983" y="617"/>
                  </a:cubicBezTo>
                  <a:cubicBezTo>
                    <a:pt x="983" y="616"/>
                    <a:pt x="983" y="616"/>
                    <a:pt x="983" y="616"/>
                  </a:cubicBezTo>
                  <a:cubicBezTo>
                    <a:pt x="987" y="596"/>
                    <a:pt x="987" y="596"/>
                    <a:pt x="987" y="596"/>
                  </a:cubicBezTo>
                  <a:cubicBezTo>
                    <a:pt x="985" y="589"/>
                    <a:pt x="985" y="585"/>
                    <a:pt x="987" y="580"/>
                  </a:cubicBezTo>
                  <a:cubicBezTo>
                    <a:pt x="989" y="577"/>
                    <a:pt x="992" y="575"/>
                    <a:pt x="998" y="574"/>
                  </a:cubicBezTo>
                  <a:cubicBezTo>
                    <a:pt x="1008" y="571"/>
                    <a:pt x="1018" y="580"/>
                    <a:pt x="1027" y="600"/>
                  </a:cubicBezTo>
                  <a:cubicBezTo>
                    <a:pt x="1029" y="600"/>
                    <a:pt x="1029" y="600"/>
                    <a:pt x="1029" y="600"/>
                  </a:cubicBezTo>
                  <a:cubicBezTo>
                    <a:pt x="1029" y="600"/>
                    <a:pt x="1029" y="600"/>
                    <a:pt x="1029" y="600"/>
                  </a:cubicBezTo>
                  <a:cubicBezTo>
                    <a:pt x="1047" y="593"/>
                    <a:pt x="1047" y="593"/>
                    <a:pt x="1047" y="593"/>
                  </a:cubicBezTo>
                  <a:cubicBezTo>
                    <a:pt x="1050" y="592"/>
                    <a:pt x="1052" y="589"/>
                    <a:pt x="1052" y="585"/>
                  </a:cubicBezTo>
                  <a:cubicBezTo>
                    <a:pt x="1048" y="573"/>
                    <a:pt x="1048" y="573"/>
                    <a:pt x="1048" y="573"/>
                  </a:cubicBezTo>
                  <a:cubicBezTo>
                    <a:pt x="1048" y="572"/>
                    <a:pt x="1048" y="572"/>
                    <a:pt x="1048" y="572"/>
                  </a:cubicBezTo>
                  <a:cubicBezTo>
                    <a:pt x="1047" y="567"/>
                    <a:pt x="1048" y="562"/>
                    <a:pt x="1054" y="560"/>
                  </a:cubicBezTo>
                  <a:cubicBezTo>
                    <a:pt x="1060" y="555"/>
                    <a:pt x="1060" y="555"/>
                    <a:pt x="1060" y="555"/>
                  </a:cubicBezTo>
                  <a:cubicBezTo>
                    <a:pt x="1075" y="538"/>
                    <a:pt x="1075" y="538"/>
                    <a:pt x="1075" y="538"/>
                  </a:cubicBezTo>
                  <a:cubicBezTo>
                    <a:pt x="1085" y="516"/>
                    <a:pt x="1085" y="516"/>
                    <a:pt x="1085" y="516"/>
                  </a:cubicBezTo>
                  <a:cubicBezTo>
                    <a:pt x="1076" y="501"/>
                    <a:pt x="1074" y="491"/>
                    <a:pt x="1076" y="484"/>
                  </a:cubicBezTo>
                  <a:cubicBezTo>
                    <a:pt x="1078" y="465"/>
                    <a:pt x="1078" y="465"/>
                    <a:pt x="1078" y="465"/>
                  </a:cubicBezTo>
                  <a:cubicBezTo>
                    <a:pt x="1074" y="456"/>
                    <a:pt x="1072" y="451"/>
                    <a:pt x="1072" y="446"/>
                  </a:cubicBezTo>
                  <a:cubicBezTo>
                    <a:pt x="1072" y="444"/>
                    <a:pt x="1069" y="438"/>
                    <a:pt x="1064" y="429"/>
                  </a:cubicBezTo>
                  <a:cubicBezTo>
                    <a:pt x="1063" y="429"/>
                    <a:pt x="1063" y="429"/>
                    <a:pt x="1063" y="429"/>
                  </a:cubicBezTo>
                  <a:cubicBezTo>
                    <a:pt x="1063" y="427"/>
                    <a:pt x="1063" y="427"/>
                    <a:pt x="1063" y="427"/>
                  </a:cubicBezTo>
                  <a:cubicBezTo>
                    <a:pt x="1061" y="403"/>
                    <a:pt x="1061" y="403"/>
                    <a:pt x="1061" y="403"/>
                  </a:cubicBezTo>
                  <a:cubicBezTo>
                    <a:pt x="1061" y="398"/>
                    <a:pt x="1060" y="393"/>
                    <a:pt x="1061" y="386"/>
                  </a:cubicBezTo>
                  <a:cubicBezTo>
                    <a:pt x="1055" y="381"/>
                    <a:pt x="1051" y="376"/>
                    <a:pt x="1048" y="371"/>
                  </a:cubicBezTo>
                  <a:cubicBezTo>
                    <a:pt x="1038" y="358"/>
                    <a:pt x="1038" y="358"/>
                    <a:pt x="1038" y="358"/>
                  </a:cubicBezTo>
                  <a:cubicBezTo>
                    <a:pt x="1037" y="357"/>
                    <a:pt x="1037" y="357"/>
                    <a:pt x="1037" y="357"/>
                  </a:cubicBezTo>
                  <a:cubicBezTo>
                    <a:pt x="1037" y="356"/>
                    <a:pt x="1037" y="356"/>
                    <a:pt x="1037" y="356"/>
                  </a:cubicBezTo>
                  <a:cubicBezTo>
                    <a:pt x="1037" y="355"/>
                    <a:pt x="1037" y="355"/>
                    <a:pt x="1037" y="355"/>
                  </a:cubicBezTo>
                  <a:cubicBezTo>
                    <a:pt x="1034" y="338"/>
                    <a:pt x="1034" y="338"/>
                    <a:pt x="1034" y="338"/>
                  </a:cubicBezTo>
                  <a:cubicBezTo>
                    <a:pt x="1023" y="329"/>
                    <a:pt x="1023" y="329"/>
                    <a:pt x="1023" y="329"/>
                  </a:cubicBezTo>
                  <a:cubicBezTo>
                    <a:pt x="1023" y="330"/>
                    <a:pt x="1023" y="330"/>
                    <a:pt x="1023" y="330"/>
                  </a:cubicBezTo>
                  <a:cubicBezTo>
                    <a:pt x="1003" y="314"/>
                    <a:pt x="1003" y="314"/>
                    <a:pt x="1003" y="314"/>
                  </a:cubicBezTo>
                  <a:cubicBezTo>
                    <a:pt x="1003" y="316"/>
                    <a:pt x="1003" y="316"/>
                    <a:pt x="1003" y="316"/>
                  </a:cubicBezTo>
                  <a:cubicBezTo>
                    <a:pt x="1006" y="337"/>
                    <a:pt x="1006" y="337"/>
                    <a:pt x="1006" y="337"/>
                  </a:cubicBezTo>
                  <a:cubicBezTo>
                    <a:pt x="1006" y="338"/>
                    <a:pt x="1006" y="338"/>
                    <a:pt x="1006" y="338"/>
                  </a:cubicBezTo>
                  <a:cubicBezTo>
                    <a:pt x="1006" y="340"/>
                    <a:pt x="1006" y="340"/>
                    <a:pt x="1006" y="340"/>
                  </a:cubicBezTo>
                  <a:cubicBezTo>
                    <a:pt x="996" y="345"/>
                    <a:pt x="996" y="345"/>
                    <a:pt x="996" y="345"/>
                  </a:cubicBezTo>
                  <a:cubicBezTo>
                    <a:pt x="994" y="358"/>
                    <a:pt x="994" y="358"/>
                    <a:pt x="994" y="358"/>
                  </a:cubicBezTo>
                  <a:cubicBezTo>
                    <a:pt x="994" y="360"/>
                    <a:pt x="994" y="360"/>
                    <a:pt x="994" y="360"/>
                  </a:cubicBezTo>
                  <a:cubicBezTo>
                    <a:pt x="970" y="369"/>
                    <a:pt x="970" y="369"/>
                    <a:pt x="970" y="369"/>
                  </a:cubicBezTo>
                  <a:cubicBezTo>
                    <a:pt x="962" y="350"/>
                    <a:pt x="962" y="350"/>
                    <a:pt x="962" y="350"/>
                  </a:cubicBezTo>
                  <a:cubicBezTo>
                    <a:pt x="957" y="349"/>
                    <a:pt x="957" y="349"/>
                    <a:pt x="957" y="349"/>
                  </a:cubicBezTo>
                  <a:cubicBezTo>
                    <a:pt x="949" y="356"/>
                    <a:pt x="949" y="356"/>
                    <a:pt x="949" y="356"/>
                  </a:cubicBezTo>
                  <a:cubicBezTo>
                    <a:pt x="945" y="370"/>
                    <a:pt x="945" y="370"/>
                    <a:pt x="945" y="370"/>
                  </a:cubicBezTo>
                  <a:cubicBezTo>
                    <a:pt x="927" y="375"/>
                    <a:pt x="927" y="375"/>
                    <a:pt x="927" y="375"/>
                  </a:cubicBezTo>
                  <a:cubicBezTo>
                    <a:pt x="918" y="368"/>
                    <a:pt x="918" y="368"/>
                    <a:pt x="918" y="368"/>
                  </a:cubicBezTo>
                  <a:cubicBezTo>
                    <a:pt x="904" y="364"/>
                    <a:pt x="904" y="364"/>
                    <a:pt x="904" y="364"/>
                  </a:cubicBezTo>
                  <a:cubicBezTo>
                    <a:pt x="900" y="345"/>
                    <a:pt x="900" y="345"/>
                    <a:pt x="900" y="345"/>
                  </a:cubicBezTo>
                  <a:cubicBezTo>
                    <a:pt x="894" y="333"/>
                    <a:pt x="894" y="333"/>
                    <a:pt x="894" y="333"/>
                  </a:cubicBezTo>
                  <a:cubicBezTo>
                    <a:pt x="886" y="329"/>
                    <a:pt x="886" y="329"/>
                    <a:pt x="886" y="329"/>
                  </a:cubicBezTo>
                  <a:cubicBezTo>
                    <a:pt x="885" y="328"/>
                    <a:pt x="885" y="328"/>
                    <a:pt x="885" y="328"/>
                  </a:cubicBezTo>
                  <a:cubicBezTo>
                    <a:pt x="879" y="320"/>
                    <a:pt x="879" y="320"/>
                    <a:pt x="879" y="320"/>
                  </a:cubicBezTo>
                  <a:cubicBezTo>
                    <a:pt x="873" y="309"/>
                    <a:pt x="873" y="309"/>
                    <a:pt x="873" y="309"/>
                  </a:cubicBezTo>
                  <a:cubicBezTo>
                    <a:pt x="863" y="297"/>
                    <a:pt x="863" y="297"/>
                    <a:pt x="863" y="297"/>
                  </a:cubicBezTo>
                  <a:cubicBezTo>
                    <a:pt x="855" y="297"/>
                    <a:pt x="855" y="297"/>
                    <a:pt x="855" y="297"/>
                  </a:cubicBezTo>
                  <a:cubicBezTo>
                    <a:pt x="841" y="302"/>
                    <a:pt x="841" y="302"/>
                    <a:pt x="841" y="302"/>
                  </a:cubicBezTo>
                  <a:cubicBezTo>
                    <a:pt x="841" y="303"/>
                    <a:pt x="841" y="303"/>
                    <a:pt x="841" y="303"/>
                  </a:cubicBezTo>
                  <a:cubicBezTo>
                    <a:pt x="805" y="300"/>
                    <a:pt x="805" y="300"/>
                    <a:pt x="805" y="300"/>
                  </a:cubicBezTo>
                  <a:cubicBezTo>
                    <a:pt x="778" y="295"/>
                    <a:pt x="778" y="295"/>
                    <a:pt x="778" y="295"/>
                  </a:cubicBezTo>
                  <a:cubicBezTo>
                    <a:pt x="776" y="294"/>
                    <a:pt x="772" y="291"/>
                    <a:pt x="764" y="287"/>
                  </a:cubicBezTo>
                  <a:cubicBezTo>
                    <a:pt x="743" y="280"/>
                    <a:pt x="743" y="280"/>
                    <a:pt x="743" y="280"/>
                  </a:cubicBezTo>
                  <a:cubicBezTo>
                    <a:pt x="727" y="276"/>
                    <a:pt x="718" y="272"/>
                    <a:pt x="716" y="268"/>
                  </a:cubicBezTo>
                  <a:cubicBezTo>
                    <a:pt x="713" y="266"/>
                    <a:pt x="713" y="266"/>
                    <a:pt x="713" y="266"/>
                  </a:cubicBezTo>
                  <a:cubicBezTo>
                    <a:pt x="708" y="265"/>
                    <a:pt x="708" y="265"/>
                    <a:pt x="708" y="265"/>
                  </a:cubicBezTo>
                  <a:cubicBezTo>
                    <a:pt x="696" y="258"/>
                    <a:pt x="696" y="258"/>
                    <a:pt x="696" y="258"/>
                  </a:cubicBezTo>
                  <a:cubicBezTo>
                    <a:pt x="694" y="257"/>
                    <a:pt x="694" y="257"/>
                    <a:pt x="694" y="257"/>
                  </a:cubicBezTo>
                  <a:cubicBezTo>
                    <a:pt x="692" y="254"/>
                    <a:pt x="690" y="252"/>
                    <a:pt x="689" y="249"/>
                  </a:cubicBezTo>
                  <a:cubicBezTo>
                    <a:pt x="686" y="243"/>
                    <a:pt x="686" y="243"/>
                    <a:pt x="686" y="243"/>
                  </a:cubicBezTo>
                  <a:cubicBezTo>
                    <a:pt x="681" y="235"/>
                    <a:pt x="681" y="235"/>
                    <a:pt x="681" y="235"/>
                  </a:cubicBezTo>
                  <a:cubicBezTo>
                    <a:pt x="672" y="231"/>
                    <a:pt x="672" y="231"/>
                    <a:pt x="672" y="231"/>
                  </a:cubicBezTo>
                  <a:cubicBezTo>
                    <a:pt x="668" y="233"/>
                    <a:pt x="668" y="233"/>
                    <a:pt x="668" y="233"/>
                  </a:cubicBezTo>
                  <a:cubicBezTo>
                    <a:pt x="665" y="236"/>
                    <a:pt x="665" y="236"/>
                    <a:pt x="665" y="236"/>
                  </a:cubicBezTo>
                  <a:cubicBezTo>
                    <a:pt x="663" y="237"/>
                    <a:pt x="663" y="237"/>
                    <a:pt x="663" y="237"/>
                  </a:cubicBezTo>
                  <a:cubicBezTo>
                    <a:pt x="659" y="240"/>
                    <a:pt x="656" y="241"/>
                    <a:pt x="653" y="242"/>
                  </a:cubicBezTo>
                  <a:cubicBezTo>
                    <a:pt x="647" y="243"/>
                    <a:pt x="642" y="240"/>
                    <a:pt x="636" y="234"/>
                  </a:cubicBezTo>
                  <a:cubicBezTo>
                    <a:pt x="623" y="220"/>
                    <a:pt x="623" y="220"/>
                    <a:pt x="623" y="220"/>
                  </a:cubicBezTo>
                  <a:cubicBezTo>
                    <a:pt x="618" y="214"/>
                    <a:pt x="614" y="209"/>
                    <a:pt x="613" y="205"/>
                  </a:cubicBezTo>
                  <a:cubicBezTo>
                    <a:pt x="610" y="200"/>
                    <a:pt x="610" y="200"/>
                    <a:pt x="610" y="200"/>
                  </a:cubicBezTo>
                  <a:cubicBezTo>
                    <a:pt x="605" y="195"/>
                    <a:pt x="601" y="190"/>
                    <a:pt x="599" y="186"/>
                  </a:cubicBezTo>
                  <a:cubicBezTo>
                    <a:pt x="597" y="180"/>
                    <a:pt x="596" y="174"/>
                    <a:pt x="598" y="169"/>
                  </a:cubicBezTo>
                  <a:cubicBezTo>
                    <a:pt x="598" y="168"/>
                    <a:pt x="598" y="168"/>
                    <a:pt x="598" y="168"/>
                  </a:cubicBezTo>
                  <a:cubicBezTo>
                    <a:pt x="607" y="153"/>
                    <a:pt x="607" y="153"/>
                    <a:pt x="607" y="153"/>
                  </a:cubicBezTo>
                  <a:cubicBezTo>
                    <a:pt x="612" y="137"/>
                    <a:pt x="612" y="137"/>
                    <a:pt x="612" y="137"/>
                  </a:cubicBezTo>
                  <a:cubicBezTo>
                    <a:pt x="614" y="127"/>
                    <a:pt x="614" y="127"/>
                    <a:pt x="614" y="127"/>
                  </a:cubicBezTo>
                  <a:cubicBezTo>
                    <a:pt x="611" y="111"/>
                    <a:pt x="611" y="111"/>
                    <a:pt x="611" y="111"/>
                  </a:cubicBezTo>
                  <a:cubicBezTo>
                    <a:pt x="601" y="102"/>
                    <a:pt x="601" y="102"/>
                    <a:pt x="601" y="102"/>
                  </a:cubicBezTo>
                  <a:cubicBezTo>
                    <a:pt x="603" y="89"/>
                    <a:pt x="603" y="89"/>
                    <a:pt x="603" y="89"/>
                  </a:cubicBezTo>
                  <a:cubicBezTo>
                    <a:pt x="603" y="79"/>
                    <a:pt x="606" y="74"/>
                    <a:pt x="613" y="73"/>
                  </a:cubicBezTo>
                  <a:cubicBezTo>
                    <a:pt x="615" y="72"/>
                    <a:pt x="616" y="71"/>
                    <a:pt x="616" y="68"/>
                  </a:cubicBezTo>
                  <a:cubicBezTo>
                    <a:pt x="616" y="67"/>
                    <a:pt x="616" y="67"/>
                    <a:pt x="616" y="67"/>
                  </a:cubicBezTo>
                  <a:cubicBezTo>
                    <a:pt x="616" y="54"/>
                    <a:pt x="616" y="54"/>
                    <a:pt x="616" y="54"/>
                  </a:cubicBezTo>
                  <a:cubicBezTo>
                    <a:pt x="616" y="53"/>
                    <a:pt x="616" y="53"/>
                    <a:pt x="616" y="53"/>
                  </a:cubicBezTo>
                  <a:cubicBezTo>
                    <a:pt x="616" y="37"/>
                    <a:pt x="616" y="37"/>
                    <a:pt x="616" y="37"/>
                  </a:cubicBezTo>
                  <a:cubicBezTo>
                    <a:pt x="615" y="37"/>
                    <a:pt x="615" y="37"/>
                    <a:pt x="615" y="37"/>
                  </a:cubicBezTo>
                  <a:cubicBezTo>
                    <a:pt x="614" y="36"/>
                    <a:pt x="614" y="36"/>
                    <a:pt x="614" y="36"/>
                  </a:cubicBezTo>
                  <a:cubicBezTo>
                    <a:pt x="612" y="35"/>
                    <a:pt x="612" y="35"/>
                    <a:pt x="612" y="35"/>
                  </a:cubicBezTo>
                  <a:cubicBezTo>
                    <a:pt x="612" y="34"/>
                    <a:pt x="612" y="34"/>
                    <a:pt x="612" y="34"/>
                  </a:cubicBezTo>
                  <a:cubicBezTo>
                    <a:pt x="611" y="34"/>
                    <a:pt x="611" y="34"/>
                    <a:pt x="611" y="34"/>
                  </a:cubicBezTo>
                  <a:cubicBezTo>
                    <a:pt x="598" y="26"/>
                    <a:pt x="598" y="26"/>
                    <a:pt x="598" y="26"/>
                  </a:cubicBezTo>
                  <a:cubicBezTo>
                    <a:pt x="598" y="26"/>
                    <a:pt x="598" y="26"/>
                    <a:pt x="598" y="26"/>
                  </a:cubicBezTo>
                  <a:cubicBezTo>
                    <a:pt x="588" y="18"/>
                    <a:pt x="588" y="18"/>
                    <a:pt x="588" y="18"/>
                  </a:cubicBezTo>
                  <a:cubicBezTo>
                    <a:pt x="556" y="11"/>
                    <a:pt x="556" y="11"/>
                    <a:pt x="556" y="11"/>
                  </a:cubicBezTo>
                  <a:cubicBezTo>
                    <a:pt x="545" y="4"/>
                    <a:pt x="545" y="4"/>
                    <a:pt x="545" y="4"/>
                  </a:cubicBezTo>
                  <a:cubicBezTo>
                    <a:pt x="526" y="4"/>
                    <a:pt x="526" y="4"/>
                    <a:pt x="526" y="4"/>
                  </a:cubicBezTo>
                  <a:cubicBezTo>
                    <a:pt x="523" y="4"/>
                    <a:pt x="520" y="6"/>
                    <a:pt x="515" y="9"/>
                  </a:cubicBezTo>
                  <a:cubicBezTo>
                    <a:pt x="514" y="9"/>
                    <a:pt x="514" y="9"/>
                    <a:pt x="514" y="9"/>
                  </a:cubicBezTo>
                  <a:cubicBezTo>
                    <a:pt x="499" y="14"/>
                    <a:pt x="499" y="14"/>
                    <a:pt x="499" y="14"/>
                  </a:cubicBezTo>
                  <a:cubicBezTo>
                    <a:pt x="461" y="14"/>
                    <a:pt x="461" y="14"/>
                    <a:pt x="461" y="14"/>
                  </a:cubicBezTo>
                  <a:cubicBezTo>
                    <a:pt x="456" y="16"/>
                    <a:pt x="451" y="17"/>
                    <a:pt x="448" y="20"/>
                  </a:cubicBezTo>
                  <a:cubicBezTo>
                    <a:pt x="444" y="23"/>
                    <a:pt x="436" y="26"/>
                    <a:pt x="426" y="29"/>
                  </a:cubicBezTo>
                  <a:cubicBezTo>
                    <a:pt x="408" y="34"/>
                    <a:pt x="408" y="34"/>
                    <a:pt x="408" y="34"/>
                  </a:cubicBezTo>
                  <a:cubicBezTo>
                    <a:pt x="408" y="34"/>
                    <a:pt x="408" y="34"/>
                    <a:pt x="408" y="34"/>
                  </a:cubicBezTo>
                  <a:cubicBezTo>
                    <a:pt x="407" y="34"/>
                    <a:pt x="407" y="34"/>
                    <a:pt x="407" y="34"/>
                  </a:cubicBezTo>
                  <a:cubicBezTo>
                    <a:pt x="381" y="32"/>
                    <a:pt x="381" y="32"/>
                    <a:pt x="381" y="32"/>
                  </a:cubicBezTo>
                  <a:cubicBezTo>
                    <a:pt x="379" y="31"/>
                    <a:pt x="379" y="31"/>
                    <a:pt x="379" y="31"/>
                  </a:cubicBezTo>
                  <a:cubicBezTo>
                    <a:pt x="380" y="32"/>
                    <a:pt x="380" y="32"/>
                    <a:pt x="380" y="32"/>
                  </a:cubicBezTo>
                  <a:cubicBezTo>
                    <a:pt x="379" y="31"/>
                    <a:pt x="379" y="31"/>
                    <a:pt x="379" y="31"/>
                  </a:cubicBezTo>
                  <a:cubicBezTo>
                    <a:pt x="370" y="30"/>
                    <a:pt x="370" y="30"/>
                    <a:pt x="370" y="30"/>
                  </a:cubicBezTo>
                  <a:cubicBezTo>
                    <a:pt x="355" y="35"/>
                    <a:pt x="355" y="35"/>
                    <a:pt x="355" y="35"/>
                  </a:cubicBezTo>
                  <a:cubicBezTo>
                    <a:pt x="325" y="38"/>
                    <a:pt x="325" y="38"/>
                    <a:pt x="325" y="38"/>
                  </a:cubicBezTo>
                  <a:cubicBezTo>
                    <a:pt x="324" y="38"/>
                    <a:pt x="324" y="38"/>
                    <a:pt x="324" y="38"/>
                  </a:cubicBezTo>
                  <a:cubicBezTo>
                    <a:pt x="323" y="37"/>
                    <a:pt x="323" y="37"/>
                    <a:pt x="323" y="37"/>
                  </a:cubicBezTo>
                  <a:cubicBezTo>
                    <a:pt x="308" y="32"/>
                    <a:pt x="308" y="32"/>
                    <a:pt x="308" y="32"/>
                  </a:cubicBezTo>
                  <a:cubicBezTo>
                    <a:pt x="296" y="32"/>
                    <a:pt x="296" y="32"/>
                    <a:pt x="296" y="32"/>
                  </a:cubicBezTo>
                  <a:cubicBezTo>
                    <a:pt x="290" y="30"/>
                    <a:pt x="284" y="26"/>
                    <a:pt x="277" y="18"/>
                  </a:cubicBezTo>
                  <a:cubicBezTo>
                    <a:pt x="276" y="16"/>
                    <a:pt x="276" y="16"/>
                    <a:pt x="276" y="16"/>
                  </a:cubicBezTo>
                  <a:cubicBezTo>
                    <a:pt x="275" y="10"/>
                    <a:pt x="273" y="7"/>
                    <a:pt x="272" y="6"/>
                  </a:cubicBezTo>
                  <a:cubicBezTo>
                    <a:pt x="269" y="4"/>
                    <a:pt x="269" y="4"/>
                    <a:pt x="269" y="4"/>
                  </a:cubicBezTo>
                  <a:cubicBezTo>
                    <a:pt x="263" y="0"/>
                    <a:pt x="263" y="0"/>
                    <a:pt x="263" y="0"/>
                  </a:cubicBezTo>
                  <a:cubicBezTo>
                    <a:pt x="257" y="6"/>
                    <a:pt x="257" y="6"/>
                    <a:pt x="257" y="6"/>
                  </a:cubicBezTo>
                  <a:cubicBezTo>
                    <a:pt x="256" y="7"/>
                    <a:pt x="256" y="7"/>
                    <a:pt x="256" y="7"/>
                  </a:cubicBezTo>
                  <a:cubicBezTo>
                    <a:pt x="234" y="16"/>
                    <a:pt x="234" y="16"/>
                    <a:pt x="234" y="16"/>
                  </a:cubicBezTo>
                  <a:cubicBezTo>
                    <a:pt x="234" y="16"/>
                    <a:pt x="234" y="16"/>
                    <a:pt x="234" y="16"/>
                  </a:cubicBezTo>
                  <a:cubicBezTo>
                    <a:pt x="232" y="16"/>
                    <a:pt x="232" y="16"/>
                    <a:pt x="232" y="16"/>
                  </a:cubicBezTo>
                  <a:cubicBezTo>
                    <a:pt x="205" y="19"/>
                    <a:pt x="205" y="19"/>
                    <a:pt x="205" y="19"/>
                  </a:cubicBezTo>
                  <a:cubicBezTo>
                    <a:pt x="201" y="19"/>
                    <a:pt x="194" y="17"/>
                    <a:pt x="183" y="14"/>
                  </a:cubicBezTo>
                  <a:cubicBezTo>
                    <a:pt x="160" y="10"/>
                    <a:pt x="160" y="10"/>
                    <a:pt x="160" y="10"/>
                  </a:cubicBezTo>
                  <a:cubicBezTo>
                    <a:pt x="159" y="10"/>
                    <a:pt x="159" y="10"/>
                    <a:pt x="159" y="10"/>
                  </a:cubicBezTo>
                  <a:cubicBezTo>
                    <a:pt x="145" y="3"/>
                    <a:pt x="145" y="3"/>
                    <a:pt x="145" y="3"/>
                  </a:cubicBezTo>
                  <a:lnTo>
                    <a:pt x="134"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Freeform 13"/>
            <p:cNvSpPr/>
            <p:nvPr/>
          </p:nvSpPr>
          <p:spPr bwMode="auto">
            <a:xfrm>
              <a:off x="2363427" y="3209418"/>
              <a:ext cx="900847" cy="791318"/>
            </a:xfrm>
            <a:custGeom>
              <a:avLst/>
              <a:gdLst>
                <a:gd name="T0" fmla="*/ 17 w 606"/>
                <a:gd name="T1" fmla="*/ 24 h 532"/>
                <a:gd name="T2" fmla="*/ 15 w 606"/>
                <a:gd name="T3" fmla="*/ 61 h 532"/>
                <a:gd name="T4" fmla="*/ 8 w 606"/>
                <a:gd name="T5" fmla="*/ 99 h 532"/>
                <a:gd name="T6" fmla="*/ 34 w 606"/>
                <a:gd name="T7" fmla="*/ 120 h 532"/>
                <a:gd name="T8" fmla="*/ 62 w 606"/>
                <a:gd name="T9" fmla="*/ 168 h 532"/>
                <a:gd name="T10" fmla="*/ 73 w 606"/>
                <a:gd name="T11" fmla="*/ 230 h 532"/>
                <a:gd name="T12" fmla="*/ 86 w 606"/>
                <a:gd name="T13" fmla="*/ 299 h 532"/>
                <a:gd name="T14" fmla="*/ 75 w 606"/>
                <a:gd name="T15" fmla="*/ 361 h 532"/>
                <a:gd name="T16" fmla="*/ 92 w 606"/>
                <a:gd name="T17" fmla="*/ 399 h 532"/>
                <a:gd name="T18" fmla="*/ 102 w 606"/>
                <a:gd name="T19" fmla="*/ 386 h 532"/>
                <a:gd name="T20" fmla="*/ 129 w 606"/>
                <a:gd name="T21" fmla="*/ 365 h 532"/>
                <a:gd name="T22" fmla="*/ 146 w 606"/>
                <a:gd name="T23" fmla="*/ 408 h 532"/>
                <a:gd name="T24" fmla="*/ 165 w 606"/>
                <a:gd name="T25" fmla="*/ 402 h 532"/>
                <a:gd name="T26" fmla="*/ 198 w 606"/>
                <a:gd name="T27" fmla="*/ 472 h 532"/>
                <a:gd name="T28" fmla="*/ 211 w 606"/>
                <a:gd name="T29" fmla="*/ 514 h 532"/>
                <a:gd name="T30" fmla="*/ 227 w 606"/>
                <a:gd name="T31" fmla="*/ 527 h 532"/>
                <a:gd name="T32" fmla="*/ 263 w 606"/>
                <a:gd name="T33" fmla="*/ 505 h 532"/>
                <a:gd name="T34" fmla="*/ 289 w 606"/>
                <a:gd name="T35" fmla="*/ 482 h 532"/>
                <a:gd name="T36" fmla="*/ 299 w 606"/>
                <a:gd name="T37" fmla="*/ 439 h 532"/>
                <a:gd name="T38" fmla="*/ 309 w 606"/>
                <a:gd name="T39" fmla="*/ 376 h 532"/>
                <a:gd name="T40" fmla="*/ 367 w 606"/>
                <a:gd name="T41" fmla="*/ 362 h 532"/>
                <a:gd name="T42" fmla="*/ 380 w 606"/>
                <a:gd name="T43" fmla="*/ 408 h 532"/>
                <a:gd name="T44" fmla="*/ 413 w 606"/>
                <a:gd name="T45" fmla="*/ 401 h 532"/>
                <a:gd name="T46" fmla="*/ 433 w 606"/>
                <a:gd name="T47" fmla="*/ 427 h 532"/>
                <a:gd name="T48" fmla="*/ 479 w 606"/>
                <a:gd name="T49" fmla="*/ 408 h 532"/>
                <a:gd name="T50" fmla="*/ 434 w 606"/>
                <a:gd name="T51" fmla="*/ 374 h 532"/>
                <a:gd name="T52" fmla="*/ 460 w 606"/>
                <a:gd name="T53" fmla="*/ 359 h 532"/>
                <a:gd name="T54" fmla="*/ 469 w 606"/>
                <a:gd name="T55" fmla="*/ 346 h 532"/>
                <a:gd name="T56" fmla="*/ 439 w 606"/>
                <a:gd name="T57" fmla="*/ 298 h 532"/>
                <a:gd name="T58" fmla="*/ 523 w 606"/>
                <a:gd name="T59" fmla="*/ 248 h 532"/>
                <a:gd name="T60" fmla="*/ 547 w 606"/>
                <a:gd name="T61" fmla="*/ 223 h 532"/>
                <a:gd name="T62" fmla="*/ 573 w 606"/>
                <a:gd name="T63" fmla="*/ 192 h 532"/>
                <a:gd name="T64" fmla="*/ 592 w 606"/>
                <a:gd name="T65" fmla="*/ 148 h 532"/>
                <a:gd name="T66" fmla="*/ 561 w 606"/>
                <a:gd name="T67" fmla="*/ 135 h 532"/>
                <a:gd name="T68" fmla="*/ 542 w 606"/>
                <a:gd name="T69" fmla="*/ 119 h 532"/>
                <a:gd name="T70" fmla="*/ 521 w 606"/>
                <a:gd name="T71" fmla="*/ 120 h 532"/>
                <a:gd name="T72" fmla="*/ 510 w 606"/>
                <a:gd name="T73" fmla="*/ 99 h 532"/>
                <a:gd name="T74" fmla="*/ 471 w 606"/>
                <a:gd name="T75" fmla="*/ 112 h 532"/>
                <a:gd name="T76" fmla="*/ 452 w 606"/>
                <a:gd name="T77" fmla="*/ 99 h 532"/>
                <a:gd name="T78" fmla="*/ 401 w 606"/>
                <a:gd name="T79" fmla="*/ 104 h 532"/>
                <a:gd name="T80" fmla="*/ 376 w 606"/>
                <a:gd name="T81" fmla="*/ 94 h 532"/>
                <a:gd name="T82" fmla="*/ 359 w 606"/>
                <a:gd name="T83" fmla="*/ 51 h 532"/>
                <a:gd name="T84" fmla="*/ 300 w 606"/>
                <a:gd name="T85" fmla="*/ 10 h 532"/>
                <a:gd name="T86" fmla="*/ 271 w 606"/>
                <a:gd name="T87" fmla="*/ 37 h 532"/>
                <a:gd name="T88" fmla="*/ 275 w 606"/>
                <a:gd name="T89" fmla="*/ 54 h 532"/>
                <a:gd name="T90" fmla="*/ 229 w 606"/>
                <a:gd name="T91" fmla="*/ 61 h 532"/>
                <a:gd name="T92" fmla="*/ 223 w 606"/>
                <a:gd name="T93" fmla="*/ 74 h 532"/>
                <a:gd name="T94" fmla="*/ 191 w 606"/>
                <a:gd name="T95" fmla="*/ 103 h 532"/>
                <a:gd name="T96" fmla="*/ 162 w 606"/>
                <a:gd name="T97" fmla="*/ 116 h 532"/>
                <a:gd name="T98" fmla="*/ 127 w 606"/>
                <a:gd name="T99" fmla="*/ 92 h 532"/>
                <a:gd name="T100" fmla="*/ 102 w 606"/>
                <a:gd name="T101" fmla="*/ 73 h 532"/>
                <a:gd name="T102" fmla="*/ 71 w 606"/>
                <a:gd name="T103" fmla="*/ 29 h 532"/>
                <a:gd name="T104" fmla="*/ 57 w 606"/>
                <a:gd name="T105" fmla="*/ 13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6" h="532">
                  <a:moveTo>
                    <a:pt x="56" y="13"/>
                  </a:moveTo>
                  <a:cubicBezTo>
                    <a:pt x="40" y="8"/>
                    <a:pt x="40" y="8"/>
                    <a:pt x="40" y="8"/>
                  </a:cubicBezTo>
                  <a:cubicBezTo>
                    <a:pt x="24" y="6"/>
                    <a:pt x="24" y="6"/>
                    <a:pt x="24" y="6"/>
                  </a:cubicBezTo>
                  <a:cubicBezTo>
                    <a:pt x="18" y="12"/>
                    <a:pt x="18" y="12"/>
                    <a:pt x="18" y="12"/>
                  </a:cubicBezTo>
                  <a:cubicBezTo>
                    <a:pt x="17" y="24"/>
                    <a:pt x="17" y="24"/>
                    <a:pt x="17" y="24"/>
                  </a:cubicBezTo>
                  <a:cubicBezTo>
                    <a:pt x="18" y="25"/>
                    <a:pt x="18" y="25"/>
                    <a:pt x="18" y="25"/>
                  </a:cubicBezTo>
                  <a:cubicBezTo>
                    <a:pt x="22" y="43"/>
                    <a:pt x="22" y="43"/>
                    <a:pt x="22" y="43"/>
                  </a:cubicBezTo>
                  <a:cubicBezTo>
                    <a:pt x="23" y="56"/>
                    <a:pt x="23" y="56"/>
                    <a:pt x="23" y="56"/>
                  </a:cubicBezTo>
                  <a:cubicBezTo>
                    <a:pt x="23" y="61"/>
                    <a:pt x="23" y="61"/>
                    <a:pt x="23" y="61"/>
                  </a:cubicBezTo>
                  <a:cubicBezTo>
                    <a:pt x="15" y="61"/>
                    <a:pt x="15" y="61"/>
                    <a:pt x="15" y="61"/>
                  </a:cubicBezTo>
                  <a:cubicBezTo>
                    <a:pt x="18" y="77"/>
                    <a:pt x="18" y="77"/>
                    <a:pt x="18" y="77"/>
                  </a:cubicBezTo>
                  <a:cubicBezTo>
                    <a:pt x="5" y="82"/>
                    <a:pt x="5" y="82"/>
                    <a:pt x="5" y="82"/>
                  </a:cubicBezTo>
                  <a:cubicBezTo>
                    <a:pt x="0" y="92"/>
                    <a:pt x="0" y="92"/>
                    <a:pt x="0" y="92"/>
                  </a:cubicBezTo>
                  <a:cubicBezTo>
                    <a:pt x="7" y="98"/>
                    <a:pt x="7" y="98"/>
                    <a:pt x="7" y="98"/>
                  </a:cubicBezTo>
                  <a:cubicBezTo>
                    <a:pt x="8" y="99"/>
                    <a:pt x="8" y="99"/>
                    <a:pt x="8" y="99"/>
                  </a:cubicBezTo>
                  <a:cubicBezTo>
                    <a:pt x="32" y="118"/>
                    <a:pt x="32" y="118"/>
                    <a:pt x="32" y="118"/>
                  </a:cubicBezTo>
                  <a:cubicBezTo>
                    <a:pt x="33" y="119"/>
                    <a:pt x="33" y="119"/>
                    <a:pt x="33" y="119"/>
                  </a:cubicBezTo>
                  <a:cubicBezTo>
                    <a:pt x="34" y="119"/>
                    <a:pt x="34" y="119"/>
                    <a:pt x="34" y="119"/>
                  </a:cubicBezTo>
                  <a:cubicBezTo>
                    <a:pt x="34" y="119"/>
                    <a:pt x="34" y="119"/>
                    <a:pt x="34" y="119"/>
                  </a:cubicBezTo>
                  <a:cubicBezTo>
                    <a:pt x="34" y="120"/>
                    <a:pt x="34" y="120"/>
                    <a:pt x="34" y="120"/>
                  </a:cubicBezTo>
                  <a:cubicBezTo>
                    <a:pt x="37" y="137"/>
                    <a:pt x="37" y="137"/>
                    <a:pt x="37" y="137"/>
                  </a:cubicBezTo>
                  <a:cubicBezTo>
                    <a:pt x="48" y="153"/>
                    <a:pt x="48" y="153"/>
                    <a:pt x="48" y="153"/>
                  </a:cubicBezTo>
                  <a:cubicBezTo>
                    <a:pt x="51" y="157"/>
                    <a:pt x="54" y="161"/>
                    <a:pt x="60" y="167"/>
                  </a:cubicBezTo>
                  <a:cubicBezTo>
                    <a:pt x="61" y="167"/>
                    <a:pt x="61" y="167"/>
                    <a:pt x="61" y="167"/>
                  </a:cubicBezTo>
                  <a:cubicBezTo>
                    <a:pt x="62" y="168"/>
                    <a:pt x="62" y="168"/>
                    <a:pt x="62" y="168"/>
                  </a:cubicBezTo>
                  <a:cubicBezTo>
                    <a:pt x="62" y="168"/>
                    <a:pt x="62" y="168"/>
                    <a:pt x="62" y="168"/>
                  </a:cubicBezTo>
                  <a:cubicBezTo>
                    <a:pt x="61" y="170"/>
                    <a:pt x="61" y="170"/>
                    <a:pt x="61" y="170"/>
                  </a:cubicBezTo>
                  <a:cubicBezTo>
                    <a:pt x="61" y="185"/>
                    <a:pt x="61" y="185"/>
                    <a:pt x="61" y="185"/>
                  </a:cubicBezTo>
                  <a:cubicBezTo>
                    <a:pt x="63" y="189"/>
                    <a:pt x="64" y="198"/>
                    <a:pt x="64" y="211"/>
                  </a:cubicBezTo>
                  <a:cubicBezTo>
                    <a:pt x="70" y="220"/>
                    <a:pt x="73" y="226"/>
                    <a:pt x="73" y="230"/>
                  </a:cubicBezTo>
                  <a:cubicBezTo>
                    <a:pt x="73" y="233"/>
                    <a:pt x="75" y="239"/>
                    <a:pt x="78" y="246"/>
                  </a:cubicBezTo>
                  <a:cubicBezTo>
                    <a:pt x="78" y="247"/>
                    <a:pt x="78" y="247"/>
                    <a:pt x="78" y="247"/>
                  </a:cubicBezTo>
                  <a:cubicBezTo>
                    <a:pt x="80" y="256"/>
                    <a:pt x="79" y="265"/>
                    <a:pt x="77" y="272"/>
                  </a:cubicBezTo>
                  <a:cubicBezTo>
                    <a:pt x="75" y="276"/>
                    <a:pt x="78" y="285"/>
                    <a:pt x="85" y="298"/>
                  </a:cubicBezTo>
                  <a:cubicBezTo>
                    <a:pt x="86" y="299"/>
                    <a:pt x="86" y="299"/>
                    <a:pt x="86" y="299"/>
                  </a:cubicBezTo>
                  <a:cubicBezTo>
                    <a:pt x="87" y="300"/>
                    <a:pt x="87" y="300"/>
                    <a:pt x="87" y="300"/>
                  </a:cubicBezTo>
                  <a:cubicBezTo>
                    <a:pt x="86" y="301"/>
                    <a:pt x="86" y="301"/>
                    <a:pt x="86" y="301"/>
                  </a:cubicBezTo>
                  <a:cubicBezTo>
                    <a:pt x="75" y="325"/>
                    <a:pt x="75" y="325"/>
                    <a:pt x="75" y="325"/>
                  </a:cubicBezTo>
                  <a:cubicBezTo>
                    <a:pt x="77" y="331"/>
                    <a:pt x="78" y="335"/>
                    <a:pt x="78" y="338"/>
                  </a:cubicBezTo>
                  <a:cubicBezTo>
                    <a:pt x="75" y="361"/>
                    <a:pt x="75" y="361"/>
                    <a:pt x="75" y="361"/>
                  </a:cubicBezTo>
                  <a:cubicBezTo>
                    <a:pt x="74" y="368"/>
                    <a:pt x="74" y="372"/>
                    <a:pt x="77" y="374"/>
                  </a:cubicBezTo>
                  <a:cubicBezTo>
                    <a:pt x="81" y="376"/>
                    <a:pt x="81" y="376"/>
                    <a:pt x="81" y="376"/>
                  </a:cubicBezTo>
                  <a:cubicBezTo>
                    <a:pt x="87" y="379"/>
                    <a:pt x="89" y="383"/>
                    <a:pt x="89" y="386"/>
                  </a:cubicBezTo>
                  <a:cubicBezTo>
                    <a:pt x="89" y="398"/>
                    <a:pt x="89" y="398"/>
                    <a:pt x="89" y="398"/>
                  </a:cubicBezTo>
                  <a:cubicBezTo>
                    <a:pt x="92" y="399"/>
                    <a:pt x="92" y="399"/>
                    <a:pt x="92" y="399"/>
                  </a:cubicBezTo>
                  <a:cubicBezTo>
                    <a:pt x="93" y="400"/>
                    <a:pt x="93" y="400"/>
                    <a:pt x="93" y="400"/>
                  </a:cubicBezTo>
                  <a:cubicBezTo>
                    <a:pt x="95" y="398"/>
                    <a:pt x="95" y="398"/>
                    <a:pt x="95" y="398"/>
                  </a:cubicBezTo>
                  <a:cubicBezTo>
                    <a:pt x="97" y="396"/>
                    <a:pt x="99" y="393"/>
                    <a:pt x="100" y="390"/>
                  </a:cubicBezTo>
                  <a:cubicBezTo>
                    <a:pt x="101" y="388"/>
                    <a:pt x="101" y="388"/>
                    <a:pt x="101" y="388"/>
                  </a:cubicBezTo>
                  <a:cubicBezTo>
                    <a:pt x="102" y="386"/>
                    <a:pt x="102" y="386"/>
                    <a:pt x="102" y="386"/>
                  </a:cubicBezTo>
                  <a:cubicBezTo>
                    <a:pt x="105" y="385"/>
                    <a:pt x="106" y="383"/>
                    <a:pt x="108" y="380"/>
                  </a:cubicBezTo>
                  <a:cubicBezTo>
                    <a:pt x="109" y="376"/>
                    <a:pt x="109" y="372"/>
                    <a:pt x="107" y="367"/>
                  </a:cubicBezTo>
                  <a:cubicBezTo>
                    <a:pt x="106" y="363"/>
                    <a:pt x="106" y="363"/>
                    <a:pt x="106" y="363"/>
                  </a:cubicBezTo>
                  <a:cubicBezTo>
                    <a:pt x="109" y="363"/>
                    <a:pt x="109" y="363"/>
                    <a:pt x="109" y="363"/>
                  </a:cubicBezTo>
                  <a:cubicBezTo>
                    <a:pt x="120" y="360"/>
                    <a:pt x="127" y="361"/>
                    <a:pt x="129" y="365"/>
                  </a:cubicBezTo>
                  <a:cubicBezTo>
                    <a:pt x="134" y="379"/>
                    <a:pt x="134" y="379"/>
                    <a:pt x="134" y="379"/>
                  </a:cubicBezTo>
                  <a:cubicBezTo>
                    <a:pt x="134" y="380"/>
                    <a:pt x="134" y="380"/>
                    <a:pt x="134" y="380"/>
                  </a:cubicBezTo>
                  <a:cubicBezTo>
                    <a:pt x="134" y="381"/>
                    <a:pt x="134" y="381"/>
                    <a:pt x="134" y="381"/>
                  </a:cubicBezTo>
                  <a:cubicBezTo>
                    <a:pt x="137" y="403"/>
                    <a:pt x="137" y="403"/>
                    <a:pt x="137" y="403"/>
                  </a:cubicBezTo>
                  <a:cubicBezTo>
                    <a:pt x="146" y="408"/>
                    <a:pt x="146" y="408"/>
                    <a:pt x="146" y="408"/>
                  </a:cubicBezTo>
                  <a:cubicBezTo>
                    <a:pt x="147" y="408"/>
                    <a:pt x="147" y="408"/>
                    <a:pt x="147" y="408"/>
                  </a:cubicBezTo>
                  <a:cubicBezTo>
                    <a:pt x="147" y="408"/>
                    <a:pt x="147" y="408"/>
                    <a:pt x="147" y="408"/>
                  </a:cubicBezTo>
                  <a:cubicBezTo>
                    <a:pt x="153" y="413"/>
                    <a:pt x="153" y="413"/>
                    <a:pt x="153" y="413"/>
                  </a:cubicBezTo>
                  <a:cubicBezTo>
                    <a:pt x="158" y="407"/>
                    <a:pt x="158" y="407"/>
                    <a:pt x="158" y="407"/>
                  </a:cubicBezTo>
                  <a:cubicBezTo>
                    <a:pt x="165" y="402"/>
                    <a:pt x="165" y="402"/>
                    <a:pt x="165" y="402"/>
                  </a:cubicBezTo>
                  <a:cubicBezTo>
                    <a:pt x="167" y="402"/>
                    <a:pt x="167" y="402"/>
                    <a:pt x="167" y="402"/>
                  </a:cubicBezTo>
                  <a:cubicBezTo>
                    <a:pt x="171" y="403"/>
                    <a:pt x="174" y="407"/>
                    <a:pt x="176" y="412"/>
                  </a:cubicBezTo>
                  <a:cubicBezTo>
                    <a:pt x="178" y="430"/>
                    <a:pt x="178" y="430"/>
                    <a:pt x="178" y="430"/>
                  </a:cubicBezTo>
                  <a:cubicBezTo>
                    <a:pt x="179" y="432"/>
                    <a:pt x="179" y="432"/>
                    <a:pt x="179" y="432"/>
                  </a:cubicBezTo>
                  <a:cubicBezTo>
                    <a:pt x="198" y="472"/>
                    <a:pt x="198" y="472"/>
                    <a:pt x="198" y="472"/>
                  </a:cubicBezTo>
                  <a:cubicBezTo>
                    <a:pt x="205" y="480"/>
                    <a:pt x="205" y="480"/>
                    <a:pt x="205" y="480"/>
                  </a:cubicBezTo>
                  <a:cubicBezTo>
                    <a:pt x="206" y="481"/>
                    <a:pt x="206" y="481"/>
                    <a:pt x="206" y="481"/>
                  </a:cubicBezTo>
                  <a:cubicBezTo>
                    <a:pt x="206" y="481"/>
                    <a:pt x="206" y="481"/>
                    <a:pt x="206" y="481"/>
                  </a:cubicBezTo>
                  <a:cubicBezTo>
                    <a:pt x="209" y="498"/>
                    <a:pt x="209" y="498"/>
                    <a:pt x="209" y="498"/>
                  </a:cubicBezTo>
                  <a:cubicBezTo>
                    <a:pt x="211" y="514"/>
                    <a:pt x="211" y="514"/>
                    <a:pt x="211" y="514"/>
                  </a:cubicBezTo>
                  <a:cubicBezTo>
                    <a:pt x="211" y="515"/>
                    <a:pt x="211" y="515"/>
                    <a:pt x="211" y="515"/>
                  </a:cubicBezTo>
                  <a:cubicBezTo>
                    <a:pt x="216" y="508"/>
                    <a:pt x="220" y="505"/>
                    <a:pt x="223" y="506"/>
                  </a:cubicBezTo>
                  <a:cubicBezTo>
                    <a:pt x="226" y="507"/>
                    <a:pt x="227" y="508"/>
                    <a:pt x="227" y="511"/>
                  </a:cubicBezTo>
                  <a:cubicBezTo>
                    <a:pt x="227" y="515"/>
                    <a:pt x="227" y="515"/>
                    <a:pt x="227" y="515"/>
                  </a:cubicBezTo>
                  <a:cubicBezTo>
                    <a:pt x="227" y="527"/>
                    <a:pt x="227" y="527"/>
                    <a:pt x="227" y="527"/>
                  </a:cubicBezTo>
                  <a:cubicBezTo>
                    <a:pt x="227" y="531"/>
                    <a:pt x="227" y="531"/>
                    <a:pt x="227" y="531"/>
                  </a:cubicBezTo>
                  <a:cubicBezTo>
                    <a:pt x="230" y="532"/>
                    <a:pt x="233" y="531"/>
                    <a:pt x="233" y="529"/>
                  </a:cubicBezTo>
                  <a:cubicBezTo>
                    <a:pt x="240" y="519"/>
                    <a:pt x="240" y="519"/>
                    <a:pt x="240" y="519"/>
                  </a:cubicBezTo>
                  <a:cubicBezTo>
                    <a:pt x="248" y="512"/>
                    <a:pt x="248" y="512"/>
                    <a:pt x="248" y="512"/>
                  </a:cubicBezTo>
                  <a:cubicBezTo>
                    <a:pt x="253" y="508"/>
                    <a:pt x="258" y="505"/>
                    <a:pt x="263" y="505"/>
                  </a:cubicBezTo>
                  <a:cubicBezTo>
                    <a:pt x="264" y="505"/>
                    <a:pt x="264" y="505"/>
                    <a:pt x="264" y="505"/>
                  </a:cubicBezTo>
                  <a:cubicBezTo>
                    <a:pt x="278" y="509"/>
                    <a:pt x="278" y="509"/>
                    <a:pt x="278" y="509"/>
                  </a:cubicBezTo>
                  <a:cubicBezTo>
                    <a:pt x="282" y="507"/>
                    <a:pt x="282" y="507"/>
                    <a:pt x="282" y="507"/>
                  </a:cubicBezTo>
                  <a:cubicBezTo>
                    <a:pt x="290" y="497"/>
                    <a:pt x="290" y="497"/>
                    <a:pt x="290" y="497"/>
                  </a:cubicBezTo>
                  <a:cubicBezTo>
                    <a:pt x="289" y="482"/>
                    <a:pt x="289" y="482"/>
                    <a:pt x="289" y="482"/>
                  </a:cubicBezTo>
                  <a:cubicBezTo>
                    <a:pt x="284" y="474"/>
                    <a:pt x="282" y="467"/>
                    <a:pt x="283" y="462"/>
                  </a:cubicBezTo>
                  <a:cubicBezTo>
                    <a:pt x="285" y="450"/>
                    <a:pt x="285" y="450"/>
                    <a:pt x="285" y="450"/>
                  </a:cubicBezTo>
                  <a:cubicBezTo>
                    <a:pt x="285" y="448"/>
                    <a:pt x="285" y="448"/>
                    <a:pt x="285" y="448"/>
                  </a:cubicBezTo>
                  <a:cubicBezTo>
                    <a:pt x="286" y="447"/>
                    <a:pt x="286" y="447"/>
                    <a:pt x="286" y="447"/>
                  </a:cubicBezTo>
                  <a:cubicBezTo>
                    <a:pt x="299" y="439"/>
                    <a:pt x="299" y="439"/>
                    <a:pt x="299" y="439"/>
                  </a:cubicBezTo>
                  <a:cubicBezTo>
                    <a:pt x="300" y="439"/>
                    <a:pt x="300" y="439"/>
                    <a:pt x="300" y="439"/>
                  </a:cubicBezTo>
                  <a:cubicBezTo>
                    <a:pt x="309" y="433"/>
                    <a:pt x="309" y="433"/>
                    <a:pt x="309" y="433"/>
                  </a:cubicBezTo>
                  <a:cubicBezTo>
                    <a:pt x="320" y="417"/>
                    <a:pt x="320" y="417"/>
                    <a:pt x="320" y="417"/>
                  </a:cubicBezTo>
                  <a:cubicBezTo>
                    <a:pt x="322" y="405"/>
                    <a:pt x="322" y="405"/>
                    <a:pt x="322" y="405"/>
                  </a:cubicBezTo>
                  <a:cubicBezTo>
                    <a:pt x="309" y="376"/>
                    <a:pt x="309" y="376"/>
                    <a:pt x="309" y="376"/>
                  </a:cubicBezTo>
                  <a:cubicBezTo>
                    <a:pt x="337" y="389"/>
                    <a:pt x="337" y="389"/>
                    <a:pt x="337" y="389"/>
                  </a:cubicBezTo>
                  <a:cubicBezTo>
                    <a:pt x="337" y="377"/>
                    <a:pt x="337" y="377"/>
                    <a:pt x="337" y="377"/>
                  </a:cubicBezTo>
                  <a:cubicBezTo>
                    <a:pt x="337" y="376"/>
                    <a:pt x="337" y="376"/>
                    <a:pt x="337" y="376"/>
                  </a:cubicBezTo>
                  <a:cubicBezTo>
                    <a:pt x="347" y="367"/>
                    <a:pt x="347" y="367"/>
                    <a:pt x="347" y="367"/>
                  </a:cubicBezTo>
                  <a:cubicBezTo>
                    <a:pt x="367" y="362"/>
                    <a:pt x="367" y="362"/>
                    <a:pt x="367" y="362"/>
                  </a:cubicBezTo>
                  <a:cubicBezTo>
                    <a:pt x="369" y="362"/>
                    <a:pt x="369" y="362"/>
                    <a:pt x="369" y="362"/>
                  </a:cubicBezTo>
                  <a:cubicBezTo>
                    <a:pt x="380" y="388"/>
                    <a:pt x="380" y="388"/>
                    <a:pt x="380" y="388"/>
                  </a:cubicBezTo>
                  <a:cubicBezTo>
                    <a:pt x="380" y="389"/>
                    <a:pt x="380" y="389"/>
                    <a:pt x="380" y="389"/>
                  </a:cubicBezTo>
                  <a:cubicBezTo>
                    <a:pt x="379" y="399"/>
                    <a:pt x="379" y="399"/>
                    <a:pt x="379" y="399"/>
                  </a:cubicBezTo>
                  <a:cubicBezTo>
                    <a:pt x="380" y="408"/>
                    <a:pt x="380" y="408"/>
                    <a:pt x="380" y="408"/>
                  </a:cubicBezTo>
                  <a:cubicBezTo>
                    <a:pt x="382" y="412"/>
                    <a:pt x="385" y="414"/>
                    <a:pt x="387" y="414"/>
                  </a:cubicBezTo>
                  <a:cubicBezTo>
                    <a:pt x="389" y="414"/>
                    <a:pt x="392" y="412"/>
                    <a:pt x="395" y="408"/>
                  </a:cubicBezTo>
                  <a:cubicBezTo>
                    <a:pt x="396" y="407"/>
                    <a:pt x="396" y="407"/>
                    <a:pt x="396" y="407"/>
                  </a:cubicBezTo>
                  <a:cubicBezTo>
                    <a:pt x="396" y="407"/>
                    <a:pt x="396" y="407"/>
                    <a:pt x="396" y="407"/>
                  </a:cubicBezTo>
                  <a:cubicBezTo>
                    <a:pt x="413" y="401"/>
                    <a:pt x="413" y="401"/>
                    <a:pt x="413" y="401"/>
                  </a:cubicBezTo>
                  <a:cubicBezTo>
                    <a:pt x="413" y="401"/>
                    <a:pt x="413" y="401"/>
                    <a:pt x="413" y="401"/>
                  </a:cubicBezTo>
                  <a:cubicBezTo>
                    <a:pt x="422" y="401"/>
                    <a:pt x="427" y="403"/>
                    <a:pt x="429" y="408"/>
                  </a:cubicBezTo>
                  <a:cubicBezTo>
                    <a:pt x="430" y="426"/>
                    <a:pt x="430" y="426"/>
                    <a:pt x="430" y="426"/>
                  </a:cubicBezTo>
                  <a:cubicBezTo>
                    <a:pt x="430" y="427"/>
                    <a:pt x="430" y="427"/>
                    <a:pt x="430" y="427"/>
                  </a:cubicBezTo>
                  <a:cubicBezTo>
                    <a:pt x="433" y="427"/>
                    <a:pt x="433" y="427"/>
                    <a:pt x="433" y="427"/>
                  </a:cubicBezTo>
                  <a:cubicBezTo>
                    <a:pt x="440" y="430"/>
                    <a:pt x="440" y="430"/>
                    <a:pt x="440" y="430"/>
                  </a:cubicBezTo>
                  <a:cubicBezTo>
                    <a:pt x="451" y="429"/>
                    <a:pt x="451" y="429"/>
                    <a:pt x="451" y="429"/>
                  </a:cubicBezTo>
                  <a:cubicBezTo>
                    <a:pt x="468" y="424"/>
                    <a:pt x="468" y="424"/>
                    <a:pt x="468" y="424"/>
                  </a:cubicBezTo>
                  <a:cubicBezTo>
                    <a:pt x="478" y="415"/>
                    <a:pt x="478" y="415"/>
                    <a:pt x="478" y="415"/>
                  </a:cubicBezTo>
                  <a:cubicBezTo>
                    <a:pt x="479" y="408"/>
                    <a:pt x="479" y="408"/>
                    <a:pt x="479" y="408"/>
                  </a:cubicBezTo>
                  <a:cubicBezTo>
                    <a:pt x="474" y="402"/>
                    <a:pt x="474" y="402"/>
                    <a:pt x="474" y="402"/>
                  </a:cubicBezTo>
                  <a:cubicBezTo>
                    <a:pt x="456" y="396"/>
                    <a:pt x="456" y="396"/>
                    <a:pt x="456" y="396"/>
                  </a:cubicBezTo>
                  <a:cubicBezTo>
                    <a:pt x="455" y="395"/>
                    <a:pt x="455" y="395"/>
                    <a:pt x="455" y="395"/>
                  </a:cubicBezTo>
                  <a:cubicBezTo>
                    <a:pt x="455" y="394"/>
                    <a:pt x="455" y="394"/>
                    <a:pt x="455" y="394"/>
                  </a:cubicBezTo>
                  <a:cubicBezTo>
                    <a:pt x="434" y="374"/>
                    <a:pt x="434" y="374"/>
                    <a:pt x="434" y="374"/>
                  </a:cubicBezTo>
                  <a:cubicBezTo>
                    <a:pt x="436" y="372"/>
                    <a:pt x="436" y="372"/>
                    <a:pt x="436" y="372"/>
                  </a:cubicBezTo>
                  <a:cubicBezTo>
                    <a:pt x="447" y="363"/>
                    <a:pt x="447" y="363"/>
                    <a:pt x="447" y="363"/>
                  </a:cubicBezTo>
                  <a:cubicBezTo>
                    <a:pt x="447" y="363"/>
                    <a:pt x="447" y="363"/>
                    <a:pt x="447" y="363"/>
                  </a:cubicBezTo>
                  <a:cubicBezTo>
                    <a:pt x="458" y="359"/>
                    <a:pt x="458" y="359"/>
                    <a:pt x="458" y="359"/>
                  </a:cubicBezTo>
                  <a:cubicBezTo>
                    <a:pt x="460" y="359"/>
                    <a:pt x="460" y="359"/>
                    <a:pt x="460" y="359"/>
                  </a:cubicBezTo>
                  <a:cubicBezTo>
                    <a:pt x="473" y="361"/>
                    <a:pt x="473" y="361"/>
                    <a:pt x="473" y="361"/>
                  </a:cubicBezTo>
                  <a:cubicBezTo>
                    <a:pt x="474" y="361"/>
                    <a:pt x="474" y="361"/>
                    <a:pt x="474" y="361"/>
                  </a:cubicBezTo>
                  <a:cubicBezTo>
                    <a:pt x="475" y="362"/>
                    <a:pt x="475" y="362"/>
                    <a:pt x="475" y="362"/>
                  </a:cubicBezTo>
                  <a:cubicBezTo>
                    <a:pt x="475" y="356"/>
                    <a:pt x="475" y="356"/>
                    <a:pt x="475" y="356"/>
                  </a:cubicBezTo>
                  <a:cubicBezTo>
                    <a:pt x="469" y="346"/>
                    <a:pt x="469" y="346"/>
                    <a:pt x="469" y="346"/>
                  </a:cubicBezTo>
                  <a:cubicBezTo>
                    <a:pt x="459" y="341"/>
                    <a:pt x="459" y="341"/>
                    <a:pt x="459" y="341"/>
                  </a:cubicBezTo>
                  <a:cubicBezTo>
                    <a:pt x="446" y="322"/>
                    <a:pt x="446" y="322"/>
                    <a:pt x="446" y="322"/>
                  </a:cubicBezTo>
                  <a:cubicBezTo>
                    <a:pt x="445" y="321"/>
                    <a:pt x="445" y="321"/>
                    <a:pt x="445" y="321"/>
                  </a:cubicBezTo>
                  <a:cubicBezTo>
                    <a:pt x="445" y="321"/>
                    <a:pt x="445" y="321"/>
                    <a:pt x="445" y="321"/>
                  </a:cubicBezTo>
                  <a:cubicBezTo>
                    <a:pt x="439" y="298"/>
                    <a:pt x="439" y="298"/>
                    <a:pt x="439" y="298"/>
                  </a:cubicBezTo>
                  <a:cubicBezTo>
                    <a:pt x="439" y="281"/>
                    <a:pt x="439" y="281"/>
                    <a:pt x="439" y="281"/>
                  </a:cubicBezTo>
                  <a:cubicBezTo>
                    <a:pt x="450" y="270"/>
                    <a:pt x="450" y="270"/>
                    <a:pt x="450" y="270"/>
                  </a:cubicBezTo>
                  <a:cubicBezTo>
                    <a:pt x="467" y="270"/>
                    <a:pt x="467" y="270"/>
                    <a:pt x="467" y="270"/>
                  </a:cubicBezTo>
                  <a:cubicBezTo>
                    <a:pt x="505" y="274"/>
                    <a:pt x="505" y="274"/>
                    <a:pt x="505" y="274"/>
                  </a:cubicBezTo>
                  <a:cubicBezTo>
                    <a:pt x="523" y="248"/>
                    <a:pt x="523" y="248"/>
                    <a:pt x="523" y="248"/>
                  </a:cubicBezTo>
                  <a:cubicBezTo>
                    <a:pt x="523" y="247"/>
                    <a:pt x="523" y="247"/>
                    <a:pt x="523" y="247"/>
                  </a:cubicBezTo>
                  <a:cubicBezTo>
                    <a:pt x="525" y="247"/>
                    <a:pt x="525" y="247"/>
                    <a:pt x="525" y="247"/>
                  </a:cubicBezTo>
                  <a:cubicBezTo>
                    <a:pt x="539" y="239"/>
                    <a:pt x="539" y="239"/>
                    <a:pt x="539" y="239"/>
                  </a:cubicBezTo>
                  <a:cubicBezTo>
                    <a:pt x="547" y="224"/>
                    <a:pt x="547" y="224"/>
                    <a:pt x="547" y="224"/>
                  </a:cubicBezTo>
                  <a:cubicBezTo>
                    <a:pt x="547" y="223"/>
                    <a:pt x="547" y="223"/>
                    <a:pt x="547" y="223"/>
                  </a:cubicBezTo>
                  <a:cubicBezTo>
                    <a:pt x="565" y="209"/>
                    <a:pt x="565" y="209"/>
                    <a:pt x="565" y="209"/>
                  </a:cubicBezTo>
                  <a:cubicBezTo>
                    <a:pt x="573" y="194"/>
                    <a:pt x="573" y="194"/>
                    <a:pt x="573" y="194"/>
                  </a:cubicBezTo>
                  <a:cubicBezTo>
                    <a:pt x="573" y="193"/>
                    <a:pt x="573" y="193"/>
                    <a:pt x="573" y="193"/>
                  </a:cubicBezTo>
                  <a:cubicBezTo>
                    <a:pt x="573" y="193"/>
                    <a:pt x="573" y="193"/>
                    <a:pt x="573" y="193"/>
                  </a:cubicBezTo>
                  <a:cubicBezTo>
                    <a:pt x="573" y="192"/>
                    <a:pt x="573" y="192"/>
                    <a:pt x="573" y="192"/>
                  </a:cubicBezTo>
                  <a:cubicBezTo>
                    <a:pt x="580" y="185"/>
                    <a:pt x="580" y="185"/>
                    <a:pt x="580" y="185"/>
                  </a:cubicBezTo>
                  <a:cubicBezTo>
                    <a:pt x="589" y="172"/>
                    <a:pt x="589" y="172"/>
                    <a:pt x="589" y="172"/>
                  </a:cubicBezTo>
                  <a:cubicBezTo>
                    <a:pt x="591" y="150"/>
                    <a:pt x="591" y="150"/>
                    <a:pt x="591" y="150"/>
                  </a:cubicBezTo>
                  <a:cubicBezTo>
                    <a:pt x="591" y="148"/>
                    <a:pt x="591" y="148"/>
                    <a:pt x="591" y="148"/>
                  </a:cubicBezTo>
                  <a:cubicBezTo>
                    <a:pt x="592" y="148"/>
                    <a:pt x="592" y="148"/>
                    <a:pt x="592" y="148"/>
                  </a:cubicBezTo>
                  <a:cubicBezTo>
                    <a:pt x="603" y="140"/>
                    <a:pt x="603" y="140"/>
                    <a:pt x="603" y="140"/>
                  </a:cubicBezTo>
                  <a:cubicBezTo>
                    <a:pt x="606" y="137"/>
                    <a:pt x="606" y="137"/>
                    <a:pt x="606" y="137"/>
                  </a:cubicBezTo>
                  <a:cubicBezTo>
                    <a:pt x="589" y="134"/>
                    <a:pt x="589" y="134"/>
                    <a:pt x="589" y="134"/>
                  </a:cubicBezTo>
                  <a:cubicBezTo>
                    <a:pt x="562" y="136"/>
                    <a:pt x="562" y="136"/>
                    <a:pt x="562" y="136"/>
                  </a:cubicBezTo>
                  <a:cubicBezTo>
                    <a:pt x="561" y="135"/>
                    <a:pt x="561" y="135"/>
                    <a:pt x="561" y="135"/>
                  </a:cubicBezTo>
                  <a:cubicBezTo>
                    <a:pt x="551" y="127"/>
                    <a:pt x="551" y="127"/>
                    <a:pt x="551" y="127"/>
                  </a:cubicBezTo>
                  <a:cubicBezTo>
                    <a:pt x="549" y="127"/>
                    <a:pt x="549" y="127"/>
                    <a:pt x="549" y="127"/>
                  </a:cubicBezTo>
                  <a:cubicBezTo>
                    <a:pt x="549" y="126"/>
                    <a:pt x="549" y="126"/>
                    <a:pt x="549" y="126"/>
                  </a:cubicBezTo>
                  <a:cubicBezTo>
                    <a:pt x="544" y="118"/>
                    <a:pt x="544" y="118"/>
                    <a:pt x="544" y="118"/>
                  </a:cubicBezTo>
                  <a:cubicBezTo>
                    <a:pt x="542" y="119"/>
                    <a:pt x="542" y="119"/>
                    <a:pt x="542" y="119"/>
                  </a:cubicBezTo>
                  <a:cubicBezTo>
                    <a:pt x="542" y="120"/>
                    <a:pt x="542" y="120"/>
                    <a:pt x="542" y="120"/>
                  </a:cubicBezTo>
                  <a:cubicBezTo>
                    <a:pt x="540" y="122"/>
                    <a:pt x="537" y="123"/>
                    <a:pt x="533" y="123"/>
                  </a:cubicBezTo>
                  <a:cubicBezTo>
                    <a:pt x="529" y="125"/>
                    <a:pt x="529" y="125"/>
                    <a:pt x="529" y="125"/>
                  </a:cubicBezTo>
                  <a:cubicBezTo>
                    <a:pt x="527" y="125"/>
                    <a:pt x="527" y="126"/>
                    <a:pt x="525" y="125"/>
                  </a:cubicBezTo>
                  <a:cubicBezTo>
                    <a:pt x="523" y="125"/>
                    <a:pt x="522" y="123"/>
                    <a:pt x="521" y="120"/>
                  </a:cubicBezTo>
                  <a:cubicBezTo>
                    <a:pt x="520" y="116"/>
                    <a:pt x="519" y="113"/>
                    <a:pt x="515" y="110"/>
                  </a:cubicBezTo>
                  <a:cubicBezTo>
                    <a:pt x="514" y="109"/>
                    <a:pt x="514" y="109"/>
                    <a:pt x="514" y="109"/>
                  </a:cubicBezTo>
                  <a:cubicBezTo>
                    <a:pt x="514" y="108"/>
                    <a:pt x="514" y="108"/>
                    <a:pt x="514" y="108"/>
                  </a:cubicBezTo>
                  <a:cubicBezTo>
                    <a:pt x="513" y="108"/>
                    <a:pt x="513" y="108"/>
                    <a:pt x="513" y="108"/>
                  </a:cubicBezTo>
                  <a:cubicBezTo>
                    <a:pt x="510" y="99"/>
                    <a:pt x="510" y="99"/>
                    <a:pt x="510" y="99"/>
                  </a:cubicBezTo>
                  <a:cubicBezTo>
                    <a:pt x="507" y="99"/>
                    <a:pt x="507" y="99"/>
                    <a:pt x="507" y="99"/>
                  </a:cubicBezTo>
                  <a:cubicBezTo>
                    <a:pt x="497" y="106"/>
                    <a:pt x="497" y="106"/>
                    <a:pt x="497" y="106"/>
                  </a:cubicBezTo>
                  <a:cubicBezTo>
                    <a:pt x="496" y="107"/>
                    <a:pt x="496" y="107"/>
                    <a:pt x="496" y="107"/>
                  </a:cubicBezTo>
                  <a:cubicBezTo>
                    <a:pt x="496" y="107"/>
                    <a:pt x="496" y="107"/>
                    <a:pt x="496" y="107"/>
                  </a:cubicBezTo>
                  <a:cubicBezTo>
                    <a:pt x="471" y="112"/>
                    <a:pt x="471" y="112"/>
                    <a:pt x="471" y="112"/>
                  </a:cubicBezTo>
                  <a:cubicBezTo>
                    <a:pt x="470" y="112"/>
                    <a:pt x="470" y="112"/>
                    <a:pt x="470" y="112"/>
                  </a:cubicBezTo>
                  <a:cubicBezTo>
                    <a:pt x="469" y="111"/>
                    <a:pt x="469" y="111"/>
                    <a:pt x="469" y="111"/>
                  </a:cubicBezTo>
                  <a:cubicBezTo>
                    <a:pt x="453" y="100"/>
                    <a:pt x="453" y="100"/>
                    <a:pt x="453" y="100"/>
                  </a:cubicBezTo>
                  <a:cubicBezTo>
                    <a:pt x="452" y="99"/>
                    <a:pt x="452" y="99"/>
                    <a:pt x="452" y="99"/>
                  </a:cubicBezTo>
                  <a:cubicBezTo>
                    <a:pt x="452" y="99"/>
                    <a:pt x="452" y="99"/>
                    <a:pt x="452" y="99"/>
                  </a:cubicBezTo>
                  <a:cubicBezTo>
                    <a:pt x="451" y="99"/>
                    <a:pt x="451" y="99"/>
                    <a:pt x="451" y="99"/>
                  </a:cubicBezTo>
                  <a:cubicBezTo>
                    <a:pt x="447" y="90"/>
                    <a:pt x="447" y="90"/>
                    <a:pt x="447" y="90"/>
                  </a:cubicBezTo>
                  <a:cubicBezTo>
                    <a:pt x="436" y="103"/>
                    <a:pt x="436" y="103"/>
                    <a:pt x="436" y="103"/>
                  </a:cubicBezTo>
                  <a:cubicBezTo>
                    <a:pt x="427" y="112"/>
                    <a:pt x="421" y="115"/>
                    <a:pt x="417" y="112"/>
                  </a:cubicBezTo>
                  <a:cubicBezTo>
                    <a:pt x="401" y="104"/>
                    <a:pt x="401" y="104"/>
                    <a:pt x="401" y="104"/>
                  </a:cubicBezTo>
                  <a:cubicBezTo>
                    <a:pt x="390" y="103"/>
                    <a:pt x="390" y="103"/>
                    <a:pt x="390" y="103"/>
                  </a:cubicBezTo>
                  <a:cubicBezTo>
                    <a:pt x="389" y="103"/>
                    <a:pt x="389" y="103"/>
                    <a:pt x="389" y="103"/>
                  </a:cubicBezTo>
                  <a:cubicBezTo>
                    <a:pt x="378" y="96"/>
                    <a:pt x="378" y="96"/>
                    <a:pt x="378" y="96"/>
                  </a:cubicBezTo>
                  <a:cubicBezTo>
                    <a:pt x="378" y="95"/>
                    <a:pt x="378" y="95"/>
                    <a:pt x="378" y="95"/>
                  </a:cubicBezTo>
                  <a:cubicBezTo>
                    <a:pt x="376" y="94"/>
                    <a:pt x="376" y="94"/>
                    <a:pt x="376" y="94"/>
                  </a:cubicBezTo>
                  <a:cubicBezTo>
                    <a:pt x="380" y="76"/>
                    <a:pt x="380" y="76"/>
                    <a:pt x="380" y="76"/>
                  </a:cubicBezTo>
                  <a:cubicBezTo>
                    <a:pt x="380" y="70"/>
                    <a:pt x="380" y="70"/>
                    <a:pt x="380" y="70"/>
                  </a:cubicBezTo>
                  <a:cubicBezTo>
                    <a:pt x="374" y="67"/>
                    <a:pt x="374" y="67"/>
                    <a:pt x="374" y="67"/>
                  </a:cubicBezTo>
                  <a:cubicBezTo>
                    <a:pt x="373" y="67"/>
                    <a:pt x="373" y="67"/>
                    <a:pt x="373" y="67"/>
                  </a:cubicBezTo>
                  <a:cubicBezTo>
                    <a:pt x="359" y="51"/>
                    <a:pt x="359" y="51"/>
                    <a:pt x="359" y="51"/>
                  </a:cubicBezTo>
                  <a:cubicBezTo>
                    <a:pt x="360" y="39"/>
                    <a:pt x="360" y="39"/>
                    <a:pt x="360" y="39"/>
                  </a:cubicBezTo>
                  <a:cubicBezTo>
                    <a:pt x="324" y="36"/>
                    <a:pt x="324" y="36"/>
                    <a:pt x="324" y="36"/>
                  </a:cubicBezTo>
                  <a:cubicBezTo>
                    <a:pt x="310" y="28"/>
                    <a:pt x="310" y="28"/>
                    <a:pt x="310" y="28"/>
                  </a:cubicBezTo>
                  <a:cubicBezTo>
                    <a:pt x="307" y="26"/>
                    <a:pt x="304" y="22"/>
                    <a:pt x="302" y="15"/>
                  </a:cubicBezTo>
                  <a:cubicBezTo>
                    <a:pt x="300" y="10"/>
                    <a:pt x="300" y="10"/>
                    <a:pt x="300" y="10"/>
                  </a:cubicBezTo>
                  <a:cubicBezTo>
                    <a:pt x="297" y="0"/>
                    <a:pt x="297" y="0"/>
                    <a:pt x="297" y="0"/>
                  </a:cubicBezTo>
                  <a:cubicBezTo>
                    <a:pt x="292" y="1"/>
                    <a:pt x="292" y="1"/>
                    <a:pt x="292" y="1"/>
                  </a:cubicBezTo>
                  <a:cubicBezTo>
                    <a:pt x="281" y="10"/>
                    <a:pt x="281" y="10"/>
                    <a:pt x="281" y="10"/>
                  </a:cubicBezTo>
                  <a:cubicBezTo>
                    <a:pt x="268" y="25"/>
                    <a:pt x="268" y="25"/>
                    <a:pt x="268" y="25"/>
                  </a:cubicBezTo>
                  <a:cubicBezTo>
                    <a:pt x="271" y="37"/>
                    <a:pt x="271" y="37"/>
                    <a:pt x="271" y="37"/>
                  </a:cubicBezTo>
                  <a:cubicBezTo>
                    <a:pt x="275" y="52"/>
                    <a:pt x="275" y="52"/>
                    <a:pt x="275" y="52"/>
                  </a:cubicBezTo>
                  <a:cubicBezTo>
                    <a:pt x="275" y="53"/>
                    <a:pt x="275" y="53"/>
                    <a:pt x="275" y="53"/>
                  </a:cubicBezTo>
                  <a:cubicBezTo>
                    <a:pt x="276" y="53"/>
                    <a:pt x="276" y="53"/>
                    <a:pt x="276" y="53"/>
                  </a:cubicBezTo>
                  <a:cubicBezTo>
                    <a:pt x="275" y="54"/>
                    <a:pt x="275" y="54"/>
                    <a:pt x="275" y="54"/>
                  </a:cubicBezTo>
                  <a:cubicBezTo>
                    <a:pt x="275" y="54"/>
                    <a:pt x="275" y="54"/>
                    <a:pt x="275" y="54"/>
                  </a:cubicBezTo>
                  <a:cubicBezTo>
                    <a:pt x="274" y="59"/>
                    <a:pt x="269" y="61"/>
                    <a:pt x="263" y="61"/>
                  </a:cubicBezTo>
                  <a:cubicBezTo>
                    <a:pt x="249" y="61"/>
                    <a:pt x="249" y="61"/>
                    <a:pt x="249" y="61"/>
                  </a:cubicBezTo>
                  <a:cubicBezTo>
                    <a:pt x="241" y="56"/>
                    <a:pt x="241" y="56"/>
                    <a:pt x="241" y="56"/>
                  </a:cubicBezTo>
                  <a:cubicBezTo>
                    <a:pt x="231" y="61"/>
                    <a:pt x="231" y="61"/>
                    <a:pt x="231" y="61"/>
                  </a:cubicBezTo>
                  <a:cubicBezTo>
                    <a:pt x="229" y="61"/>
                    <a:pt x="229" y="61"/>
                    <a:pt x="229" y="61"/>
                  </a:cubicBezTo>
                  <a:cubicBezTo>
                    <a:pt x="227" y="61"/>
                    <a:pt x="227" y="61"/>
                    <a:pt x="227" y="61"/>
                  </a:cubicBezTo>
                  <a:cubicBezTo>
                    <a:pt x="226" y="70"/>
                    <a:pt x="226" y="70"/>
                    <a:pt x="226" y="70"/>
                  </a:cubicBezTo>
                  <a:cubicBezTo>
                    <a:pt x="225" y="72"/>
                    <a:pt x="225" y="72"/>
                    <a:pt x="225" y="72"/>
                  </a:cubicBezTo>
                  <a:cubicBezTo>
                    <a:pt x="225" y="74"/>
                    <a:pt x="225" y="74"/>
                    <a:pt x="225" y="74"/>
                  </a:cubicBezTo>
                  <a:cubicBezTo>
                    <a:pt x="223" y="74"/>
                    <a:pt x="223" y="74"/>
                    <a:pt x="223" y="74"/>
                  </a:cubicBezTo>
                  <a:cubicBezTo>
                    <a:pt x="206" y="68"/>
                    <a:pt x="206" y="68"/>
                    <a:pt x="206" y="68"/>
                  </a:cubicBezTo>
                  <a:cubicBezTo>
                    <a:pt x="206" y="74"/>
                    <a:pt x="207" y="78"/>
                    <a:pt x="209" y="83"/>
                  </a:cubicBezTo>
                  <a:cubicBezTo>
                    <a:pt x="211" y="88"/>
                    <a:pt x="212" y="91"/>
                    <a:pt x="210" y="95"/>
                  </a:cubicBezTo>
                  <a:cubicBezTo>
                    <a:pt x="208" y="101"/>
                    <a:pt x="208" y="101"/>
                    <a:pt x="208" y="101"/>
                  </a:cubicBezTo>
                  <a:cubicBezTo>
                    <a:pt x="206" y="103"/>
                    <a:pt x="200" y="103"/>
                    <a:pt x="191" y="103"/>
                  </a:cubicBezTo>
                  <a:cubicBezTo>
                    <a:pt x="179" y="103"/>
                    <a:pt x="179" y="103"/>
                    <a:pt x="179" y="103"/>
                  </a:cubicBezTo>
                  <a:cubicBezTo>
                    <a:pt x="178" y="122"/>
                    <a:pt x="178" y="122"/>
                    <a:pt x="178" y="122"/>
                  </a:cubicBezTo>
                  <a:cubicBezTo>
                    <a:pt x="163" y="116"/>
                    <a:pt x="163" y="116"/>
                    <a:pt x="163" y="116"/>
                  </a:cubicBezTo>
                  <a:cubicBezTo>
                    <a:pt x="162" y="116"/>
                    <a:pt x="162" y="116"/>
                    <a:pt x="162" y="116"/>
                  </a:cubicBezTo>
                  <a:cubicBezTo>
                    <a:pt x="162" y="116"/>
                    <a:pt x="162" y="116"/>
                    <a:pt x="162" y="116"/>
                  </a:cubicBezTo>
                  <a:cubicBezTo>
                    <a:pt x="154" y="101"/>
                    <a:pt x="154" y="101"/>
                    <a:pt x="154" y="101"/>
                  </a:cubicBezTo>
                  <a:cubicBezTo>
                    <a:pt x="138" y="96"/>
                    <a:pt x="138" y="96"/>
                    <a:pt x="138" y="96"/>
                  </a:cubicBezTo>
                  <a:cubicBezTo>
                    <a:pt x="134" y="87"/>
                    <a:pt x="134" y="87"/>
                    <a:pt x="134" y="87"/>
                  </a:cubicBezTo>
                  <a:cubicBezTo>
                    <a:pt x="127" y="92"/>
                    <a:pt x="127" y="92"/>
                    <a:pt x="127" y="92"/>
                  </a:cubicBezTo>
                  <a:cubicBezTo>
                    <a:pt x="127" y="92"/>
                    <a:pt x="127" y="92"/>
                    <a:pt x="127" y="92"/>
                  </a:cubicBezTo>
                  <a:cubicBezTo>
                    <a:pt x="116" y="94"/>
                    <a:pt x="116" y="94"/>
                    <a:pt x="116" y="94"/>
                  </a:cubicBezTo>
                  <a:cubicBezTo>
                    <a:pt x="114" y="94"/>
                    <a:pt x="114" y="94"/>
                    <a:pt x="114" y="94"/>
                  </a:cubicBezTo>
                  <a:cubicBezTo>
                    <a:pt x="108" y="81"/>
                    <a:pt x="108" y="81"/>
                    <a:pt x="108" y="81"/>
                  </a:cubicBezTo>
                  <a:cubicBezTo>
                    <a:pt x="102" y="74"/>
                    <a:pt x="102" y="74"/>
                    <a:pt x="102" y="74"/>
                  </a:cubicBezTo>
                  <a:cubicBezTo>
                    <a:pt x="102" y="73"/>
                    <a:pt x="102" y="73"/>
                    <a:pt x="102" y="73"/>
                  </a:cubicBezTo>
                  <a:cubicBezTo>
                    <a:pt x="96" y="66"/>
                    <a:pt x="94" y="60"/>
                    <a:pt x="92" y="56"/>
                  </a:cubicBezTo>
                  <a:cubicBezTo>
                    <a:pt x="92" y="56"/>
                    <a:pt x="91" y="54"/>
                    <a:pt x="87" y="54"/>
                  </a:cubicBezTo>
                  <a:cubicBezTo>
                    <a:pt x="85" y="53"/>
                    <a:pt x="85" y="53"/>
                    <a:pt x="85" y="53"/>
                  </a:cubicBezTo>
                  <a:cubicBezTo>
                    <a:pt x="80" y="51"/>
                    <a:pt x="76" y="47"/>
                    <a:pt x="74" y="41"/>
                  </a:cubicBezTo>
                  <a:cubicBezTo>
                    <a:pt x="71" y="29"/>
                    <a:pt x="71" y="29"/>
                    <a:pt x="71" y="29"/>
                  </a:cubicBezTo>
                  <a:cubicBezTo>
                    <a:pt x="71" y="19"/>
                    <a:pt x="71" y="19"/>
                    <a:pt x="71" y="19"/>
                  </a:cubicBezTo>
                  <a:cubicBezTo>
                    <a:pt x="67" y="10"/>
                    <a:pt x="67" y="10"/>
                    <a:pt x="67" y="10"/>
                  </a:cubicBezTo>
                  <a:cubicBezTo>
                    <a:pt x="58" y="13"/>
                    <a:pt x="58" y="13"/>
                    <a:pt x="58" y="13"/>
                  </a:cubicBezTo>
                  <a:cubicBezTo>
                    <a:pt x="58" y="13"/>
                    <a:pt x="58" y="13"/>
                    <a:pt x="58" y="13"/>
                  </a:cubicBezTo>
                  <a:cubicBezTo>
                    <a:pt x="57" y="13"/>
                    <a:pt x="57" y="13"/>
                    <a:pt x="57" y="13"/>
                  </a:cubicBezTo>
                  <a:lnTo>
                    <a:pt x="56"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4"/>
            <p:cNvSpPr/>
            <p:nvPr/>
          </p:nvSpPr>
          <p:spPr bwMode="auto">
            <a:xfrm>
              <a:off x="2336352" y="3705377"/>
              <a:ext cx="727324" cy="760551"/>
            </a:xfrm>
            <a:custGeom>
              <a:avLst/>
              <a:gdLst>
                <a:gd name="T0" fmla="*/ 16 w 489"/>
                <a:gd name="T1" fmla="*/ 314 h 511"/>
                <a:gd name="T2" fmla="*/ 69 w 489"/>
                <a:gd name="T3" fmla="*/ 312 h 511"/>
                <a:gd name="T4" fmla="*/ 72 w 489"/>
                <a:gd name="T5" fmla="*/ 336 h 511"/>
                <a:gd name="T6" fmla="*/ 116 w 489"/>
                <a:gd name="T7" fmla="*/ 381 h 511"/>
                <a:gd name="T8" fmla="*/ 123 w 489"/>
                <a:gd name="T9" fmla="*/ 448 h 511"/>
                <a:gd name="T10" fmla="*/ 189 w 489"/>
                <a:gd name="T11" fmla="*/ 466 h 511"/>
                <a:gd name="T12" fmla="*/ 207 w 489"/>
                <a:gd name="T13" fmla="*/ 503 h 511"/>
                <a:gd name="T14" fmla="*/ 237 w 489"/>
                <a:gd name="T15" fmla="*/ 509 h 511"/>
                <a:gd name="T16" fmla="*/ 225 w 489"/>
                <a:gd name="T17" fmla="*/ 448 h 511"/>
                <a:gd name="T18" fmla="*/ 252 w 489"/>
                <a:gd name="T19" fmla="*/ 422 h 511"/>
                <a:gd name="T20" fmla="*/ 325 w 489"/>
                <a:gd name="T21" fmla="*/ 408 h 511"/>
                <a:gd name="T22" fmla="*/ 376 w 489"/>
                <a:gd name="T23" fmla="*/ 403 h 511"/>
                <a:gd name="T24" fmla="*/ 379 w 489"/>
                <a:gd name="T25" fmla="*/ 402 h 511"/>
                <a:gd name="T26" fmla="*/ 456 w 489"/>
                <a:gd name="T27" fmla="*/ 368 h 511"/>
                <a:gd name="T28" fmla="*/ 464 w 489"/>
                <a:gd name="T29" fmla="*/ 372 h 511"/>
                <a:gd name="T30" fmla="*/ 479 w 489"/>
                <a:gd name="T31" fmla="*/ 363 h 511"/>
                <a:gd name="T32" fmla="*/ 471 w 489"/>
                <a:gd name="T33" fmla="*/ 335 h 511"/>
                <a:gd name="T34" fmla="*/ 433 w 489"/>
                <a:gd name="T35" fmla="*/ 311 h 511"/>
                <a:gd name="T36" fmla="*/ 406 w 489"/>
                <a:gd name="T37" fmla="*/ 313 h 511"/>
                <a:gd name="T38" fmla="*/ 396 w 489"/>
                <a:gd name="T39" fmla="*/ 293 h 511"/>
                <a:gd name="T40" fmla="*/ 409 w 489"/>
                <a:gd name="T41" fmla="*/ 253 h 511"/>
                <a:gd name="T42" fmla="*/ 388 w 489"/>
                <a:gd name="T43" fmla="*/ 214 h 511"/>
                <a:gd name="T44" fmla="*/ 387 w 489"/>
                <a:gd name="T45" fmla="*/ 163 h 511"/>
                <a:gd name="T46" fmla="*/ 352 w 489"/>
                <a:gd name="T47" fmla="*/ 163 h 511"/>
                <a:gd name="T48" fmla="*/ 341 w 489"/>
                <a:gd name="T49" fmla="*/ 128 h 511"/>
                <a:gd name="T50" fmla="*/ 355 w 489"/>
                <a:gd name="T51" fmla="*/ 113 h 511"/>
                <a:gd name="T52" fmla="*/ 406 w 489"/>
                <a:gd name="T53" fmla="*/ 108 h 511"/>
                <a:gd name="T54" fmla="*/ 427 w 489"/>
                <a:gd name="T55" fmla="*/ 109 h 511"/>
                <a:gd name="T56" fmla="*/ 440 w 489"/>
                <a:gd name="T57" fmla="*/ 77 h 511"/>
                <a:gd name="T58" fmla="*/ 391 w 489"/>
                <a:gd name="T59" fmla="*/ 77 h 511"/>
                <a:gd name="T60" fmla="*/ 389 w 489"/>
                <a:gd name="T61" fmla="*/ 66 h 511"/>
                <a:gd name="T62" fmla="*/ 362 w 489"/>
                <a:gd name="T63" fmla="*/ 48 h 511"/>
                <a:gd name="T64" fmla="*/ 347 w 489"/>
                <a:gd name="T65" fmla="*/ 71 h 511"/>
                <a:gd name="T66" fmla="*/ 345 w 489"/>
                <a:gd name="T67" fmla="*/ 88 h 511"/>
                <a:gd name="T68" fmla="*/ 314 w 489"/>
                <a:gd name="T69" fmla="*/ 146 h 511"/>
                <a:gd name="T70" fmla="*/ 316 w 489"/>
                <a:gd name="T71" fmla="*/ 168 h 511"/>
                <a:gd name="T72" fmla="*/ 305 w 489"/>
                <a:gd name="T73" fmla="*/ 180 h 511"/>
                <a:gd name="T74" fmla="*/ 297 w 489"/>
                <a:gd name="T75" fmla="*/ 184 h 511"/>
                <a:gd name="T76" fmla="*/ 264 w 489"/>
                <a:gd name="T77" fmla="*/ 192 h 511"/>
                <a:gd name="T78" fmla="*/ 238 w 489"/>
                <a:gd name="T79" fmla="*/ 189 h 511"/>
                <a:gd name="T80" fmla="*/ 221 w 489"/>
                <a:gd name="T81" fmla="*/ 183 h 511"/>
                <a:gd name="T82" fmla="*/ 209 w 489"/>
                <a:gd name="T83" fmla="*/ 144 h 511"/>
                <a:gd name="T84" fmla="*/ 189 w 489"/>
                <a:gd name="T85" fmla="*/ 100 h 511"/>
                <a:gd name="T86" fmla="*/ 186 w 489"/>
                <a:gd name="T87" fmla="*/ 81 h 511"/>
                <a:gd name="T88" fmla="*/ 160 w 489"/>
                <a:gd name="T89" fmla="*/ 82 h 511"/>
                <a:gd name="T90" fmla="*/ 148 w 489"/>
                <a:gd name="T91" fmla="*/ 75 h 511"/>
                <a:gd name="T92" fmla="*/ 139 w 489"/>
                <a:gd name="T93" fmla="*/ 36 h 511"/>
                <a:gd name="T94" fmla="*/ 118 w 489"/>
                <a:gd name="T95" fmla="*/ 71 h 511"/>
                <a:gd name="T96" fmla="*/ 100 w 489"/>
                <a:gd name="T97" fmla="*/ 53 h 511"/>
                <a:gd name="T98" fmla="*/ 87 w 489"/>
                <a:gd name="T99" fmla="*/ 0 h 511"/>
                <a:gd name="T100" fmla="*/ 70 w 489"/>
                <a:gd name="T101" fmla="*/ 37 h 511"/>
                <a:gd name="T102" fmla="*/ 44 w 489"/>
                <a:gd name="T103" fmla="*/ 63 h 511"/>
                <a:gd name="T104" fmla="*/ 65 w 489"/>
                <a:gd name="T105" fmla="*/ 89 h 511"/>
                <a:gd name="T106" fmla="*/ 62 w 489"/>
                <a:gd name="T107" fmla="*/ 215 h 511"/>
                <a:gd name="T108" fmla="*/ 5 w 489"/>
                <a:gd name="T109" fmla="*/ 274 h 511"/>
                <a:gd name="T110" fmla="*/ 9 w 489"/>
                <a:gd name="T111" fmla="*/ 3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511">
                  <a:moveTo>
                    <a:pt x="3" y="313"/>
                  </a:moveTo>
                  <a:cubicBezTo>
                    <a:pt x="0" y="322"/>
                    <a:pt x="0" y="322"/>
                    <a:pt x="0" y="322"/>
                  </a:cubicBezTo>
                  <a:cubicBezTo>
                    <a:pt x="4" y="322"/>
                    <a:pt x="9" y="319"/>
                    <a:pt x="15" y="315"/>
                  </a:cubicBezTo>
                  <a:cubicBezTo>
                    <a:pt x="16" y="314"/>
                    <a:pt x="16" y="314"/>
                    <a:pt x="16" y="314"/>
                  </a:cubicBezTo>
                  <a:cubicBezTo>
                    <a:pt x="17" y="314"/>
                    <a:pt x="17" y="314"/>
                    <a:pt x="17" y="314"/>
                  </a:cubicBezTo>
                  <a:cubicBezTo>
                    <a:pt x="45" y="311"/>
                    <a:pt x="45" y="311"/>
                    <a:pt x="45" y="311"/>
                  </a:cubicBezTo>
                  <a:cubicBezTo>
                    <a:pt x="63" y="302"/>
                    <a:pt x="63" y="302"/>
                    <a:pt x="63" y="302"/>
                  </a:cubicBezTo>
                  <a:cubicBezTo>
                    <a:pt x="69" y="312"/>
                    <a:pt x="69" y="312"/>
                    <a:pt x="69" y="312"/>
                  </a:cubicBezTo>
                  <a:cubicBezTo>
                    <a:pt x="71" y="312"/>
                    <a:pt x="71" y="312"/>
                    <a:pt x="71" y="312"/>
                  </a:cubicBezTo>
                  <a:cubicBezTo>
                    <a:pt x="63" y="325"/>
                    <a:pt x="63" y="325"/>
                    <a:pt x="63" y="325"/>
                  </a:cubicBezTo>
                  <a:cubicBezTo>
                    <a:pt x="72" y="335"/>
                    <a:pt x="72" y="335"/>
                    <a:pt x="72" y="335"/>
                  </a:cubicBezTo>
                  <a:cubicBezTo>
                    <a:pt x="72" y="336"/>
                    <a:pt x="72" y="336"/>
                    <a:pt x="72" y="336"/>
                  </a:cubicBezTo>
                  <a:cubicBezTo>
                    <a:pt x="72" y="338"/>
                    <a:pt x="72" y="338"/>
                    <a:pt x="72" y="338"/>
                  </a:cubicBezTo>
                  <a:cubicBezTo>
                    <a:pt x="65" y="367"/>
                    <a:pt x="65" y="367"/>
                    <a:pt x="65" y="367"/>
                  </a:cubicBezTo>
                  <a:cubicBezTo>
                    <a:pt x="83" y="380"/>
                    <a:pt x="83" y="380"/>
                    <a:pt x="83" y="380"/>
                  </a:cubicBezTo>
                  <a:cubicBezTo>
                    <a:pt x="116" y="381"/>
                    <a:pt x="116" y="381"/>
                    <a:pt x="116" y="381"/>
                  </a:cubicBezTo>
                  <a:cubicBezTo>
                    <a:pt x="111" y="388"/>
                    <a:pt x="111" y="388"/>
                    <a:pt x="111" y="388"/>
                  </a:cubicBezTo>
                  <a:cubicBezTo>
                    <a:pt x="90" y="413"/>
                    <a:pt x="80" y="428"/>
                    <a:pt x="81" y="433"/>
                  </a:cubicBezTo>
                  <a:cubicBezTo>
                    <a:pt x="94" y="436"/>
                    <a:pt x="94" y="436"/>
                    <a:pt x="94" y="436"/>
                  </a:cubicBezTo>
                  <a:cubicBezTo>
                    <a:pt x="110" y="437"/>
                    <a:pt x="120" y="442"/>
                    <a:pt x="123" y="448"/>
                  </a:cubicBezTo>
                  <a:cubicBezTo>
                    <a:pt x="127" y="457"/>
                    <a:pt x="132" y="465"/>
                    <a:pt x="135" y="474"/>
                  </a:cubicBezTo>
                  <a:cubicBezTo>
                    <a:pt x="154" y="485"/>
                    <a:pt x="154" y="485"/>
                    <a:pt x="154" y="485"/>
                  </a:cubicBezTo>
                  <a:cubicBezTo>
                    <a:pt x="165" y="487"/>
                    <a:pt x="165" y="487"/>
                    <a:pt x="165" y="487"/>
                  </a:cubicBezTo>
                  <a:cubicBezTo>
                    <a:pt x="189" y="466"/>
                    <a:pt x="189" y="466"/>
                    <a:pt x="189" y="466"/>
                  </a:cubicBezTo>
                  <a:cubicBezTo>
                    <a:pt x="202" y="485"/>
                    <a:pt x="202" y="485"/>
                    <a:pt x="202" y="485"/>
                  </a:cubicBezTo>
                  <a:cubicBezTo>
                    <a:pt x="202" y="485"/>
                    <a:pt x="202" y="485"/>
                    <a:pt x="202" y="485"/>
                  </a:cubicBezTo>
                  <a:cubicBezTo>
                    <a:pt x="203" y="486"/>
                    <a:pt x="203" y="486"/>
                    <a:pt x="203" y="486"/>
                  </a:cubicBezTo>
                  <a:cubicBezTo>
                    <a:pt x="207" y="503"/>
                    <a:pt x="207" y="503"/>
                    <a:pt x="207" y="503"/>
                  </a:cubicBezTo>
                  <a:cubicBezTo>
                    <a:pt x="217" y="505"/>
                    <a:pt x="217" y="505"/>
                    <a:pt x="217" y="505"/>
                  </a:cubicBezTo>
                  <a:cubicBezTo>
                    <a:pt x="233" y="511"/>
                    <a:pt x="233" y="511"/>
                    <a:pt x="233" y="511"/>
                  </a:cubicBezTo>
                  <a:cubicBezTo>
                    <a:pt x="237" y="510"/>
                    <a:pt x="237" y="510"/>
                    <a:pt x="237" y="510"/>
                  </a:cubicBezTo>
                  <a:cubicBezTo>
                    <a:pt x="237" y="509"/>
                    <a:pt x="237" y="509"/>
                    <a:pt x="237" y="509"/>
                  </a:cubicBezTo>
                  <a:cubicBezTo>
                    <a:pt x="234" y="491"/>
                    <a:pt x="234" y="491"/>
                    <a:pt x="234" y="491"/>
                  </a:cubicBezTo>
                  <a:cubicBezTo>
                    <a:pt x="234" y="490"/>
                    <a:pt x="234" y="490"/>
                    <a:pt x="234" y="490"/>
                  </a:cubicBezTo>
                  <a:cubicBezTo>
                    <a:pt x="225" y="450"/>
                    <a:pt x="225" y="450"/>
                    <a:pt x="225" y="450"/>
                  </a:cubicBezTo>
                  <a:cubicBezTo>
                    <a:pt x="225" y="448"/>
                    <a:pt x="225" y="448"/>
                    <a:pt x="225" y="448"/>
                  </a:cubicBezTo>
                  <a:cubicBezTo>
                    <a:pt x="230" y="420"/>
                    <a:pt x="230" y="420"/>
                    <a:pt x="230" y="420"/>
                  </a:cubicBezTo>
                  <a:cubicBezTo>
                    <a:pt x="231" y="421"/>
                    <a:pt x="231" y="421"/>
                    <a:pt x="231" y="421"/>
                  </a:cubicBezTo>
                  <a:cubicBezTo>
                    <a:pt x="234" y="421"/>
                    <a:pt x="234" y="421"/>
                    <a:pt x="234" y="421"/>
                  </a:cubicBezTo>
                  <a:cubicBezTo>
                    <a:pt x="252" y="422"/>
                    <a:pt x="252" y="422"/>
                    <a:pt x="252" y="422"/>
                  </a:cubicBezTo>
                  <a:cubicBezTo>
                    <a:pt x="276" y="405"/>
                    <a:pt x="276" y="405"/>
                    <a:pt x="276" y="405"/>
                  </a:cubicBezTo>
                  <a:cubicBezTo>
                    <a:pt x="278" y="406"/>
                    <a:pt x="278" y="406"/>
                    <a:pt x="278" y="406"/>
                  </a:cubicBezTo>
                  <a:cubicBezTo>
                    <a:pt x="290" y="416"/>
                    <a:pt x="298" y="423"/>
                    <a:pt x="303" y="429"/>
                  </a:cubicBezTo>
                  <a:cubicBezTo>
                    <a:pt x="307" y="428"/>
                    <a:pt x="314" y="420"/>
                    <a:pt x="325" y="408"/>
                  </a:cubicBezTo>
                  <a:cubicBezTo>
                    <a:pt x="325" y="408"/>
                    <a:pt x="325" y="408"/>
                    <a:pt x="325" y="408"/>
                  </a:cubicBezTo>
                  <a:cubicBezTo>
                    <a:pt x="327" y="406"/>
                    <a:pt x="327" y="406"/>
                    <a:pt x="327" y="406"/>
                  </a:cubicBezTo>
                  <a:cubicBezTo>
                    <a:pt x="361" y="415"/>
                    <a:pt x="361" y="415"/>
                    <a:pt x="361" y="415"/>
                  </a:cubicBezTo>
                  <a:cubicBezTo>
                    <a:pt x="376" y="403"/>
                    <a:pt x="376" y="403"/>
                    <a:pt x="376" y="403"/>
                  </a:cubicBezTo>
                  <a:cubicBezTo>
                    <a:pt x="377" y="402"/>
                    <a:pt x="377" y="402"/>
                    <a:pt x="377" y="402"/>
                  </a:cubicBezTo>
                  <a:cubicBezTo>
                    <a:pt x="378" y="401"/>
                    <a:pt x="378" y="401"/>
                    <a:pt x="378" y="401"/>
                  </a:cubicBezTo>
                  <a:cubicBezTo>
                    <a:pt x="378" y="401"/>
                    <a:pt x="378" y="401"/>
                    <a:pt x="378" y="401"/>
                  </a:cubicBezTo>
                  <a:cubicBezTo>
                    <a:pt x="379" y="402"/>
                    <a:pt x="379" y="402"/>
                    <a:pt x="379" y="402"/>
                  </a:cubicBezTo>
                  <a:cubicBezTo>
                    <a:pt x="394" y="405"/>
                    <a:pt x="394" y="405"/>
                    <a:pt x="394" y="405"/>
                  </a:cubicBezTo>
                  <a:cubicBezTo>
                    <a:pt x="440" y="363"/>
                    <a:pt x="440" y="363"/>
                    <a:pt x="440" y="363"/>
                  </a:cubicBezTo>
                  <a:cubicBezTo>
                    <a:pt x="455" y="368"/>
                    <a:pt x="455" y="368"/>
                    <a:pt x="455" y="368"/>
                  </a:cubicBezTo>
                  <a:cubicBezTo>
                    <a:pt x="456" y="368"/>
                    <a:pt x="456" y="368"/>
                    <a:pt x="456" y="368"/>
                  </a:cubicBezTo>
                  <a:cubicBezTo>
                    <a:pt x="456" y="369"/>
                    <a:pt x="456" y="369"/>
                    <a:pt x="456" y="369"/>
                  </a:cubicBezTo>
                  <a:cubicBezTo>
                    <a:pt x="457" y="370"/>
                    <a:pt x="457" y="370"/>
                    <a:pt x="457" y="370"/>
                  </a:cubicBezTo>
                  <a:cubicBezTo>
                    <a:pt x="460" y="376"/>
                    <a:pt x="460" y="376"/>
                    <a:pt x="460" y="376"/>
                  </a:cubicBezTo>
                  <a:cubicBezTo>
                    <a:pt x="464" y="372"/>
                    <a:pt x="464" y="372"/>
                    <a:pt x="464" y="372"/>
                  </a:cubicBezTo>
                  <a:cubicBezTo>
                    <a:pt x="465" y="372"/>
                    <a:pt x="465" y="372"/>
                    <a:pt x="465" y="372"/>
                  </a:cubicBezTo>
                  <a:cubicBezTo>
                    <a:pt x="465" y="371"/>
                    <a:pt x="465" y="371"/>
                    <a:pt x="465" y="371"/>
                  </a:cubicBezTo>
                  <a:cubicBezTo>
                    <a:pt x="465" y="371"/>
                    <a:pt x="465" y="371"/>
                    <a:pt x="465" y="371"/>
                  </a:cubicBezTo>
                  <a:cubicBezTo>
                    <a:pt x="479" y="363"/>
                    <a:pt x="479" y="363"/>
                    <a:pt x="479" y="363"/>
                  </a:cubicBezTo>
                  <a:cubicBezTo>
                    <a:pt x="489" y="354"/>
                    <a:pt x="489" y="354"/>
                    <a:pt x="489" y="354"/>
                  </a:cubicBezTo>
                  <a:cubicBezTo>
                    <a:pt x="487" y="332"/>
                    <a:pt x="487" y="332"/>
                    <a:pt x="487" y="332"/>
                  </a:cubicBezTo>
                  <a:cubicBezTo>
                    <a:pt x="485" y="330"/>
                    <a:pt x="485" y="330"/>
                    <a:pt x="485" y="330"/>
                  </a:cubicBezTo>
                  <a:cubicBezTo>
                    <a:pt x="471" y="335"/>
                    <a:pt x="471" y="335"/>
                    <a:pt x="471" y="335"/>
                  </a:cubicBezTo>
                  <a:cubicBezTo>
                    <a:pt x="467" y="337"/>
                    <a:pt x="464" y="338"/>
                    <a:pt x="459" y="338"/>
                  </a:cubicBezTo>
                  <a:cubicBezTo>
                    <a:pt x="444" y="338"/>
                    <a:pt x="444" y="338"/>
                    <a:pt x="444" y="338"/>
                  </a:cubicBezTo>
                  <a:cubicBezTo>
                    <a:pt x="439" y="337"/>
                    <a:pt x="436" y="336"/>
                    <a:pt x="434" y="333"/>
                  </a:cubicBezTo>
                  <a:cubicBezTo>
                    <a:pt x="433" y="311"/>
                    <a:pt x="433" y="311"/>
                    <a:pt x="433" y="311"/>
                  </a:cubicBezTo>
                  <a:cubicBezTo>
                    <a:pt x="428" y="308"/>
                    <a:pt x="426" y="307"/>
                    <a:pt x="424" y="307"/>
                  </a:cubicBezTo>
                  <a:cubicBezTo>
                    <a:pt x="420" y="308"/>
                    <a:pt x="420" y="308"/>
                    <a:pt x="420" y="308"/>
                  </a:cubicBezTo>
                  <a:cubicBezTo>
                    <a:pt x="416" y="311"/>
                    <a:pt x="416" y="311"/>
                    <a:pt x="416" y="311"/>
                  </a:cubicBezTo>
                  <a:cubicBezTo>
                    <a:pt x="406" y="313"/>
                    <a:pt x="406" y="313"/>
                    <a:pt x="406" y="313"/>
                  </a:cubicBezTo>
                  <a:cubicBezTo>
                    <a:pt x="403" y="313"/>
                    <a:pt x="403" y="313"/>
                    <a:pt x="403" y="313"/>
                  </a:cubicBezTo>
                  <a:cubicBezTo>
                    <a:pt x="403" y="312"/>
                    <a:pt x="403" y="312"/>
                    <a:pt x="403" y="312"/>
                  </a:cubicBezTo>
                  <a:cubicBezTo>
                    <a:pt x="397" y="302"/>
                    <a:pt x="397" y="302"/>
                    <a:pt x="397" y="302"/>
                  </a:cubicBezTo>
                  <a:cubicBezTo>
                    <a:pt x="396" y="293"/>
                    <a:pt x="396" y="293"/>
                    <a:pt x="396" y="293"/>
                  </a:cubicBezTo>
                  <a:cubicBezTo>
                    <a:pt x="402" y="267"/>
                    <a:pt x="402" y="267"/>
                    <a:pt x="402" y="267"/>
                  </a:cubicBezTo>
                  <a:cubicBezTo>
                    <a:pt x="403" y="267"/>
                    <a:pt x="403" y="267"/>
                    <a:pt x="403" y="267"/>
                  </a:cubicBezTo>
                  <a:cubicBezTo>
                    <a:pt x="403" y="266"/>
                    <a:pt x="403" y="266"/>
                    <a:pt x="403" y="266"/>
                  </a:cubicBezTo>
                  <a:cubicBezTo>
                    <a:pt x="409" y="253"/>
                    <a:pt x="409" y="253"/>
                    <a:pt x="409" y="253"/>
                  </a:cubicBezTo>
                  <a:cubicBezTo>
                    <a:pt x="389" y="236"/>
                    <a:pt x="389" y="236"/>
                    <a:pt x="389" y="236"/>
                  </a:cubicBezTo>
                  <a:cubicBezTo>
                    <a:pt x="389" y="235"/>
                    <a:pt x="389" y="235"/>
                    <a:pt x="389" y="235"/>
                  </a:cubicBezTo>
                  <a:cubicBezTo>
                    <a:pt x="388" y="234"/>
                    <a:pt x="388" y="234"/>
                    <a:pt x="388" y="234"/>
                  </a:cubicBezTo>
                  <a:cubicBezTo>
                    <a:pt x="388" y="214"/>
                    <a:pt x="388" y="214"/>
                    <a:pt x="388" y="214"/>
                  </a:cubicBezTo>
                  <a:cubicBezTo>
                    <a:pt x="389" y="214"/>
                    <a:pt x="389" y="214"/>
                    <a:pt x="389" y="214"/>
                  </a:cubicBezTo>
                  <a:cubicBezTo>
                    <a:pt x="400" y="182"/>
                    <a:pt x="400" y="182"/>
                    <a:pt x="400" y="182"/>
                  </a:cubicBezTo>
                  <a:cubicBezTo>
                    <a:pt x="393" y="165"/>
                    <a:pt x="393" y="165"/>
                    <a:pt x="393" y="165"/>
                  </a:cubicBezTo>
                  <a:cubicBezTo>
                    <a:pt x="387" y="163"/>
                    <a:pt x="387" y="163"/>
                    <a:pt x="387" y="163"/>
                  </a:cubicBezTo>
                  <a:cubicBezTo>
                    <a:pt x="379" y="164"/>
                    <a:pt x="379" y="164"/>
                    <a:pt x="379" y="164"/>
                  </a:cubicBezTo>
                  <a:cubicBezTo>
                    <a:pt x="371" y="176"/>
                    <a:pt x="371" y="176"/>
                    <a:pt x="371" y="176"/>
                  </a:cubicBezTo>
                  <a:cubicBezTo>
                    <a:pt x="362" y="169"/>
                    <a:pt x="362" y="169"/>
                    <a:pt x="362" y="169"/>
                  </a:cubicBezTo>
                  <a:cubicBezTo>
                    <a:pt x="352" y="163"/>
                    <a:pt x="352" y="163"/>
                    <a:pt x="352" y="163"/>
                  </a:cubicBezTo>
                  <a:cubicBezTo>
                    <a:pt x="345" y="144"/>
                    <a:pt x="345" y="144"/>
                    <a:pt x="345" y="144"/>
                  </a:cubicBezTo>
                  <a:cubicBezTo>
                    <a:pt x="342" y="130"/>
                    <a:pt x="342" y="130"/>
                    <a:pt x="342" y="130"/>
                  </a:cubicBezTo>
                  <a:cubicBezTo>
                    <a:pt x="342" y="129"/>
                    <a:pt x="342" y="129"/>
                    <a:pt x="342" y="129"/>
                  </a:cubicBezTo>
                  <a:cubicBezTo>
                    <a:pt x="341" y="128"/>
                    <a:pt x="341" y="128"/>
                    <a:pt x="341" y="128"/>
                  </a:cubicBezTo>
                  <a:cubicBezTo>
                    <a:pt x="343" y="127"/>
                    <a:pt x="343" y="127"/>
                    <a:pt x="343" y="127"/>
                  </a:cubicBezTo>
                  <a:cubicBezTo>
                    <a:pt x="352" y="114"/>
                    <a:pt x="352" y="114"/>
                    <a:pt x="352" y="114"/>
                  </a:cubicBezTo>
                  <a:cubicBezTo>
                    <a:pt x="354" y="113"/>
                    <a:pt x="354" y="113"/>
                    <a:pt x="354" y="113"/>
                  </a:cubicBezTo>
                  <a:cubicBezTo>
                    <a:pt x="355" y="113"/>
                    <a:pt x="355" y="113"/>
                    <a:pt x="355" y="113"/>
                  </a:cubicBezTo>
                  <a:cubicBezTo>
                    <a:pt x="362" y="112"/>
                    <a:pt x="362" y="112"/>
                    <a:pt x="362" y="112"/>
                  </a:cubicBezTo>
                  <a:cubicBezTo>
                    <a:pt x="369" y="110"/>
                    <a:pt x="369" y="110"/>
                    <a:pt x="369" y="110"/>
                  </a:cubicBezTo>
                  <a:cubicBezTo>
                    <a:pt x="405" y="108"/>
                    <a:pt x="405" y="108"/>
                    <a:pt x="405" y="108"/>
                  </a:cubicBezTo>
                  <a:cubicBezTo>
                    <a:pt x="406" y="108"/>
                    <a:pt x="406" y="108"/>
                    <a:pt x="406" y="108"/>
                  </a:cubicBezTo>
                  <a:cubicBezTo>
                    <a:pt x="411" y="110"/>
                    <a:pt x="411" y="110"/>
                    <a:pt x="411" y="110"/>
                  </a:cubicBezTo>
                  <a:cubicBezTo>
                    <a:pt x="412" y="111"/>
                    <a:pt x="412" y="111"/>
                    <a:pt x="412" y="111"/>
                  </a:cubicBezTo>
                  <a:cubicBezTo>
                    <a:pt x="418" y="113"/>
                    <a:pt x="418" y="113"/>
                    <a:pt x="418" y="113"/>
                  </a:cubicBezTo>
                  <a:cubicBezTo>
                    <a:pt x="427" y="109"/>
                    <a:pt x="427" y="109"/>
                    <a:pt x="427" y="109"/>
                  </a:cubicBezTo>
                  <a:cubicBezTo>
                    <a:pt x="436" y="103"/>
                    <a:pt x="436" y="103"/>
                    <a:pt x="436" y="103"/>
                  </a:cubicBezTo>
                  <a:cubicBezTo>
                    <a:pt x="440" y="96"/>
                    <a:pt x="440" y="96"/>
                    <a:pt x="440" y="96"/>
                  </a:cubicBezTo>
                  <a:cubicBezTo>
                    <a:pt x="440" y="92"/>
                    <a:pt x="440" y="92"/>
                    <a:pt x="440" y="92"/>
                  </a:cubicBezTo>
                  <a:cubicBezTo>
                    <a:pt x="440" y="77"/>
                    <a:pt x="440" y="77"/>
                    <a:pt x="440" y="77"/>
                  </a:cubicBezTo>
                  <a:cubicBezTo>
                    <a:pt x="432" y="76"/>
                    <a:pt x="432" y="76"/>
                    <a:pt x="432" y="76"/>
                  </a:cubicBezTo>
                  <a:cubicBezTo>
                    <a:pt x="418" y="81"/>
                    <a:pt x="418" y="81"/>
                    <a:pt x="418" y="81"/>
                  </a:cubicBezTo>
                  <a:cubicBezTo>
                    <a:pt x="414" y="86"/>
                    <a:pt x="409" y="89"/>
                    <a:pt x="404" y="89"/>
                  </a:cubicBezTo>
                  <a:cubicBezTo>
                    <a:pt x="399" y="89"/>
                    <a:pt x="395" y="85"/>
                    <a:pt x="391" y="77"/>
                  </a:cubicBezTo>
                  <a:cubicBezTo>
                    <a:pt x="390" y="77"/>
                    <a:pt x="390" y="77"/>
                    <a:pt x="390" y="77"/>
                  </a:cubicBezTo>
                  <a:cubicBezTo>
                    <a:pt x="390" y="77"/>
                    <a:pt x="390" y="77"/>
                    <a:pt x="390" y="77"/>
                  </a:cubicBezTo>
                  <a:cubicBezTo>
                    <a:pt x="389" y="67"/>
                    <a:pt x="389" y="67"/>
                    <a:pt x="389" y="67"/>
                  </a:cubicBezTo>
                  <a:cubicBezTo>
                    <a:pt x="389" y="66"/>
                    <a:pt x="389" y="66"/>
                    <a:pt x="389" y="66"/>
                  </a:cubicBezTo>
                  <a:cubicBezTo>
                    <a:pt x="390" y="57"/>
                    <a:pt x="390" y="57"/>
                    <a:pt x="390" y="57"/>
                  </a:cubicBezTo>
                  <a:cubicBezTo>
                    <a:pt x="383" y="38"/>
                    <a:pt x="383" y="38"/>
                    <a:pt x="383" y="38"/>
                  </a:cubicBezTo>
                  <a:cubicBezTo>
                    <a:pt x="368" y="42"/>
                    <a:pt x="368" y="42"/>
                    <a:pt x="368" y="42"/>
                  </a:cubicBezTo>
                  <a:cubicBezTo>
                    <a:pt x="362" y="48"/>
                    <a:pt x="362" y="48"/>
                    <a:pt x="362" y="48"/>
                  </a:cubicBezTo>
                  <a:cubicBezTo>
                    <a:pt x="364" y="68"/>
                    <a:pt x="364" y="68"/>
                    <a:pt x="364" y="68"/>
                  </a:cubicBezTo>
                  <a:cubicBezTo>
                    <a:pt x="341" y="58"/>
                    <a:pt x="341" y="58"/>
                    <a:pt x="341" y="58"/>
                  </a:cubicBezTo>
                  <a:cubicBezTo>
                    <a:pt x="347" y="70"/>
                    <a:pt x="347" y="70"/>
                    <a:pt x="347" y="70"/>
                  </a:cubicBezTo>
                  <a:cubicBezTo>
                    <a:pt x="347" y="71"/>
                    <a:pt x="347" y="71"/>
                    <a:pt x="347" y="71"/>
                  </a:cubicBezTo>
                  <a:cubicBezTo>
                    <a:pt x="347" y="72"/>
                    <a:pt x="347" y="72"/>
                    <a:pt x="347" y="72"/>
                  </a:cubicBezTo>
                  <a:cubicBezTo>
                    <a:pt x="345" y="86"/>
                    <a:pt x="345" y="86"/>
                    <a:pt x="345" y="86"/>
                  </a:cubicBezTo>
                  <a:cubicBezTo>
                    <a:pt x="345" y="88"/>
                    <a:pt x="345" y="88"/>
                    <a:pt x="345" y="88"/>
                  </a:cubicBezTo>
                  <a:cubicBezTo>
                    <a:pt x="345" y="88"/>
                    <a:pt x="345" y="88"/>
                    <a:pt x="345" y="88"/>
                  </a:cubicBezTo>
                  <a:cubicBezTo>
                    <a:pt x="331" y="106"/>
                    <a:pt x="331" y="106"/>
                    <a:pt x="331" y="106"/>
                  </a:cubicBezTo>
                  <a:cubicBezTo>
                    <a:pt x="310" y="119"/>
                    <a:pt x="310" y="119"/>
                    <a:pt x="310" y="119"/>
                  </a:cubicBezTo>
                  <a:cubicBezTo>
                    <a:pt x="308" y="132"/>
                    <a:pt x="308" y="132"/>
                    <a:pt x="308" y="132"/>
                  </a:cubicBezTo>
                  <a:cubicBezTo>
                    <a:pt x="307" y="134"/>
                    <a:pt x="310" y="139"/>
                    <a:pt x="314" y="146"/>
                  </a:cubicBezTo>
                  <a:cubicBezTo>
                    <a:pt x="314" y="147"/>
                    <a:pt x="314" y="147"/>
                    <a:pt x="314" y="147"/>
                  </a:cubicBezTo>
                  <a:cubicBezTo>
                    <a:pt x="314" y="148"/>
                    <a:pt x="314" y="148"/>
                    <a:pt x="314" y="148"/>
                  </a:cubicBezTo>
                  <a:cubicBezTo>
                    <a:pt x="316" y="166"/>
                    <a:pt x="316" y="166"/>
                    <a:pt x="316" y="166"/>
                  </a:cubicBezTo>
                  <a:cubicBezTo>
                    <a:pt x="316" y="168"/>
                    <a:pt x="316" y="168"/>
                    <a:pt x="316" y="168"/>
                  </a:cubicBezTo>
                  <a:cubicBezTo>
                    <a:pt x="315" y="168"/>
                    <a:pt x="315" y="168"/>
                    <a:pt x="315" y="168"/>
                  </a:cubicBezTo>
                  <a:cubicBezTo>
                    <a:pt x="307" y="179"/>
                    <a:pt x="307" y="179"/>
                    <a:pt x="307" y="179"/>
                  </a:cubicBezTo>
                  <a:cubicBezTo>
                    <a:pt x="306" y="180"/>
                    <a:pt x="306" y="180"/>
                    <a:pt x="306" y="180"/>
                  </a:cubicBezTo>
                  <a:cubicBezTo>
                    <a:pt x="305" y="180"/>
                    <a:pt x="305" y="180"/>
                    <a:pt x="305" y="180"/>
                  </a:cubicBezTo>
                  <a:cubicBezTo>
                    <a:pt x="299" y="184"/>
                    <a:pt x="299" y="184"/>
                    <a:pt x="299" y="184"/>
                  </a:cubicBezTo>
                  <a:cubicBezTo>
                    <a:pt x="298" y="184"/>
                    <a:pt x="298" y="184"/>
                    <a:pt x="298" y="184"/>
                  </a:cubicBezTo>
                  <a:cubicBezTo>
                    <a:pt x="298" y="184"/>
                    <a:pt x="298" y="184"/>
                    <a:pt x="298" y="184"/>
                  </a:cubicBezTo>
                  <a:cubicBezTo>
                    <a:pt x="297" y="184"/>
                    <a:pt x="297" y="184"/>
                    <a:pt x="297" y="184"/>
                  </a:cubicBezTo>
                  <a:cubicBezTo>
                    <a:pt x="296" y="184"/>
                    <a:pt x="296" y="184"/>
                    <a:pt x="296" y="184"/>
                  </a:cubicBezTo>
                  <a:cubicBezTo>
                    <a:pt x="280" y="181"/>
                    <a:pt x="280" y="181"/>
                    <a:pt x="280" y="181"/>
                  </a:cubicBezTo>
                  <a:cubicBezTo>
                    <a:pt x="278" y="181"/>
                    <a:pt x="274" y="182"/>
                    <a:pt x="271" y="185"/>
                  </a:cubicBezTo>
                  <a:cubicBezTo>
                    <a:pt x="264" y="192"/>
                    <a:pt x="264" y="192"/>
                    <a:pt x="264" y="192"/>
                  </a:cubicBezTo>
                  <a:cubicBezTo>
                    <a:pt x="258" y="199"/>
                    <a:pt x="258" y="199"/>
                    <a:pt x="258" y="199"/>
                  </a:cubicBezTo>
                  <a:cubicBezTo>
                    <a:pt x="255" y="206"/>
                    <a:pt x="250" y="207"/>
                    <a:pt x="243" y="206"/>
                  </a:cubicBezTo>
                  <a:cubicBezTo>
                    <a:pt x="238" y="205"/>
                    <a:pt x="236" y="200"/>
                    <a:pt x="238" y="194"/>
                  </a:cubicBezTo>
                  <a:cubicBezTo>
                    <a:pt x="238" y="189"/>
                    <a:pt x="238" y="189"/>
                    <a:pt x="238" y="189"/>
                  </a:cubicBezTo>
                  <a:cubicBezTo>
                    <a:pt x="237" y="184"/>
                    <a:pt x="237" y="184"/>
                    <a:pt x="237" y="184"/>
                  </a:cubicBezTo>
                  <a:cubicBezTo>
                    <a:pt x="234" y="188"/>
                    <a:pt x="234" y="188"/>
                    <a:pt x="234" y="188"/>
                  </a:cubicBezTo>
                  <a:cubicBezTo>
                    <a:pt x="232" y="190"/>
                    <a:pt x="230" y="191"/>
                    <a:pt x="227" y="191"/>
                  </a:cubicBezTo>
                  <a:cubicBezTo>
                    <a:pt x="225" y="190"/>
                    <a:pt x="223" y="188"/>
                    <a:pt x="221" y="183"/>
                  </a:cubicBezTo>
                  <a:cubicBezTo>
                    <a:pt x="221" y="182"/>
                    <a:pt x="221" y="182"/>
                    <a:pt x="221" y="182"/>
                  </a:cubicBezTo>
                  <a:cubicBezTo>
                    <a:pt x="220" y="166"/>
                    <a:pt x="220" y="166"/>
                    <a:pt x="220" y="166"/>
                  </a:cubicBezTo>
                  <a:cubicBezTo>
                    <a:pt x="216" y="151"/>
                    <a:pt x="216" y="151"/>
                    <a:pt x="216" y="151"/>
                  </a:cubicBezTo>
                  <a:cubicBezTo>
                    <a:pt x="209" y="144"/>
                    <a:pt x="209" y="144"/>
                    <a:pt x="209" y="144"/>
                  </a:cubicBezTo>
                  <a:cubicBezTo>
                    <a:pt x="209" y="143"/>
                    <a:pt x="209" y="143"/>
                    <a:pt x="209" y="143"/>
                  </a:cubicBezTo>
                  <a:cubicBezTo>
                    <a:pt x="194" y="110"/>
                    <a:pt x="194" y="110"/>
                    <a:pt x="194" y="110"/>
                  </a:cubicBezTo>
                  <a:cubicBezTo>
                    <a:pt x="194" y="110"/>
                    <a:pt x="194" y="110"/>
                    <a:pt x="194" y="110"/>
                  </a:cubicBezTo>
                  <a:cubicBezTo>
                    <a:pt x="189" y="100"/>
                    <a:pt x="189" y="100"/>
                    <a:pt x="189" y="100"/>
                  </a:cubicBezTo>
                  <a:cubicBezTo>
                    <a:pt x="189" y="99"/>
                    <a:pt x="189" y="99"/>
                    <a:pt x="189" y="99"/>
                  </a:cubicBezTo>
                  <a:cubicBezTo>
                    <a:pt x="189" y="99"/>
                    <a:pt x="189" y="99"/>
                    <a:pt x="189" y="99"/>
                  </a:cubicBezTo>
                  <a:cubicBezTo>
                    <a:pt x="189" y="99"/>
                    <a:pt x="189" y="99"/>
                    <a:pt x="189" y="99"/>
                  </a:cubicBezTo>
                  <a:cubicBezTo>
                    <a:pt x="186" y="81"/>
                    <a:pt x="186" y="81"/>
                    <a:pt x="186" y="81"/>
                  </a:cubicBezTo>
                  <a:cubicBezTo>
                    <a:pt x="184" y="78"/>
                    <a:pt x="184" y="78"/>
                    <a:pt x="184" y="78"/>
                  </a:cubicBezTo>
                  <a:cubicBezTo>
                    <a:pt x="181" y="80"/>
                    <a:pt x="181" y="80"/>
                    <a:pt x="181" y="80"/>
                  </a:cubicBezTo>
                  <a:cubicBezTo>
                    <a:pt x="176" y="86"/>
                    <a:pt x="173" y="89"/>
                    <a:pt x="172" y="89"/>
                  </a:cubicBezTo>
                  <a:cubicBezTo>
                    <a:pt x="169" y="89"/>
                    <a:pt x="166" y="86"/>
                    <a:pt x="160" y="82"/>
                  </a:cubicBezTo>
                  <a:cubicBezTo>
                    <a:pt x="150" y="77"/>
                    <a:pt x="150" y="77"/>
                    <a:pt x="150" y="77"/>
                  </a:cubicBezTo>
                  <a:cubicBezTo>
                    <a:pt x="149" y="77"/>
                    <a:pt x="149" y="77"/>
                    <a:pt x="149" y="77"/>
                  </a:cubicBezTo>
                  <a:cubicBezTo>
                    <a:pt x="148" y="76"/>
                    <a:pt x="148" y="76"/>
                    <a:pt x="148" y="76"/>
                  </a:cubicBezTo>
                  <a:cubicBezTo>
                    <a:pt x="148" y="75"/>
                    <a:pt x="148" y="75"/>
                    <a:pt x="148" y="75"/>
                  </a:cubicBezTo>
                  <a:cubicBezTo>
                    <a:pt x="147" y="74"/>
                    <a:pt x="147" y="74"/>
                    <a:pt x="147" y="74"/>
                  </a:cubicBezTo>
                  <a:cubicBezTo>
                    <a:pt x="147" y="60"/>
                    <a:pt x="147" y="60"/>
                    <a:pt x="147" y="60"/>
                  </a:cubicBezTo>
                  <a:cubicBezTo>
                    <a:pt x="145" y="50"/>
                    <a:pt x="145" y="50"/>
                    <a:pt x="145" y="50"/>
                  </a:cubicBezTo>
                  <a:cubicBezTo>
                    <a:pt x="139" y="36"/>
                    <a:pt x="139" y="36"/>
                    <a:pt x="139" y="36"/>
                  </a:cubicBezTo>
                  <a:cubicBezTo>
                    <a:pt x="134" y="36"/>
                    <a:pt x="134" y="36"/>
                    <a:pt x="134" y="36"/>
                  </a:cubicBezTo>
                  <a:cubicBezTo>
                    <a:pt x="134" y="41"/>
                    <a:pt x="134" y="46"/>
                    <a:pt x="132" y="50"/>
                  </a:cubicBezTo>
                  <a:cubicBezTo>
                    <a:pt x="131" y="54"/>
                    <a:pt x="128" y="57"/>
                    <a:pt x="124" y="60"/>
                  </a:cubicBezTo>
                  <a:cubicBezTo>
                    <a:pt x="123" y="65"/>
                    <a:pt x="120" y="68"/>
                    <a:pt x="118" y="71"/>
                  </a:cubicBezTo>
                  <a:cubicBezTo>
                    <a:pt x="114" y="75"/>
                    <a:pt x="110" y="75"/>
                    <a:pt x="106" y="72"/>
                  </a:cubicBezTo>
                  <a:cubicBezTo>
                    <a:pt x="104" y="72"/>
                    <a:pt x="104" y="72"/>
                    <a:pt x="104" y="72"/>
                  </a:cubicBezTo>
                  <a:cubicBezTo>
                    <a:pt x="100" y="70"/>
                    <a:pt x="99" y="66"/>
                    <a:pt x="100" y="57"/>
                  </a:cubicBezTo>
                  <a:cubicBezTo>
                    <a:pt x="100" y="53"/>
                    <a:pt x="100" y="53"/>
                    <a:pt x="100" y="53"/>
                  </a:cubicBezTo>
                  <a:cubicBezTo>
                    <a:pt x="91" y="48"/>
                    <a:pt x="91" y="48"/>
                    <a:pt x="91" y="48"/>
                  </a:cubicBezTo>
                  <a:cubicBezTo>
                    <a:pt x="87" y="46"/>
                    <a:pt x="85" y="42"/>
                    <a:pt x="85" y="36"/>
                  </a:cubicBezTo>
                  <a:cubicBezTo>
                    <a:pt x="88" y="5"/>
                    <a:pt x="88" y="5"/>
                    <a:pt x="88" y="5"/>
                  </a:cubicBezTo>
                  <a:cubicBezTo>
                    <a:pt x="87" y="0"/>
                    <a:pt x="87" y="0"/>
                    <a:pt x="87" y="0"/>
                  </a:cubicBezTo>
                  <a:cubicBezTo>
                    <a:pt x="76" y="12"/>
                    <a:pt x="76" y="12"/>
                    <a:pt x="76" y="12"/>
                  </a:cubicBezTo>
                  <a:cubicBezTo>
                    <a:pt x="68" y="18"/>
                    <a:pt x="68" y="18"/>
                    <a:pt x="68" y="18"/>
                  </a:cubicBezTo>
                  <a:cubicBezTo>
                    <a:pt x="66" y="23"/>
                    <a:pt x="66" y="23"/>
                    <a:pt x="66" y="23"/>
                  </a:cubicBezTo>
                  <a:cubicBezTo>
                    <a:pt x="69" y="29"/>
                    <a:pt x="70" y="34"/>
                    <a:pt x="70" y="37"/>
                  </a:cubicBezTo>
                  <a:cubicBezTo>
                    <a:pt x="70" y="44"/>
                    <a:pt x="67" y="50"/>
                    <a:pt x="60" y="52"/>
                  </a:cubicBezTo>
                  <a:cubicBezTo>
                    <a:pt x="48" y="57"/>
                    <a:pt x="48" y="57"/>
                    <a:pt x="48" y="57"/>
                  </a:cubicBezTo>
                  <a:cubicBezTo>
                    <a:pt x="45" y="59"/>
                    <a:pt x="45" y="59"/>
                    <a:pt x="45" y="59"/>
                  </a:cubicBezTo>
                  <a:cubicBezTo>
                    <a:pt x="44" y="63"/>
                    <a:pt x="44" y="63"/>
                    <a:pt x="44" y="63"/>
                  </a:cubicBezTo>
                  <a:cubicBezTo>
                    <a:pt x="44" y="83"/>
                    <a:pt x="44" y="83"/>
                    <a:pt x="44" y="83"/>
                  </a:cubicBezTo>
                  <a:cubicBezTo>
                    <a:pt x="45" y="89"/>
                    <a:pt x="45" y="92"/>
                    <a:pt x="47" y="92"/>
                  </a:cubicBezTo>
                  <a:cubicBezTo>
                    <a:pt x="52" y="94"/>
                    <a:pt x="56" y="94"/>
                    <a:pt x="60" y="91"/>
                  </a:cubicBezTo>
                  <a:cubicBezTo>
                    <a:pt x="65" y="89"/>
                    <a:pt x="65" y="89"/>
                    <a:pt x="65" y="89"/>
                  </a:cubicBezTo>
                  <a:cubicBezTo>
                    <a:pt x="78" y="119"/>
                    <a:pt x="78" y="119"/>
                    <a:pt x="78" y="119"/>
                  </a:cubicBezTo>
                  <a:cubicBezTo>
                    <a:pt x="78" y="120"/>
                    <a:pt x="78" y="120"/>
                    <a:pt x="78" y="120"/>
                  </a:cubicBezTo>
                  <a:cubicBezTo>
                    <a:pt x="78" y="121"/>
                    <a:pt x="78" y="121"/>
                    <a:pt x="78" y="121"/>
                  </a:cubicBezTo>
                  <a:cubicBezTo>
                    <a:pt x="73" y="176"/>
                    <a:pt x="68" y="207"/>
                    <a:pt x="62" y="215"/>
                  </a:cubicBezTo>
                  <a:cubicBezTo>
                    <a:pt x="59" y="218"/>
                    <a:pt x="57" y="219"/>
                    <a:pt x="53" y="220"/>
                  </a:cubicBezTo>
                  <a:cubicBezTo>
                    <a:pt x="48" y="220"/>
                    <a:pt x="45" y="219"/>
                    <a:pt x="40" y="217"/>
                  </a:cubicBezTo>
                  <a:cubicBezTo>
                    <a:pt x="22" y="252"/>
                    <a:pt x="10" y="271"/>
                    <a:pt x="5" y="274"/>
                  </a:cubicBezTo>
                  <a:cubicBezTo>
                    <a:pt x="5" y="274"/>
                    <a:pt x="5" y="274"/>
                    <a:pt x="5" y="274"/>
                  </a:cubicBezTo>
                  <a:cubicBezTo>
                    <a:pt x="3" y="274"/>
                    <a:pt x="1" y="283"/>
                    <a:pt x="2" y="299"/>
                  </a:cubicBezTo>
                  <a:cubicBezTo>
                    <a:pt x="6" y="303"/>
                    <a:pt x="6" y="303"/>
                    <a:pt x="6" y="303"/>
                  </a:cubicBezTo>
                  <a:cubicBezTo>
                    <a:pt x="7" y="304"/>
                    <a:pt x="7" y="304"/>
                    <a:pt x="7" y="304"/>
                  </a:cubicBezTo>
                  <a:cubicBezTo>
                    <a:pt x="9" y="306"/>
                    <a:pt x="9" y="306"/>
                    <a:pt x="9" y="306"/>
                  </a:cubicBezTo>
                  <a:lnTo>
                    <a:pt x="3" y="3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 name="Freeform 15"/>
            <p:cNvSpPr/>
            <p:nvPr/>
          </p:nvSpPr>
          <p:spPr bwMode="auto">
            <a:xfrm>
              <a:off x="2856924" y="3693070"/>
              <a:ext cx="492266" cy="427041"/>
            </a:xfrm>
            <a:custGeom>
              <a:avLst/>
              <a:gdLst>
                <a:gd name="T0" fmla="*/ 246 w 331"/>
                <a:gd name="T1" fmla="*/ 14 h 287"/>
                <a:gd name="T2" fmla="*/ 226 w 331"/>
                <a:gd name="T3" fmla="*/ 18 h 287"/>
                <a:gd name="T4" fmla="*/ 219 w 331"/>
                <a:gd name="T5" fmla="*/ 0 h 287"/>
                <a:gd name="T6" fmla="*/ 216 w 331"/>
                <a:gd name="T7" fmla="*/ 18 h 287"/>
                <a:gd name="T8" fmla="*/ 204 w 331"/>
                <a:gd name="T9" fmla="*/ 31 h 287"/>
                <a:gd name="T10" fmla="*/ 186 w 331"/>
                <a:gd name="T11" fmla="*/ 31 h 287"/>
                <a:gd name="T12" fmla="*/ 179 w 331"/>
                <a:gd name="T13" fmla="*/ 51 h 287"/>
                <a:gd name="T14" fmla="*/ 160 w 331"/>
                <a:gd name="T15" fmla="*/ 46 h 287"/>
                <a:gd name="T16" fmla="*/ 146 w 331"/>
                <a:gd name="T17" fmla="*/ 52 h 287"/>
                <a:gd name="T18" fmla="*/ 138 w 331"/>
                <a:gd name="T19" fmla="*/ 45 h 287"/>
                <a:gd name="T20" fmla="*/ 114 w 331"/>
                <a:gd name="T21" fmla="*/ 49 h 287"/>
                <a:gd name="T22" fmla="*/ 147 w 331"/>
                <a:gd name="T23" fmla="*/ 71 h 287"/>
                <a:gd name="T24" fmla="*/ 152 w 331"/>
                <a:gd name="T25" fmla="*/ 96 h 287"/>
                <a:gd name="T26" fmla="*/ 120 w 331"/>
                <a:gd name="T27" fmla="*/ 111 h 287"/>
                <a:gd name="T28" fmla="*/ 107 w 331"/>
                <a:gd name="T29" fmla="*/ 113 h 287"/>
                <a:gd name="T30" fmla="*/ 90 w 331"/>
                <a:gd name="T31" fmla="*/ 116 h 287"/>
                <a:gd name="T32" fmla="*/ 68 w 331"/>
                <a:gd name="T33" fmla="*/ 129 h 287"/>
                <a:gd name="T34" fmla="*/ 15 w 331"/>
                <a:gd name="T35" fmla="*/ 127 h 287"/>
                <a:gd name="T36" fmla="*/ 1 w 331"/>
                <a:gd name="T37" fmla="*/ 150 h 287"/>
                <a:gd name="T38" fmla="*/ 17 w 331"/>
                <a:gd name="T39" fmla="*/ 171 h 287"/>
                <a:gd name="T40" fmla="*/ 26 w 331"/>
                <a:gd name="T41" fmla="*/ 165 h 287"/>
                <a:gd name="T42" fmla="*/ 38 w 331"/>
                <a:gd name="T43" fmla="*/ 164 h 287"/>
                <a:gd name="T44" fmla="*/ 58 w 331"/>
                <a:gd name="T45" fmla="*/ 191 h 287"/>
                <a:gd name="T46" fmla="*/ 46 w 331"/>
                <a:gd name="T47" fmla="*/ 225 h 287"/>
                <a:gd name="T48" fmla="*/ 66 w 331"/>
                <a:gd name="T49" fmla="*/ 257 h 287"/>
                <a:gd name="T50" fmla="*/ 57 w 331"/>
                <a:gd name="T51" fmla="*/ 287 h 287"/>
                <a:gd name="T52" fmla="*/ 80 w 331"/>
                <a:gd name="T53" fmla="*/ 276 h 287"/>
                <a:gd name="T54" fmla="*/ 116 w 331"/>
                <a:gd name="T55" fmla="*/ 286 h 287"/>
                <a:gd name="T56" fmla="*/ 146 w 331"/>
                <a:gd name="T57" fmla="*/ 276 h 287"/>
                <a:gd name="T58" fmla="*/ 179 w 331"/>
                <a:gd name="T59" fmla="*/ 258 h 287"/>
                <a:gd name="T60" fmla="*/ 215 w 331"/>
                <a:gd name="T61" fmla="*/ 243 h 287"/>
                <a:gd name="T62" fmla="*/ 230 w 331"/>
                <a:gd name="T63" fmla="*/ 252 h 287"/>
                <a:gd name="T64" fmla="*/ 238 w 331"/>
                <a:gd name="T65" fmla="*/ 254 h 287"/>
                <a:gd name="T66" fmla="*/ 255 w 331"/>
                <a:gd name="T67" fmla="*/ 251 h 287"/>
                <a:gd name="T68" fmla="*/ 257 w 331"/>
                <a:gd name="T69" fmla="*/ 249 h 287"/>
                <a:gd name="T70" fmla="*/ 270 w 331"/>
                <a:gd name="T71" fmla="*/ 239 h 287"/>
                <a:gd name="T72" fmla="*/ 285 w 331"/>
                <a:gd name="T73" fmla="*/ 227 h 287"/>
                <a:gd name="T74" fmla="*/ 300 w 331"/>
                <a:gd name="T75" fmla="*/ 218 h 287"/>
                <a:gd name="T76" fmla="*/ 305 w 331"/>
                <a:gd name="T77" fmla="*/ 214 h 287"/>
                <a:gd name="T78" fmla="*/ 326 w 331"/>
                <a:gd name="T79" fmla="*/ 209 h 287"/>
                <a:gd name="T80" fmla="*/ 321 w 331"/>
                <a:gd name="T81" fmla="*/ 179 h 287"/>
                <a:gd name="T82" fmla="*/ 324 w 331"/>
                <a:gd name="T83" fmla="*/ 162 h 287"/>
                <a:gd name="T84" fmla="*/ 300 w 331"/>
                <a:gd name="T85" fmla="*/ 144 h 287"/>
                <a:gd name="T86" fmla="*/ 322 w 331"/>
                <a:gd name="T87" fmla="*/ 60 h 287"/>
                <a:gd name="T88" fmla="*/ 308 w 331"/>
                <a:gd name="T89" fmla="*/ 66 h 287"/>
                <a:gd name="T90" fmla="*/ 291 w 331"/>
                <a:gd name="T91" fmla="*/ 67 h 287"/>
                <a:gd name="T92" fmla="*/ 288 w 331"/>
                <a:gd name="T93" fmla="*/ 60 h 287"/>
                <a:gd name="T94" fmla="*/ 286 w 331"/>
                <a:gd name="T95" fmla="*/ 56 h 287"/>
                <a:gd name="T96" fmla="*/ 270 w 331"/>
                <a:gd name="T97" fmla="*/ 3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 h="287">
                  <a:moveTo>
                    <a:pt x="260" y="6"/>
                  </a:moveTo>
                  <a:cubicBezTo>
                    <a:pt x="255" y="4"/>
                    <a:pt x="255" y="4"/>
                    <a:pt x="255" y="4"/>
                  </a:cubicBezTo>
                  <a:cubicBezTo>
                    <a:pt x="250" y="7"/>
                    <a:pt x="250" y="7"/>
                    <a:pt x="250" y="7"/>
                  </a:cubicBezTo>
                  <a:cubicBezTo>
                    <a:pt x="246" y="14"/>
                    <a:pt x="246" y="14"/>
                    <a:pt x="246" y="14"/>
                  </a:cubicBezTo>
                  <a:cubicBezTo>
                    <a:pt x="244" y="20"/>
                    <a:pt x="241" y="23"/>
                    <a:pt x="236" y="23"/>
                  </a:cubicBezTo>
                  <a:cubicBezTo>
                    <a:pt x="233" y="23"/>
                    <a:pt x="230" y="21"/>
                    <a:pt x="228" y="19"/>
                  </a:cubicBezTo>
                  <a:cubicBezTo>
                    <a:pt x="227" y="18"/>
                    <a:pt x="227" y="18"/>
                    <a:pt x="227" y="18"/>
                  </a:cubicBezTo>
                  <a:cubicBezTo>
                    <a:pt x="226" y="18"/>
                    <a:pt x="226" y="18"/>
                    <a:pt x="226" y="18"/>
                  </a:cubicBezTo>
                  <a:cubicBezTo>
                    <a:pt x="224" y="11"/>
                    <a:pt x="224" y="11"/>
                    <a:pt x="224" y="11"/>
                  </a:cubicBezTo>
                  <a:cubicBezTo>
                    <a:pt x="224" y="10"/>
                    <a:pt x="224" y="10"/>
                    <a:pt x="224" y="10"/>
                  </a:cubicBezTo>
                  <a:cubicBezTo>
                    <a:pt x="224" y="1"/>
                    <a:pt x="224" y="1"/>
                    <a:pt x="224" y="1"/>
                  </a:cubicBezTo>
                  <a:cubicBezTo>
                    <a:pt x="219" y="0"/>
                    <a:pt x="219" y="0"/>
                    <a:pt x="219" y="0"/>
                  </a:cubicBezTo>
                  <a:cubicBezTo>
                    <a:pt x="219" y="1"/>
                    <a:pt x="219" y="1"/>
                    <a:pt x="219" y="1"/>
                  </a:cubicBezTo>
                  <a:cubicBezTo>
                    <a:pt x="217" y="8"/>
                    <a:pt x="217" y="8"/>
                    <a:pt x="217" y="8"/>
                  </a:cubicBezTo>
                  <a:cubicBezTo>
                    <a:pt x="217" y="18"/>
                    <a:pt x="217" y="18"/>
                    <a:pt x="217" y="18"/>
                  </a:cubicBezTo>
                  <a:cubicBezTo>
                    <a:pt x="216" y="18"/>
                    <a:pt x="216" y="18"/>
                    <a:pt x="216" y="18"/>
                  </a:cubicBezTo>
                  <a:cubicBezTo>
                    <a:pt x="215" y="19"/>
                    <a:pt x="215" y="19"/>
                    <a:pt x="215" y="19"/>
                  </a:cubicBezTo>
                  <a:cubicBezTo>
                    <a:pt x="207" y="30"/>
                    <a:pt x="207" y="30"/>
                    <a:pt x="207" y="30"/>
                  </a:cubicBezTo>
                  <a:cubicBezTo>
                    <a:pt x="206" y="31"/>
                    <a:pt x="206" y="31"/>
                    <a:pt x="206" y="31"/>
                  </a:cubicBezTo>
                  <a:cubicBezTo>
                    <a:pt x="204" y="31"/>
                    <a:pt x="204" y="31"/>
                    <a:pt x="204" y="31"/>
                  </a:cubicBezTo>
                  <a:cubicBezTo>
                    <a:pt x="188" y="30"/>
                    <a:pt x="188" y="30"/>
                    <a:pt x="188" y="30"/>
                  </a:cubicBezTo>
                  <a:cubicBezTo>
                    <a:pt x="186" y="30"/>
                    <a:pt x="186" y="30"/>
                    <a:pt x="186" y="30"/>
                  </a:cubicBezTo>
                  <a:cubicBezTo>
                    <a:pt x="186" y="31"/>
                    <a:pt x="186" y="31"/>
                    <a:pt x="186" y="31"/>
                  </a:cubicBezTo>
                  <a:cubicBezTo>
                    <a:pt x="186" y="31"/>
                    <a:pt x="186" y="31"/>
                    <a:pt x="186" y="31"/>
                  </a:cubicBezTo>
                  <a:cubicBezTo>
                    <a:pt x="181" y="39"/>
                    <a:pt x="181" y="39"/>
                    <a:pt x="181" y="39"/>
                  </a:cubicBezTo>
                  <a:cubicBezTo>
                    <a:pt x="183" y="44"/>
                    <a:pt x="183" y="44"/>
                    <a:pt x="183" y="44"/>
                  </a:cubicBezTo>
                  <a:cubicBezTo>
                    <a:pt x="184" y="44"/>
                    <a:pt x="184" y="44"/>
                    <a:pt x="184" y="44"/>
                  </a:cubicBezTo>
                  <a:cubicBezTo>
                    <a:pt x="179" y="51"/>
                    <a:pt x="179" y="51"/>
                    <a:pt x="179" y="51"/>
                  </a:cubicBezTo>
                  <a:cubicBezTo>
                    <a:pt x="164" y="51"/>
                    <a:pt x="164" y="51"/>
                    <a:pt x="164" y="51"/>
                  </a:cubicBezTo>
                  <a:cubicBezTo>
                    <a:pt x="164" y="49"/>
                    <a:pt x="164" y="49"/>
                    <a:pt x="164" y="49"/>
                  </a:cubicBezTo>
                  <a:cubicBezTo>
                    <a:pt x="162" y="47"/>
                    <a:pt x="162" y="47"/>
                    <a:pt x="162" y="47"/>
                  </a:cubicBezTo>
                  <a:cubicBezTo>
                    <a:pt x="160" y="46"/>
                    <a:pt x="160" y="46"/>
                    <a:pt x="160" y="46"/>
                  </a:cubicBezTo>
                  <a:cubicBezTo>
                    <a:pt x="157" y="51"/>
                    <a:pt x="157" y="51"/>
                    <a:pt x="157" y="51"/>
                  </a:cubicBezTo>
                  <a:cubicBezTo>
                    <a:pt x="157" y="53"/>
                    <a:pt x="157" y="53"/>
                    <a:pt x="157" y="53"/>
                  </a:cubicBezTo>
                  <a:cubicBezTo>
                    <a:pt x="146" y="53"/>
                    <a:pt x="146" y="53"/>
                    <a:pt x="146" y="53"/>
                  </a:cubicBezTo>
                  <a:cubicBezTo>
                    <a:pt x="146" y="52"/>
                    <a:pt x="146" y="52"/>
                    <a:pt x="146" y="52"/>
                  </a:cubicBezTo>
                  <a:cubicBezTo>
                    <a:pt x="139" y="47"/>
                    <a:pt x="139" y="47"/>
                    <a:pt x="139" y="47"/>
                  </a:cubicBezTo>
                  <a:cubicBezTo>
                    <a:pt x="139" y="46"/>
                    <a:pt x="139" y="46"/>
                    <a:pt x="139" y="46"/>
                  </a:cubicBezTo>
                  <a:cubicBezTo>
                    <a:pt x="139" y="45"/>
                    <a:pt x="139" y="45"/>
                    <a:pt x="139" y="45"/>
                  </a:cubicBezTo>
                  <a:cubicBezTo>
                    <a:pt x="138" y="45"/>
                    <a:pt x="138" y="45"/>
                    <a:pt x="138" y="45"/>
                  </a:cubicBezTo>
                  <a:cubicBezTo>
                    <a:pt x="138" y="44"/>
                    <a:pt x="138" y="44"/>
                    <a:pt x="138" y="44"/>
                  </a:cubicBezTo>
                  <a:cubicBezTo>
                    <a:pt x="127" y="42"/>
                    <a:pt x="127" y="42"/>
                    <a:pt x="127" y="42"/>
                  </a:cubicBezTo>
                  <a:cubicBezTo>
                    <a:pt x="119" y="45"/>
                    <a:pt x="119" y="45"/>
                    <a:pt x="119" y="45"/>
                  </a:cubicBezTo>
                  <a:cubicBezTo>
                    <a:pt x="114" y="49"/>
                    <a:pt x="114" y="49"/>
                    <a:pt x="114" y="49"/>
                  </a:cubicBezTo>
                  <a:cubicBezTo>
                    <a:pt x="128" y="65"/>
                    <a:pt x="128" y="65"/>
                    <a:pt x="128" y="65"/>
                  </a:cubicBezTo>
                  <a:cubicBezTo>
                    <a:pt x="146" y="70"/>
                    <a:pt x="146" y="70"/>
                    <a:pt x="146" y="70"/>
                  </a:cubicBezTo>
                  <a:cubicBezTo>
                    <a:pt x="146" y="71"/>
                    <a:pt x="146" y="71"/>
                    <a:pt x="146" y="71"/>
                  </a:cubicBezTo>
                  <a:cubicBezTo>
                    <a:pt x="147" y="71"/>
                    <a:pt x="147" y="71"/>
                    <a:pt x="147" y="71"/>
                  </a:cubicBezTo>
                  <a:cubicBezTo>
                    <a:pt x="156" y="80"/>
                    <a:pt x="156" y="80"/>
                    <a:pt x="156" y="80"/>
                  </a:cubicBezTo>
                  <a:cubicBezTo>
                    <a:pt x="153" y="94"/>
                    <a:pt x="153" y="94"/>
                    <a:pt x="153" y="94"/>
                  </a:cubicBezTo>
                  <a:cubicBezTo>
                    <a:pt x="153" y="96"/>
                    <a:pt x="153" y="96"/>
                    <a:pt x="153" y="96"/>
                  </a:cubicBezTo>
                  <a:cubicBezTo>
                    <a:pt x="152" y="96"/>
                    <a:pt x="152" y="96"/>
                    <a:pt x="152" y="96"/>
                  </a:cubicBezTo>
                  <a:cubicBezTo>
                    <a:pt x="140" y="105"/>
                    <a:pt x="140" y="105"/>
                    <a:pt x="140" y="105"/>
                  </a:cubicBezTo>
                  <a:cubicBezTo>
                    <a:pt x="140" y="106"/>
                    <a:pt x="140" y="106"/>
                    <a:pt x="140" y="106"/>
                  </a:cubicBezTo>
                  <a:cubicBezTo>
                    <a:pt x="139" y="106"/>
                    <a:pt x="139" y="106"/>
                    <a:pt x="139" y="106"/>
                  </a:cubicBezTo>
                  <a:cubicBezTo>
                    <a:pt x="120" y="111"/>
                    <a:pt x="120" y="111"/>
                    <a:pt x="120" y="111"/>
                  </a:cubicBezTo>
                  <a:cubicBezTo>
                    <a:pt x="119" y="111"/>
                    <a:pt x="119" y="111"/>
                    <a:pt x="119" y="111"/>
                  </a:cubicBezTo>
                  <a:cubicBezTo>
                    <a:pt x="108" y="113"/>
                    <a:pt x="108" y="113"/>
                    <a:pt x="108" y="113"/>
                  </a:cubicBezTo>
                  <a:cubicBezTo>
                    <a:pt x="108" y="113"/>
                    <a:pt x="108" y="113"/>
                    <a:pt x="108" y="113"/>
                  </a:cubicBezTo>
                  <a:cubicBezTo>
                    <a:pt x="107" y="113"/>
                    <a:pt x="107" y="113"/>
                    <a:pt x="107" y="113"/>
                  </a:cubicBezTo>
                  <a:cubicBezTo>
                    <a:pt x="99" y="110"/>
                    <a:pt x="99" y="110"/>
                    <a:pt x="99" y="110"/>
                  </a:cubicBezTo>
                  <a:cubicBezTo>
                    <a:pt x="95" y="109"/>
                    <a:pt x="95" y="109"/>
                    <a:pt x="95" y="109"/>
                  </a:cubicBezTo>
                  <a:cubicBezTo>
                    <a:pt x="91" y="116"/>
                    <a:pt x="91" y="116"/>
                    <a:pt x="91" y="116"/>
                  </a:cubicBezTo>
                  <a:cubicBezTo>
                    <a:pt x="90" y="116"/>
                    <a:pt x="90" y="116"/>
                    <a:pt x="90" y="116"/>
                  </a:cubicBezTo>
                  <a:cubicBezTo>
                    <a:pt x="90" y="117"/>
                    <a:pt x="90" y="117"/>
                    <a:pt x="90" y="117"/>
                  </a:cubicBezTo>
                  <a:cubicBezTo>
                    <a:pt x="81" y="123"/>
                    <a:pt x="81" y="123"/>
                    <a:pt x="81" y="123"/>
                  </a:cubicBezTo>
                  <a:cubicBezTo>
                    <a:pt x="81" y="123"/>
                    <a:pt x="81" y="123"/>
                    <a:pt x="81" y="123"/>
                  </a:cubicBezTo>
                  <a:cubicBezTo>
                    <a:pt x="68" y="129"/>
                    <a:pt x="68" y="129"/>
                    <a:pt x="68" y="129"/>
                  </a:cubicBezTo>
                  <a:cubicBezTo>
                    <a:pt x="68" y="129"/>
                    <a:pt x="68" y="129"/>
                    <a:pt x="68" y="129"/>
                  </a:cubicBezTo>
                  <a:cubicBezTo>
                    <a:pt x="53" y="124"/>
                    <a:pt x="53" y="124"/>
                    <a:pt x="53" y="124"/>
                  </a:cubicBezTo>
                  <a:cubicBezTo>
                    <a:pt x="21" y="125"/>
                    <a:pt x="21" y="125"/>
                    <a:pt x="21" y="125"/>
                  </a:cubicBezTo>
                  <a:cubicBezTo>
                    <a:pt x="15" y="127"/>
                    <a:pt x="15" y="127"/>
                    <a:pt x="15" y="127"/>
                  </a:cubicBezTo>
                  <a:cubicBezTo>
                    <a:pt x="14" y="128"/>
                    <a:pt x="14" y="128"/>
                    <a:pt x="14" y="128"/>
                  </a:cubicBezTo>
                  <a:cubicBezTo>
                    <a:pt x="8" y="128"/>
                    <a:pt x="8" y="128"/>
                    <a:pt x="8" y="128"/>
                  </a:cubicBezTo>
                  <a:cubicBezTo>
                    <a:pt x="0" y="138"/>
                    <a:pt x="0" y="138"/>
                    <a:pt x="0" y="138"/>
                  </a:cubicBezTo>
                  <a:cubicBezTo>
                    <a:pt x="1" y="150"/>
                    <a:pt x="1" y="150"/>
                    <a:pt x="1" y="150"/>
                  </a:cubicBezTo>
                  <a:cubicBezTo>
                    <a:pt x="8" y="166"/>
                    <a:pt x="8" y="166"/>
                    <a:pt x="8" y="166"/>
                  </a:cubicBezTo>
                  <a:cubicBezTo>
                    <a:pt x="16" y="170"/>
                    <a:pt x="16" y="170"/>
                    <a:pt x="16" y="170"/>
                  </a:cubicBezTo>
                  <a:cubicBezTo>
                    <a:pt x="17" y="170"/>
                    <a:pt x="17" y="170"/>
                    <a:pt x="17" y="170"/>
                  </a:cubicBezTo>
                  <a:cubicBezTo>
                    <a:pt x="17" y="171"/>
                    <a:pt x="17" y="171"/>
                    <a:pt x="17" y="171"/>
                  </a:cubicBezTo>
                  <a:cubicBezTo>
                    <a:pt x="19" y="173"/>
                    <a:pt x="19" y="173"/>
                    <a:pt x="19" y="173"/>
                  </a:cubicBezTo>
                  <a:cubicBezTo>
                    <a:pt x="24" y="166"/>
                    <a:pt x="24" y="166"/>
                    <a:pt x="24" y="166"/>
                  </a:cubicBezTo>
                  <a:cubicBezTo>
                    <a:pt x="25" y="165"/>
                    <a:pt x="25" y="165"/>
                    <a:pt x="25" y="165"/>
                  </a:cubicBezTo>
                  <a:cubicBezTo>
                    <a:pt x="26" y="165"/>
                    <a:pt x="26" y="165"/>
                    <a:pt x="26" y="165"/>
                  </a:cubicBezTo>
                  <a:cubicBezTo>
                    <a:pt x="26" y="165"/>
                    <a:pt x="26" y="165"/>
                    <a:pt x="26" y="165"/>
                  </a:cubicBezTo>
                  <a:cubicBezTo>
                    <a:pt x="37" y="163"/>
                    <a:pt x="37" y="163"/>
                    <a:pt x="37" y="163"/>
                  </a:cubicBezTo>
                  <a:cubicBezTo>
                    <a:pt x="38" y="163"/>
                    <a:pt x="38" y="163"/>
                    <a:pt x="38" y="163"/>
                  </a:cubicBezTo>
                  <a:cubicBezTo>
                    <a:pt x="38" y="164"/>
                    <a:pt x="38" y="164"/>
                    <a:pt x="38" y="164"/>
                  </a:cubicBezTo>
                  <a:cubicBezTo>
                    <a:pt x="48" y="167"/>
                    <a:pt x="48" y="167"/>
                    <a:pt x="48" y="167"/>
                  </a:cubicBezTo>
                  <a:cubicBezTo>
                    <a:pt x="59" y="190"/>
                    <a:pt x="59" y="190"/>
                    <a:pt x="59" y="190"/>
                  </a:cubicBezTo>
                  <a:cubicBezTo>
                    <a:pt x="58" y="190"/>
                    <a:pt x="58" y="190"/>
                    <a:pt x="58" y="190"/>
                  </a:cubicBezTo>
                  <a:cubicBezTo>
                    <a:pt x="58" y="191"/>
                    <a:pt x="58" y="191"/>
                    <a:pt x="58" y="191"/>
                  </a:cubicBezTo>
                  <a:cubicBezTo>
                    <a:pt x="54" y="204"/>
                    <a:pt x="54" y="204"/>
                    <a:pt x="54" y="204"/>
                  </a:cubicBezTo>
                  <a:cubicBezTo>
                    <a:pt x="50" y="212"/>
                    <a:pt x="50" y="212"/>
                    <a:pt x="50" y="212"/>
                  </a:cubicBezTo>
                  <a:cubicBezTo>
                    <a:pt x="50" y="213"/>
                    <a:pt x="50" y="213"/>
                    <a:pt x="50" y="213"/>
                  </a:cubicBezTo>
                  <a:cubicBezTo>
                    <a:pt x="46" y="225"/>
                    <a:pt x="46" y="225"/>
                    <a:pt x="46" y="225"/>
                  </a:cubicBezTo>
                  <a:cubicBezTo>
                    <a:pt x="46" y="239"/>
                    <a:pt x="46" y="239"/>
                    <a:pt x="46" y="239"/>
                  </a:cubicBezTo>
                  <a:cubicBezTo>
                    <a:pt x="54" y="247"/>
                    <a:pt x="54" y="247"/>
                    <a:pt x="54" y="247"/>
                  </a:cubicBezTo>
                  <a:cubicBezTo>
                    <a:pt x="55" y="247"/>
                    <a:pt x="55" y="247"/>
                    <a:pt x="55" y="247"/>
                  </a:cubicBezTo>
                  <a:cubicBezTo>
                    <a:pt x="66" y="257"/>
                    <a:pt x="66" y="257"/>
                    <a:pt x="66" y="257"/>
                  </a:cubicBezTo>
                  <a:cubicBezTo>
                    <a:pt x="67" y="258"/>
                    <a:pt x="67" y="258"/>
                    <a:pt x="67" y="258"/>
                  </a:cubicBezTo>
                  <a:cubicBezTo>
                    <a:pt x="68" y="258"/>
                    <a:pt x="68" y="258"/>
                    <a:pt x="68" y="258"/>
                  </a:cubicBezTo>
                  <a:cubicBezTo>
                    <a:pt x="59" y="278"/>
                    <a:pt x="59" y="278"/>
                    <a:pt x="59" y="278"/>
                  </a:cubicBezTo>
                  <a:cubicBezTo>
                    <a:pt x="57" y="287"/>
                    <a:pt x="57" y="287"/>
                    <a:pt x="57" y="287"/>
                  </a:cubicBezTo>
                  <a:cubicBezTo>
                    <a:pt x="60" y="285"/>
                    <a:pt x="60" y="285"/>
                    <a:pt x="60" y="285"/>
                  </a:cubicBezTo>
                  <a:cubicBezTo>
                    <a:pt x="61" y="285"/>
                    <a:pt x="61" y="285"/>
                    <a:pt x="61" y="285"/>
                  </a:cubicBezTo>
                  <a:cubicBezTo>
                    <a:pt x="68" y="282"/>
                    <a:pt x="68" y="282"/>
                    <a:pt x="68" y="282"/>
                  </a:cubicBezTo>
                  <a:cubicBezTo>
                    <a:pt x="80" y="276"/>
                    <a:pt x="80" y="276"/>
                    <a:pt x="80" y="276"/>
                  </a:cubicBezTo>
                  <a:cubicBezTo>
                    <a:pt x="81" y="276"/>
                    <a:pt x="81" y="276"/>
                    <a:pt x="81" y="276"/>
                  </a:cubicBezTo>
                  <a:cubicBezTo>
                    <a:pt x="95" y="278"/>
                    <a:pt x="95" y="278"/>
                    <a:pt x="95" y="278"/>
                  </a:cubicBezTo>
                  <a:cubicBezTo>
                    <a:pt x="95" y="278"/>
                    <a:pt x="95" y="278"/>
                    <a:pt x="95" y="278"/>
                  </a:cubicBezTo>
                  <a:cubicBezTo>
                    <a:pt x="116" y="286"/>
                    <a:pt x="116" y="286"/>
                    <a:pt x="116" y="286"/>
                  </a:cubicBezTo>
                  <a:cubicBezTo>
                    <a:pt x="139" y="286"/>
                    <a:pt x="139" y="286"/>
                    <a:pt x="139" y="286"/>
                  </a:cubicBezTo>
                  <a:cubicBezTo>
                    <a:pt x="145" y="278"/>
                    <a:pt x="145" y="278"/>
                    <a:pt x="145" y="278"/>
                  </a:cubicBezTo>
                  <a:cubicBezTo>
                    <a:pt x="146" y="277"/>
                    <a:pt x="146" y="277"/>
                    <a:pt x="146" y="277"/>
                  </a:cubicBezTo>
                  <a:cubicBezTo>
                    <a:pt x="146" y="276"/>
                    <a:pt x="146" y="276"/>
                    <a:pt x="146" y="276"/>
                  </a:cubicBezTo>
                  <a:cubicBezTo>
                    <a:pt x="158" y="271"/>
                    <a:pt x="158" y="271"/>
                    <a:pt x="158" y="271"/>
                  </a:cubicBezTo>
                  <a:cubicBezTo>
                    <a:pt x="169" y="261"/>
                    <a:pt x="169" y="261"/>
                    <a:pt x="169" y="261"/>
                  </a:cubicBezTo>
                  <a:cubicBezTo>
                    <a:pt x="170" y="260"/>
                    <a:pt x="170" y="260"/>
                    <a:pt x="170" y="260"/>
                  </a:cubicBezTo>
                  <a:cubicBezTo>
                    <a:pt x="179" y="258"/>
                    <a:pt x="179" y="258"/>
                    <a:pt x="179" y="258"/>
                  </a:cubicBezTo>
                  <a:cubicBezTo>
                    <a:pt x="188" y="251"/>
                    <a:pt x="188" y="251"/>
                    <a:pt x="188" y="251"/>
                  </a:cubicBezTo>
                  <a:cubicBezTo>
                    <a:pt x="198" y="237"/>
                    <a:pt x="198" y="237"/>
                    <a:pt x="198" y="237"/>
                  </a:cubicBezTo>
                  <a:cubicBezTo>
                    <a:pt x="213" y="242"/>
                    <a:pt x="213" y="242"/>
                    <a:pt x="213" y="242"/>
                  </a:cubicBezTo>
                  <a:cubicBezTo>
                    <a:pt x="215" y="243"/>
                    <a:pt x="215" y="243"/>
                    <a:pt x="215" y="243"/>
                  </a:cubicBezTo>
                  <a:cubicBezTo>
                    <a:pt x="215" y="244"/>
                    <a:pt x="215" y="244"/>
                    <a:pt x="215" y="244"/>
                  </a:cubicBezTo>
                  <a:cubicBezTo>
                    <a:pt x="215" y="245"/>
                    <a:pt x="215" y="245"/>
                    <a:pt x="215" y="245"/>
                  </a:cubicBezTo>
                  <a:cubicBezTo>
                    <a:pt x="217" y="250"/>
                    <a:pt x="219" y="253"/>
                    <a:pt x="221" y="254"/>
                  </a:cubicBezTo>
                  <a:cubicBezTo>
                    <a:pt x="230" y="252"/>
                    <a:pt x="230" y="252"/>
                    <a:pt x="230" y="252"/>
                  </a:cubicBezTo>
                  <a:cubicBezTo>
                    <a:pt x="233" y="252"/>
                    <a:pt x="233" y="252"/>
                    <a:pt x="233" y="252"/>
                  </a:cubicBezTo>
                  <a:cubicBezTo>
                    <a:pt x="237" y="254"/>
                    <a:pt x="237" y="254"/>
                    <a:pt x="237" y="254"/>
                  </a:cubicBezTo>
                  <a:cubicBezTo>
                    <a:pt x="238" y="254"/>
                    <a:pt x="238" y="254"/>
                    <a:pt x="238" y="254"/>
                  </a:cubicBezTo>
                  <a:cubicBezTo>
                    <a:pt x="238" y="254"/>
                    <a:pt x="238" y="254"/>
                    <a:pt x="238" y="254"/>
                  </a:cubicBezTo>
                  <a:cubicBezTo>
                    <a:pt x="250" y="258"/>
                    <a:pt x="250" y="258"/>
                    <a:pt x="250" y="258"/>
                  </a:cubicBezTo>
                  <a:cubicBezTo>
                    <a:pt x="253" y="258"/>
                    <a:pt x="253" y="258"/>
                    <a:pt x="253" y="258"/>
                  </a:cubicBezTo>
                  <a:cubicBezTo>
                    <a:pt x="254" y="256"/>
                    <a:pt x="254" y="256"/>
                    <a:pt x="254" y="256"/>
                  </a:cubicBezTo>
                  <a:cubicBezTo>
                    <a:pt x="255" y="251"/>
                    <a:pt x="255" y="251"/>
                    <a:pt x="255" y="251"/>
                  </a:cubicBezTo>
                  <a:cubicBezTo>
                    <a:pt x="255" y="251"/>
                    <a:pt x="255" y="251"/>
                    <a:pt x="255" y="251"/>
                  </a:cubicBezTo>
                  <a:cubicBezTo>
                    <a:pt x="256" y="250"/>
                    <a:pt x="256" y="250"/>
                    <a:pt x="256" y="250"/>
                  </a:cubicBezTo>
                  <a:cubicBezTo>
                    <a:pt x="257" y="249"/>
                    <a:pt x="257" y="249"/>
                    <a:pt x="257" y="249"/>
                  </a:cubicBezTo>
                  <a:cubicBezTo>
                    <a:pt x="257" y="249"/>
                    <a:pt x="257" y="249"/>
                    <a:pt x="257" y="249"/>
                  </a:cubicBezTo>
                  <a:cubicBezTo>
                    <a:pt x="261" y="246"/>
                    <a:pt x="261" y="246"/>
                    <a:pt x="261" y="246"/>
                  </a:cubicBezTo>
                  <a:cubicBezTo>
                    <a:pt x="261" y="245"/>
                    <a:pt x="261" y="245"/>
                    <a:pt x="261" y="245"/>
                  </a:cubicBezTo>
                  <a:cubicBezTo>
                    <a:pt x="269" y="239"/>
                    <a:pt x="269" y="239"/>
                    <a:pt x="269" y="239"/>
                  </a:cubicBezTo>
                  <a:cubicBezTo>
                    <a:pt x="270" y="239"/>
                    <a:pt x="270" y="239"/>
                    <a:pt x="270" y="239"/>
                  </a:cubicBezTo>
                  <a:cubicBezTo>
                    <a:pt x="270" y="238"/>
                    <a:pt x="270" y="238"/>
                    <a:pt x="270" y="238"/>
                  </a:cubicBezTo>
                  <a:cubicBezTo>
                    <a:pt x="272" y="238"/>
                    <a:pt x="272" y="238"/>
                    <a:pt x="272" y="238"/>
                  </a:cubicBezTo>
                  <a:cubicBezTo>
                    <a:pt x="279" y="239"/>
                    <a:pt x="279" y="239"/>
                    <a:pt x="279" y="239"/>
                  </a:cubicBezTo>
                  <a:cubicBezTo>
                    <a:pt x="279" y="235"/>
                    <a:pt x="281" y="231"/>
                    <a:pt x="285" y="227"/>
                  </a:cubicBezTo>
                  <a:cubicBezTo>
                    <a:pt x="290" y="223"/>
                    <a:pt x="293" y="221"/>
                    <a:pt x="295" y="222"/>
                  </a:cubicBezTo>
                  <a:cubicBezTo>
                    <a:pt x="299" y="219"/>
                    <a:pt x="299" y="219"/>
                    <a:pt x="299" y="219"/>
                  </a:cubicBezTo>
                  <a:cubicBezTo>
                    <a:pt x="300" y="219"/>
                    <a:pt x="300" y="219"/>
                    <a:pt x="300" y="219"/>
                  </a:cubicBezTo>
                  <a:cubicBezTo>
                    <a:pt x="300" y="218"/>
                    <a:pt x="300" y="218"/>
                    <a:pt x="300" y="218"/>
                  </a:cubicBezTo>
                  <a:cubicBezTo>
                    <a:pt x="304" y="215"/>
                    <a:pt x="304" y="215"/>
                    <a:pt x="304" y="215"/>
                  </a:cubicBezTo>
                  <a:cubicBezTo>
                    <a:pt x="304" y="214"/>
                    <a:pt x="304" y="214"/>
                    <a:pt x="304" y="214"/>
                  </a:cubicBezTo>
                  <a:cubicBezTo>
                    <a:pt x="304" y="214"/>
                    <a:pt x="304" y="214"/>
                    <a:pt x="304" y="214"/>
                  </a:cubicBezTo>
                  <a:cubicBezTo>
                    <a:pt x="305" y="214"/>
                    <a:pt x="305" y="214"/>
                    <a:pt x="305" y="214"/>
                  </a:cubicBezTo>
                  <a:cubicBezTo>
                    <a:pt x="306" y="214"/>
                    <a:pt x="306" y="214"/>
                    <a:pt x="306" y="214"/>
                  </a:cubicBezTo>
                  <a:cubicBezTo>
                    <a:pt x="317" y="211"/>
                    <a:pt x="317" y="211"/>
                    <a:pt x="317" y="211"/>
                  </a:cubicBezTo>
                  <a:cubicBezTo>
                    <a:pt x="323" y="211"/>
                    <a:pt x="323" y="211"/>
                    <a:pt x="323" y="211"/>
                  </a:cubicBezTo>
                  <a:cubicBezTo>
                    <a:pt x="326" y="209"/>
                    <a:pt x="326" y="209"/>
                    <a:pt x="326" y="209"/>
                  </a:cubicBezTo>
                  <a:cubicBezTo>
                    <a:pt x="328" y="205"/>
                    <a:pt x="328" y="205"/>
                    <a:pt x="328" y="205"/>
                  </a:cubicBezTo>
                  <a:cubicBezTo>
                    <a:pt x="331" y="198"/>
                    <a:pt x="331" y="198"/>
                    <a:pt x="331" y="198"/>
                  </a:cubicBezTo>
                  <a:cubicBezTo>
                    <a:pt x="330" y="197"/>
                    <a:pt x="330" y="197"/>
                    <a:pt x="330" y="197"/>
                  </a:cubicBezTo>
                  <a:cubicBezTo>
                    <a:pt x="326" y="192"/>
                    <a:pt x="323" y="187"/>
                    <a:pt x="321" y="179"/>
                  </a:cubicBezTo>
                  <a:cubicBezTo>
                    <a:pt x="321" y="178"/>
                    <a:pt x="321" y="178"/>
                    <a:pt x="321" y="178"/>
                  </a:cubicBezTo>
                  <a:cubicBezTo>
                    <a:pt x="321" y="178"/>
                    <a:pt x="321" y="178"/>
                    <a:pt x="321" y="178"/>
                  </a:cubicBezTo>
                  <a:cubicBezTo>
                    <a:pt x="321" y="178"/>
                    <a:pt x="321" y="178"/>
                    <a:pt x="321" y="178"/>
                  </a:cubicBezTo>
                  <a:cubicBezTo>
                    <a:pt x="324" y="162"/>
                    <a:pt x="324" y="162"/>
                    <a:pt x="324" y="162"/>
                  </a:cubicBezTo>
                  <a:cubicBezTo>
                    <a:pt x="324" y="158"/>
                    <a:pt x="326" y="154"/>
                    <a:pt x="329" y="151"/>
                  </a:cubicBezTo>
                  <a:cubicBezTo>
                    <a:pt x="328" y="138"/>
                    <a:pt x="328" y="138"/>
                    <a:pt x="328" y="138"/>
                  </a:cubicBezTo>
                  <a:cubicBezTo>
                    <a:pt x="327" y="137"/>
                    <a:pt x="326" y="136"/>
                    <a:pt x="322" y="135"/>
                  </a:cubicBezTo>
                  <a:cubicBezTo>
                    <a:pt x="300" y="144"/>
                    <a:pt x="300" y="144"/>
                    <a:pt x="300" y="144"/>
                  </a:cubicBezTo>
                  <a:cubicBezTo>
                    <a:pt x="301" y="121"/>
                    <a:pt x="301" y="121"/>
                    <a:pt x="301" y="121"/>
                  </a:cubicBezTo>
                  <a:cubicBezTo>
                    <a:pt x="302" y="118"/>
                    <a:pt x="309" y="111"/>
                    <a:pt x="322" y="104"/>
                  </a:cubicBezTo>
                  <a:cubicBezTo>
                    <a:pt x="316" y="80"/>
                    <a:pt x="316" y="80"/>
                    <a:pt x="316" y="80"/>
                  </a:cubicBezTo>
                  <a:cubicBezTo>
                    <a:pt x="315" y="71"/>
                    <a:pt x="317" y="65"/>
                    <a:pt x="322" y="60"/>
                  </a:cubicBezTo>
                  <a:cubicBezTo>
                    <a:pt x="321" y="56"/>
                    <a:pt x="321" y="56"/>
                    <a:pt x="321" y="56"/>
                  </a:cubicBezTo>
                  <a:cubicBezTo>
                    <a:pt x="314" y="56"/>
                    <a:pt x="314" y="56"/>
                    <a:pt x="314" y="56"/>
                  </a:cubicBezTo>
                  <a:cubicBezTo>
                    <a:pt x="312" y="56"/>
                    <a:pt x="312" y="56"/>
                    <a:pt x="312" y="56"/>
                  </a:cubicBezTo>
                  <a:cubicBezTo>
                    <a:pt x="308" y="66"/>
                    <a:pt x="308" y="66"/>
                    <a:pt x="308" y="66"/>
                  </a:cubicBezTo>
                  <a:cubicBezTo>
                    <a:pt x="306" y="69"/>
                    <a:pt x="303" y="71"/>
                    <a:pt x="300" y="71"/>
                  </a:cubicBezTo>
                  <a:cubicBezTo>
                    <a:pt x="299" y="71"/>
                    <a:pt x="299" y="71"/>
                    <a:pt x="299" y="71"/>
                  </a:cubicBezTo>
                  <a:cubicBezTo>
                    <a:pt x="292" y="67"/>
                    <a:pt x="292" y="67"/>
                    <a:pt x="292" y="67"/>
                  </a:cubicBezTo>
                  <a:cubicBezTo>
                    <a:pt x="291" y="67"/>
                    <a:pt x="291" y="67"/>
                    <a:pt x="291" y="67"/>
                  </a:cubicBezTo>
                  <a:cubicBezTo>
                    <a:pt x="290" y="67"/>
                    <a:pt x="290" y="67"/>
                    <a:pt x="290" y="67"/>
                  </a:cubicBezTo>
                  <a:cubicBezTo>
                    <a:pt x="290" y="66"/>
                    <a:pt x="290" y="66"/>
                    <a:pt x="290" y="66"/>
                  </a:cubicBezTo>
                  <a:cubicBezTo>
                    <a:pt x="290" y="65"/>
                    <a:pt x="290" y="65"/>
                    <a:pt x="290" y="65"/>
                  </a:cubicBezTo>
                  <a:cubicBezTo>
                    <a:pt x="288" y="60"/>
                    <a:pt x="288" y="60"/>
                    <a:pt x="288" y="60"/>
                  </a:cubicBezTo>
                  <a:cubicBezTo>
                    <a:pt x="288" y="53"/>
                    <a:pt x="288" y="53"/>
                    <a:pt x="288" y="53"/>
                  </a:cubicBezTo>
                  <a:cubicBezTo>
                    <a:pt x="288" y="52"/>
                    <a:pt x="288" y="52"/>
                    <a:pt x="288" y="52"/>
                  </a:cubicBezTo>
                  <a:cubicBezTo>
                    <a:pt x="287" y="54"/>
                    <a:pt x="287" y="54"/>
                    <a:pt x="287" y="54"/>
                  </a:cubicBezTo>
                  <a:cubicBezTo>
                    <a:pt x="286" y="56"/>
                    <a:pt x="286" y="56"/>
                    <a:pt x="286" y="56"/>
                  </a:cubicBezTo>
                  <a:cubicBezTo>
                    <a:pt x="274" y="56"/>
                    <a:pt x="274" y="56"/>
                    <a:pt x="274" y="56"/>
                  </a:cubicBezTo>
                  <a:cubicBezTo>
                    <a:pt x="273" y="53"/>
                    <a:pt x="273" y="53"/>
                    <a:pt x="273" y="53"/>
                  </a:cubicBezTo>
                  <a:cubicBezTo>
                    <a:pt x="270" y="45"/>
                    <a:pt x="270" y="45"/>
                    <a:pt x="270" y="45"/>
                  </a:cubicBezTo>
                  <a:cubicBezTo>
                    <a:pt x="270" y="35"/>
                    <a:pt x="270" y="35"/>
                    <a:pt x="270" y="35"/>
                  </a:cubicBezTo>
                  <a:cubicBezTo>
                    <a:pt x="263" y="22"/>
                    <a:pt x="263" y="22"/>
                    <a:pt x="263" y="22"/>
                  </a:cubicBezTo>
                  <a:cubicBezTo>
                    <a:pt x="263" y="11"/>
                    <a:pt x="263" y="11"/>
                    <a:pt x="263" y="11"/>
                  </a:cubicBezTo>
                  <a:lnTo>
                    <a:pt x="260" y="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 name="Freeform 16"/>
            <p:cNvSpPr/>
            <p:nvPr/>
          </p:nvSpPr>
          <p:spPr bwMode="auto">
            <a:xfrm>
              <a:off x="3027986" y="3416170"/>
              <a:ext cx="363047" cy="370431"/>
            </a:xfrm>
            <a:custGeom>
              <a:avLst/>
              <a:gdLst>
                <a:gd name="T0" fmla="*/ 231 w 244"/>
                <a:gd name="T1" fmla="*/ 29 h 249"/>
                <a:gd name="T2" fmla="*/ 222 w 244"/>
                <a:gd name="T3" fmla="*/ 26 h 249"/>
                <a:gd name="T4" fmla="*/ 213 w 244"/>
                <a:gd name="T5" fmla="*/ 22 h 249"/>
                <a:gd name="T6" fmla="*/ 201 w 244"/>
                <a:gd name="T7" fmla="*/ 24 h 249"/>
                <a:gd name="T8" fmla="*/ 191 w 244"/>
                <a:gd name="T9" fmla="*/ 20 h 249"/>
                <a:gd name="T10" fmla="*/ 183 w 244"/>
                <a:gd name="T11" fmla="*/ 12 h 249"/>
                <a:gd name="T12" fmla="*/ 161 w 244"/>
                <a:gd name="T13" fmla="*/ 7 h 249"/>
                <a:gd name="T14" fmla="*/ 149 w 244"/>
                <a:gd name="T15" fmla="*/ 35 h 249"/>
                <a:gd name="T16" fmla="*/ 139 w 244"/>
                <a:gd name="T17" fmla="*/ 52 h 249"/>
                <a:gd name="T18" fmla="*/ 123 w 244"/>
                <a:gd name="T19" fmla="*/ 76 h 249"/>
                <a:gd name="T20" fmla="*/ 82 w 244"/>
                <a:gd name="T21" fmla="*/ 114 h 249"/>
                <a:gd name="T22" fmla="*/ 62 w 244"/>
                <a:gd name="T23" fmla="*/ 142 h 249"/>
                <a:gd name="T24" fmla="*/ 6 w 244"/>
                <a:gd name="T25" fmla="*/ 139 h 249"/>
                <a:gd name="T26" fmla="*/ 5 w 244"/>
                <a:gd name="T27" fmla="*/ 180 h 249"/>
                <a:gd name="T28" fmla="*/ 26 w 244"/>
                <a:gd name="T29" fmla="*/ 202 h 249"/>
                <a:gd name="T30" fmla="*/ 35 w 244"/>
                <a:gd name="T31" fmla="*/ 226 h 249"/>
                <a:gd name="T32" fmla="*/ 37 w 244"/>
                <a:gd name="T33" fmla="*/ 231 h 249"/>
                <a:gd name="T34" fmla="*/ 53 w 244"/>
                <a:gd name="T35" fmla="*/ 226 h 249"/>
                <a:gd name="T36" fmla="*/ 58 w 244"/>
                <a:gd name="T37" fmla="*/ 226 h 249"/>
                <a:gd name="T38" fmla="*/ 75 w 244"/>
                <a:gd name="T39" fmla="*/ 209 h 249"/>
                <a:gd name="T40" fmla="*/ 94 w 244"/>
                <a:gd name="T41" fmla="*/ 193 h 249"/>
                <a:gd name="T42" fmla="*/ 98 w 244"/>
                <a:gd name="T43" fmla="*/ 182 h 249"/>
                <a:gd name="T44" fmla="*/ 103 w 244"/>
                <a:gd name="T45" fmla="*/ 178 h 249"/>
                <a:gd name="T46" fmla="*/ 115 w 244"/>
                <a:gd name="T47" fmla="*/ 180 h 249"/>
                <a:gd name="T48" fmla="*/ 117 w 244"/>
                <a:gd name="T49" fmla="*/ 194 h 249"/>
                <a:gd name="T50" fmla="*/ 124 w 244"/>
                <a:gd name="T51" fmla="*/ 196 h 249"/>
                <a:gd name="T52" fmla="*/ 131 w 244"/>
                <a:gd name="T53" fmla="*/ 186 h 249"/>
                <a:gd name="T54" fmla="*/ 140 w 244"/>
                <a:gd name="T55" fmla="*/ 182 h 249"/>
                <a:gd name="T56" fmla="*/ 151 w 244"/>
                <a:gd name="T57" fmla="*/ 186 h 249"/>
                <a:gd name="T58" fmla="*/ 162 w 244"/>
                <a:gd name="T59" fmla="*/ 218 h 249"/>
                <a:gd name="T60" fmla="*/ 164 w 244"/>
                <a:gd name="T61" fmla="*/ 233 h 249"/>
                <a:gd name="T62" fmla="*/ 170 w 244"/>
                <a:gd name="T63" fmla="*/ 228 h 249"/>
                <a:gd name="T64" fmla="*/ 180 w 244"/>
                <a:gd name="T65" fmla="*/ 233 h 249"/>
                <a:gd name="T66" fmla="*/ 182 w 244"/>
                <a:gd name="T67" fmla="*/ 247 h 249"/>
                <a:gd name="T68" fmla="*/ 190 w 244"/>
                <a:gd name="T69" fmla="*/ 239 h 249"/>
                <a:gd name="T70" fmla="*/ 191 w 244"/>
                <a:gd name="T71" fmla="*/ 237 h 249"/>
                <a:gd name="T72" fmla="*/ 197 w 244"/>
                <a:gd name="T73" fmla="*/ 234 h 249"/>
                <a:gd name="T74" fmla="*/ 202 w 244"/>
                <a:gd name="T75" fmla="*/ 230 h 249"/>
                <a:gd name="T76" fmla="*/ 186 w 244"/>
                <a:gd name="T77" fmla="*/ 175 h 249"/>
                <a:gd name="T78" fmla="*/ 159 w 244"/>
                <a:gd name="T79" fmla="*/ 126 h 249"/>
                <a:gd name="T80" fmla="*/ 150 w 244"/>
                <a:gd name="T81" fmla="*/ 111 h 249"/>
                <a:gd name="T82" fmla="*/ 156 w 244"/>
                <a:gd name="T83" fmla="*/ 91 h 249"/>
                <a:gd name="T84" fmla="*/ 224 w 244"/>
                <a:gd name="T85" fmla="*/ 76 h 249"/>
                <a:gd name="T86" fmla="*/ 244 w 244"/>
                <a:gd name="T87" fmla="*/ 5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4" h="249">
                  <a:moveTo>
                    <a:pt x="244" y="51"/>
                  </a:moveTo>
                  <a:cubicBezTo>
                    <a:pt x="239" y="40"/>
                    <a:pt x="239" y="40"/>
                    <a:pt x="239" y="40"/>
                  </a:cubicBezTo>
                  <a:cubicBezTo>
                    <a:pt x="231" y="29"/>
                    <a:pt x="231" y="29"/>
                    <a:pt x="231" y="29"/>
                  </a:cubicBezTo>
                  <a:cubicBezTo>
                    <a:pt x="223" y="26"/>
                    <a:pt x="223" y="26"/>
                    <a:pt x="223" y="26"/>
                  </a:cubicBezTo>
                  <a:cubicBezTo>
                    <a:pt x="222" y="26"/>
                    <a:pt x="222" y="26"/>
                    <a:pt x="222" y="26"/>
                  </a:cubicBezTo>
                  <a:cubicBezTo>
                    <a:pt x="222" y="26"/>
                    <a:pt x="222" y="26"/>
                    <a:pt x="222" y="26"/>
                  </a:cubicBezTo>
                  <a:cubicBezTo>
                    <a:pt x="222" y="26"/>
                    <a:pt x="222" y="26"/>
                    <a:pt x="222" y="26"/>
                  </a:cubicBezTo>
                  <a:cubicBezTo>
                    <a:pt x="215" y="22"/>
                    <a:pt x="215" y="22"/>
                    <a:pt x="215" y="22"/>
                  </a:cubicBezTo>
                  <a:cubicBezTo>
                    <a:pt x="213" y="22"/>
                    <a:pt x="213" y="22"/>
                    <a:pt x="213" y="22"/>
                  </a:cubicBezTo>
                  <a:cubicBezTo>
                    <a:pt x="211" y="23"/>
                    <a:pt x="211" y="23"/>
                    <a:pt x="211" y="23"/>
                  </a:cubicBezTo>
                  <a:cubicBezTo>
                    <a:pt x="202" y="24"/>
                    <a:pt x="202" y="24"/>
                    <a:pt x="202" y="24"/>
                  </a:cubicBezTo>
                  <a:cubicBezTo>
                    <a:pt x="201" y="24"/>
                    <a:pt x="201" y="24"/>
                    <a:pt x="201" y="24"/>
                  </a:cubicBezTo>
                  <a:cubicBezTo>
                    <a:pt x="200" y="24"/>
                    <a:pt x="200" y="24"/>
                    <a:pt x="200" y="24"/>
                  </a:cubicBezTo>
                  <a:cubicBezTo>
                    <a:pt x="191" y="20"/>
                    <a:pt x="191" y="20"/>
                    <a:pt x="191" y="20"/>
                  </a:cubicBezTo>
                  <a:cubicBezTo>
                    <a:pt x="191" y="20"/>
                    <a:pt x="191" y="20"/>
                    <a:pt x="191" y="20"/>
                  </a:cubicBezTo>
                  <a:cubicBezTo>
                    <a:pt x="190" y="20"/>
                    <a:pt x="190" y="20"/>
                    <a:pt x="190" y="20"/>
                  </a:cubicBezTo>
                  <a:cubicBezTo>
                    <a:pt x="190" y="19"/>
                    <a:pt x="190" y="19"/>
                    <a:pt x="190" y="19"/>
                  </a:cubicBezTo>
                  <a:cubicBezTo>
                    <a:pt x="183" y="12"/>
                    <a:pt x="183" y="12"/>
                    <a:pt x="183" y="12"/>
                  </a:cubicBezTo>
                  <a:cubicBezTo>
                    <a:pt x="175" y="4"/>
                    <a:pt x="175" y="4"/>
                    <a:pt x="175" y="4"/>
                  </a:cubicBezTo>
                  <a:cubicBezTo>
                    <a:pt x="169" y="0"/>
                    <a:pt x="169" y="0"/>
                    <a:pt x="169" y="0"/>
                  </a:cubicBezTo>
                  <a:cubicBezTo>
                    <a:pt x="161" y="7"/>
                    <a:pt x="161" y="7"/>
                    <a:pt x="161" y="7"/>
                  </a:cubicBezTo>
                  <a:cubicBezTo>
                    <a:pt x="151" y="14"/>
                    <a:pt x="151" y="14"/>
                    <a:pt x="151" y="14"/>
                  </a:cubicBezTo>
                  <a:cubicBezTo>
                    <a:pt x="149" y="35"/>
                    <a:pt x="149" y="35"/>
                    <a:pt x="149" y="35"/>
                  </a:cubicBezTo>
                  <a:cubicBezTo>
                    <a:pt x="149" y="35"/>
                    <a:pt x="149" y="35"/>
                    <a:pt x="149" y="35"/>
                  </a:cubicBezTo>
                  <a:cubicBezTo>
                    <a:pt x="140" y="51"/>
                    <a:pt x="140" y="51"/>
                    <a:pt x="140" y="51"/>
                  </a:cubicBezTo>
                  <a:cubicBezTo>
                    <a:pt x="140" y="52"/>
                    <a:pt x="140" y="52"/>
                    <a:pt x="140" y="52"/>
                  </a:cubicBezTo>
                  <a:cubicBezTo>
                    <a:pt x="139" y="52"/>
                    <a:pt x="139" y="52"/>
                    <a:pt x="139" y="52"/>
                  </a:cubicBezTo>
                  <a:cubicBezTo>
                    <a:pt x="132" y="59"/>
                    <a:pt x="132" y="59"/>
                    <a:pt x="132" y="59"/>
                  </a:cubicBezTo>
                  <a:cubicBezTo>
                    <a:pt x="124" y="75"/>
                    <a:pt x="124" y="75"/>
                    <a:pt x="124" y="75"/>
                  </a:cubicBezTo>
                  <a:cubicBezTo>
                    <a:pt x="123" y="76"/>
                    <a:pt x="123" y="76"/>
                    <a:pt x="123" y="76"/>
                  </a:cubicBezTo>
                  <a:cubicBezTo>
                    <a:pt x="117" y="81"/>
                    <a:pt x="111" y="86"/>
                    <a:pt x="106" y="90"/>
                  </a:cubicBezTo>
                  <a:cubicBezTo>
                    <a:pt x="99" y="102"/>
                    <a:pt x="99" y="102"/>
                    <a:pt x="99" y="102"/>
                  </a:cubicBezTo>
                  <a:cubicBezTo>
                    <a:pt x="98" y="106"/>
                    <a:pt x="92" y="110"/>
                    <a:pt x="82" y="114"/>
                  </a:cubicBezTo>
                  <a:cubicBezTo>
                    <a:pt x="75" y="126"/>
                    <a:pt x="75" y="126"/>
                    <a:pt x="75" y="126"/>
                  </a:cubicBezTo>
                  <a:cubicBezTo>
                    <a:pt x="63" y="142"/>
                    <a:pt x="63" y="142"/>
                    <a:pt x="63" y="142"/>
                  </a:cubicBezTo>
                  <a:cubicBezTo>
                    <a:pt x="62" y="142"/>
                    <a:pt x="62" y="142"/>
                    <a:pt x="62" y="142"/>
                  </a:cubicBezTo>
                  <a:cubicBezTo>
                    <a:pt x="62" y="142"/>
                    <a:pt x="62" y="142"/>
                    <a:pt x="62" y="142"/>
                  </a:cubicBezTo>
                  <a:cubicBezTo>
                    <a:pt x="61" y="142"/>
                    <a:pt x="61" y="142"/>
                    <a:pt x="61" y="142"/>
                  </a:cubicBezTo>
                  <a:cubicBezTo>
                    <a:pt x="6" y="139"/>
                    <a:pt x="6" y="139"/>
                    <a:pt x="6" y="139"/>
                  </a:cubicBezTo>
                  <a:cubicBezTo>
                    <a:pt x="0" y="145"/>
                    <a:pt x="0" y="145"/>
                    <a:pt x="0" y="145"/>
                  </a:cubicBezTo>
                  <a:cubicBezTo>
                    <a:pt x="0" y="157"/>
                    <a:pt x="0" y="157"/>
                    <a:pt x="0" y="157"/>
                  </a:cubicBezTo>
                  <a:cubicBezTo>
                    <a:pt x="5" y="180"/>
                    <a:pt x="5" y="180"/>
                    <a:pt x="5" y="180"/>
                  </a:cubicBezTo>
                  <a:cubicBezTo>
                    <a:pt x="17" y="196"/>
                    <a:pt x="17" y="196"/>
                    <a:pt x="17" y="196"/>
                  </a:cubicBezTo>
                  <a:cubicBezTo>
                    <a:pt x="26" y="202"/>
                    <a:pt x="26" y="202"/>
                    <a:pt x="26" y="202"/>
                  </a:cubicBezTo>
                  <a:cubicBezTo>
                    <a:pt x="26" y="202"/>
                    <a:pt x="26" y="202"/>
                    <a:pt x="26" y="202"/>
                  </a:cubicBezTo>
                  <a:cubicBezTo>
                    <a:pt x="27" y="202"/>
                    <a:pt x="27" y="202"/>
                    <a:pt x="27" y="202"/>
                  </a:cubicBezTo>
                  <a:cubicBezTo>
                    <a:pt x="33" y="209"/>
                    <a:pt x="35" y="214"/>
                    <a:pt x="35" y="217"/>
                  </a:cubicBezTo>
                  <a:cubicBezTo>
                    <a:pt x="35" y="226"/>
                    <a:pt x="35" y="226"/>
                    <a:pt x="35" y="226"/>
                  </a:cubicBezTo>
                  <a:cubicBezTo>
                    <a:pt x="32" y="230"/>
                    <a:pt x="32" y="230"/>
                    <a:pt x="32" y="230"/>
                  </a:cubicBezTo>
                  <a:cubicBezTo>
                    <a:pt x="34" y="231"/>
                    <a:pt x="34" y="231"/>
                    <a:pt x="34" y="231"/>
                  </a:cubicBezTo>
                  <a:cubicBezTo>
                    <a:pt x="37" y="231"/>
                    <a:pt x="37" y="231"/>
                    <a:pt x="37" y="231"/>
                  </a:cubicBezTo>
                  <a:cubicBezTo>
                    <a:pt x="41" y="223"/>
                    <a:pt x="41" y="223"/>
                    <a:pt x="41" y="223"/>
                  </a:cubicBezTo>
                  <a:cubicBezTo>
                    <a:pt x="42" y="223"/>
                    <a:pt x="42" y="223"/>
                    <a:pt x="42" y="223"/>
                  </a:cubicBezTo>
                  <a:cubicBezTo>
                    <a:pt x="53" y="226"/>
                    <a:pt x="53" y="226"/>
                    <a:pt x="53" y="226"/>
                  </a:cubicBezTo>
                  <a:cubicBezTo>
                    <a:pt x="54" y="230"/>
                    <a:pt x="54" y="230"/>
                    <a:pt x="54" y="230"/>
                  </a:cubicBezTo>
                  <a:cubicBezTo>
                    <a:pt x="60" y="230"/>
                    <a:pt x="60" y="230"/>
                    <a:pt x="60" y="230"/>
                  </a:cubicBezTo>
                  <a:cubicBezTo>
                    <a:pt x="58" y="226"/>
                    <a:pt x="58" y="226"/>
                    <a:pt x="58" y="226"/>
                  </a:cubicBezTo>
                  <a:cubicBezTo>
                    <a:pt x="58" y="224"/>
                    <a:pt x="58" y="224"/>
                    <a:pt x="58" y="224"/>
                  </a:cubicBezTo>
                  <a:cubicBezTo>
                    <a:pt x="65" y="213"/>
                    <a:pt x="65" y="213"/>
                    <a:pt x="65" y="213"/>
                  </a:cubicBezTo>
                  <a:cubicBezTo>
                    <a:pt x="66" y="209"/>
                    <a:pt x="70" y="208"/>
                    <a:pt x="75" y="209"/>
                  </a:cubicBezTo>
                  <a:cubicBezTo>
                    <a:pt x="87" y="210"/>
                    <a:pt x="87" y="210"/>
                    <a:pt x="87" y="210"/>
                  </a:cubicBezTo>
                  <a:cubicBezTo>
                    <a:pt x="94" y="201"/>
                    <a:pt x="94" y="201"/>
                    <a:pt x="94" y="201"/>
                  </a:cubicBezTo>
                  <a:cubicBezTo>
                    <a:pt x="94" y="193"/>
                    <a:pt x="94" y="193"/>
                    <a:pt x="94" y="193"/>
                  </a:cubicBezTo>
                  <a:cubicBezTo>
                    <a:pt x="97" y="184"/>
                    <a:pt x="97" y="184"/>
                    <a:pt x="97" y="184"/>
                  </a:cubicBezTo>
                  <a:cubicBezTo>
                    <a:pt x="97" y="183"/>
                    <a:pt x="97" y="183"/>
                    <a:pt x="97" y="183"/>
                  </a:cubicBezTo>
                  <a:cubicBezTo>
                    <a:pt x="98" y="182"/>
                    <a:pt x="98" y="182"/>
                    <a:pt x="98" y="182"/>
                  </a:cubicBezTo>
                  <a:cubicBezTo>
                    <a:pt x="98" y="182"/>
                    <a:pt x="98" y="182"/>
                    <a:pt x="98" y="182"/>
                  </a:cubicBezTo>
                  <a:cubicBezTo>
                    <a:pt x="103" y="179"/>
                    <a:pt x="103" y="179"/>
                    <a:pt x="103" y="179"/>
                  </a:cubicBezTo>
                  <a:cubicBezTo>
                    <a:pt x="103" y="178"/>
                    <a:pt x="103" y="178"/>
                    <a:pt x="103" y="178"/>
                  </a:cubicBezTo>
                  <a:cubicBezTo>
                    <a:pt x="104" y="178"/>
                    <a:pt x="104" y="178"/>
                    <a:pt x="104" y="178"/>
                  </a:cubicBezTo>
                  <a:cubicBezTo>
                    <a:pt x="104" y="179"/>
                    <a:pt x="104" y="179"/>
                    <a:pt x="104" y="179"/>
                  </a:cubicBezTo>
                  <a:cubicBezTo>
                    <a:pt x="115" y="180"/>
                    <a:pt x="115" y="180"/>
                    <a:pt x="115" y="180"/>
                  </a:cubicBezTo>
                  <a:cubicBezTo>
                    <a:pt x="115" y="182"/>
                    <a:pt x="115" y="182"/>
                    <a:pt x="115" y="182"/>
                  </a:cubicBezTo>
                  <a:cubicBezTo>
                    <a:pt x="117" y="190"/>
                    <a:pt x="117" y="190"/>
                    <a:pt x="117" y="190"/>
                  </a:cubicBezTo>
                  <a:cubicBezTo>
                    <a:pt x="117" y="194"/>
                    <a:pt x="117" y="194"/>
                    <a:pt x="117" y="194"/>
                  </a:cubicBezTo>
                  <a:cubicBezTo>
                    <a:pt x="118" y="200"/>
                    <a:pt x="118" y="200"/>
                    <a:pt x="118" y="200"/>
                  </a:cubicBezTo>
                  <a:cubicBezTo>
                    <a:pt x="121" y="201"/>
                    <a:pt x="121" y="201"/>
                    <a:pt x="121" y="201"/>
                  </a:cubicBezTo>
                  <a:cubicBezTo>
                    <a:pt x="124" y="196"/>
                    <a:pt x="124" y="196"/>
                    <a:pt x="124" y="196"/>
                  </a:cubicBezTo>
                  <a:cubicBezTo>
                    <a:pt x="124" y="195"/>
                    <a:pt x="124" y="195"/>
                    <a:pt x="124" y="195"/>
                  </a:cubicBezTo>
                  <a:cubicBezTo>
                    <a:pt x="130" y="188"/>
                    <a:pt x="130" y="188"/>
                    <a:pt x="130" y="188"/>
                  </a:cubicBezTo>
                  <a:cubicBezTo>
                    <a:pt x="131" y="186"/>
                    <a:pt x="131" y="186"/>
                    <a:pt x="131" y="186"/>
                  </a:cubicBezTo>
                  <a:cubicBezTo>
                    <a:pt x="138" y="183"/>
                    <a:pt x="138" y="183"/>
                    <a:pt x="138" y="183"/>
                  </a:cubicBezTo>
                  <a:cubicBezTo>
                    <a:pt x="139" y="183"/>
                    <a:pt x="139" y="183"/>
                    <a:pt x="139" y="183"/>
                  </a:cubicBezTo>
                  <a:cubicBezTo>
                    <a:pt x="140" y="182"/>
                    <a:pt x="140" y="182"/>
                    <a:pt x="140" y="182"/>
                  </a:cubicBezTo>
                  <a:cubicBezTo>
                    <a:pt x="149" y="185"/>
                    <a:pt x="149" y="185"/>
                    <a:pt x="149" y="185"/>
                  </a:cubicBezTo>
                  <a:cubicBezTo>
                    <a:pt x="149" y="185"/>
                    <a:pt x="149" y="185"/>
                    <a:pt x="149" y="185"/>
                  </a:cubicBezTo>
                  <a:cubicBezTo>
                    <a:pt x="151" y="186"/>
                    <a:pt x="151" y="186"/>
                    <a:pt x="151" y="186"/>
                  </a:cubicBezTo>
                  <a:cubicBezTo>
                    <a:pt x="155" y="195"/>
                    <a:pt x="155" y="195"/>
                    <a:pt x="155" y="195"/>
                  </a:cubicBezTo>
                  <a:cubicBezTo>
                    <a:pt x="155" y="205"/>
                    <a:pt x="155" y="205"/>
                    <a:pt x="155" y="205"/>
                  </a:cubicBezTo>
                  <a:cubicBezTo>
                    <a:pt x="162" y="218"/>
                    <a:pt x="162" y="218"/>
                    <a:pt x="162" y="218"/>
                  </a:cubicBezTo>
                  <a:cubicBezTo>
                    <a:pt x="162" y="220"/>
                    <a:pt x="162" y="220"/>
                    <a:pt x="162" y="220"/>
                  </a:cubicBezTo>
                  <a:cubicBezTo>
                    <a:pt x="162" y="229"/>
                    <a:pt x="162" y="229"/>
                    <a:pt x="162" y="229"/>
                  </a:cubicBezTo>
                  <a:cubicBezTo>
                    <a:pt x="164" y="233"/>
                    <a:pt x="164" y="233"/>
                    <a:pt x="164" y="233"/>
                  </a:cubicBezTo>
                  <a:cubicBezTo>
                    <a:pt x="166" y="233"/>
                    <a:pt x="166" y="233"/>
                    <a:pt x="166" y="233"/>
                  </a:cubicBezTo>
                  <a:cubicBezTo>
                    <a:pt x="169" y="230"/>
                    <a:pt x="169" y="230"/>
                    <a:pt x="169" y="230"/>
                  </a:cubicBezTo>
                  <a:cubicBezTo>
                    <a:pt x="170" y="228"/>
                    <a:pt x="170" y="228"/>
                    <a:pt x="170" y="228"/>
                  </a:cubicBezTo>
                  <a:cubicBezTo>
                    <a:pt x="178" y="233"/>
                    <a:pt x="178" y="233"/>
                    <a:pt x="178" y="233"/>
                  </a:cubicBezTo>
                  <a:cubicBezTo>
                    <a:pt x="179" y="233"/>
                    <a:pt x="179" y="233"/>
                    <a:pt x="179" y="233"/>
                  </a:cubicBezTo>
                  <a:cubicBezTo>
                    <a:pt x="180" y="233"/>
                    <a:pt x="180" y="233"/>
                    <a:pt x="180" y="233"/>
                  </a:cubicBezTo>
                  <a:cubicBezTo>
                    <a:pt x="180" y="235"/>
                    <a:pt x="180" y="235"/>
                    <a:pt x="180" y="235"/>
                  </a:cubicBezTo>
                  <a:cubicBezTo>
                    <a:pt x="180" y="235"/>
                    <a:pt x="180" y="235"/>
                    <a:pt x="180" y="235"/>
                  </a:cubicBezTo>
                  <a:cubicBezTo>
                    <a:pt x="182" y="247"/>
                    <a:pt x="182" y="247"/>
                    <a:pt x="182" y="247"/>
                  </a:cubicBezTo>
                  <a:cubicBezTo>
                    <a:pt x="186" y="249"/>
                    <a:pt x="186" y="249"/>
                    <a:pt x="186" y="249"/>
                  </a:cubicBezTo>
                  <a:cubicBezTo>
                    <a:pt x="186" y="248"/>
                    <a:pt x="186" y="248"/>
                    <a:pt x="186" y="248"/>
                  </a:cubicBezTo>
                  <a:cubicBezTo>
                    <a:pt x="190" y="239"/>
                    <a:pt x="190" y="239"/>
                    <a:pt x="190" y="239"/>
                  </a:cubicBezTo>
                  <a:cubicBezTo>
                    <a:pt x="190" y="238"/>
                    <a:pt x="190" y="238"/>
                    <a:pt x="190" y="238"/>
                  </a:cubicBezTo>
                  <a:cubicBezTo>
                    <a:pt x="191" y="237"/>
                    <a:pt x="191" y="237"/>
                    <a:pt x="191" y="237"/>
                  </a:cubicBezTo>
                  <a:cubicBezTo>
                    <a:pt x="191" y="237"/>
                    <a:pt x="191" y="237"/>
                    <a:pt x="191" y="237"/>
                  </a:cubicBezTo>
                  <a:cubicBezTo>
                    <a:pt x="192" y="237"/>
                    <a:pt x="192" y="237"/>
                    <a:pt x="192" y="237"/>
                  </a:cubicBezTo>
                  <a:cubicBezTo>
                    <a:pt x="197" y="234"/>
                    <a:pt x="197" y="234"/>
                    <a:pt x="197" y="234"/>
                  </a:cubicBezTo>
                  <a:cubicBezTo>
                    <a:pt x="197" y="234"/>
                    <a:pt x="197" y="234"/>
                    <a:pt x="197" y="234"/>
                  </a:cubicBezTo>
                  <a:cubicBezTo>
                    <a:pt x="197" y="233"/>
                    <a:pt x="197" y="233"/>
                    <a:pt x="197" y="233"/>
                  </a:cubicBezTo>
                  <a:cubicBezTo>
                    <a:pt x="204" y="233"/>
                    <a:pt x="204" y="233"/>
                    <a:pt x="204" y="233"/>
                  </a:cubicBezTo>
                  <a:cubicBezTo>
                    <a:pt x="202" y="230"/>
                    <a:pt x="202" y="230"/>
                    <a:pt x="202" y="230"/>
                  </a:cubicBezTo>
                  <a:cubicBezTo>
                    <a:pt x="202" y="228"/>
                    <a:pt x="202" y="228"/>
                    <a:pt x="202" y="228"/>
                  </a:cubicBezTo>
                  <a:cubicBezTo>
                    <a:pt x="199" y="196"/>
                    <a:pt x="199" y="196"/>
                    <a:pt x="199" y="196"/>
                  </a:cubicBezTo>
                  <a:cubicBezTo>
                    <a:pt x="186" y="175"/>
                    <a:pt x="186" y="175"/>
                    <a:pt x="186" y="175"/>
                  </a:cubicBezTo>
                  <a:cubicBezTo>
                    <a:pt x="161" y="146"/>
                    <a:pt x="161" y="146"/>
                    <a:pt x="161" y="146"/>
                  </a:cubicBezTo>
                  <a:cubicBezTo>
                    <a:pt x="160" y="145"/>
                    <a:pt x="160" y="145"/>
                    <a:pt x="160" y="145"/>
                  </a:cubicBezTo>
                  <a:cubicBezTo>
                    <a:pt x="159" y="126"/>
                    <a:pt x="159" y="126"/>
                    <a:pt x="159" y="126"/>
                  </a:cubicBezTo>
                  <a:cubicBezTo>
                    <a:pt x="151" y="112"/>
                    <a:pt x="151" y="112"/>
                    <a:pt x="151" y="112"/>
                  </a:cubicBezTo>
                  <a:cubicBezTo>
                    <a:pt x="151" y="111"/>
                    <a:pt x="151" y="111"/>
                    <a:pt x="151" y="111"/>
                  </a:cubicBezTo>
                  <a:cubicBezTo>
                    <a:pt x="150" y="111"/>
                    <a:pt x="150" y="111"/>
                    <a:pt x="150" y="111"/>
                  </a:cubicBezTo>
                  <a:cubicBezTo>
                    <a:pt x="151" y="109"/>
                    <a:pt x="151" y="109"/>
                    <a:pt x="151" y="109"/>
                  </a:cubicBezTo>
                  <a:cubicBezTo>
                    <a:pt x="155" y="91"/>
                    <a:pt x="155" y="91"/>
                    <a:pt x="155" y="91"/>
                  </a:cubicBezTo>
                  <a:cubicBezTo>
                    <a:pt x="156" y="91"/>
                    <a:pt x="156" y="91"/>
                    <a:pt x="156" y="91"/>
                  </a:cubicBezTo>
                  <a:cubicBezTo>
                    <a:pt x="158" y="91"/>
                    <a:pt x="158" y="91"/>
                    <a:pt x="158" y="91"/>
                  </a:cubicBezTo>
                  <a:cubicBezTo>
                    <a:pt x="201" y="88"/>
                    <a:pt x="201" y="88"/>
                    <a:pt x="201" y="88"/>
                  </a:cubicBezTo>
                  <a:cubicBezTo>
                    <a:pt x="224" y="76"/>
                    <a:pt x="224" y="76"/>
                    <a:pt x="224" y="76"/>
                  </a:cubicBezTo>
                  <a:cubicBezTo>
                    <a:pt x="225" y="75"/>
                    <a:pt x="225" y="75"/>
                    <a:pt x="225" y="75"/>
                  </a:cubicBezTo>
                  <a:cubicBezTo>
                    <a:pt x="233" y="73"/>
                    <a:pt x="239" y="69"/>
                    <a:pt x="240" y="66"/>
                  </a:cubicBezTo>
                  <a:cubicBezTo>
                    <a:pt x="242" y="62"/>
                    <a:pt x="244" y="57"/>
                    <a:pt x="244" y="5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17"/>
            <p:cNvSpPr/>
            <p:nvPr/>
          </p:nvSpPr>
          <p:spPr bwMode="auto">
            <a:xfrm>
              <a:off x="3315962" y="3595847"/>
              <a:ext cx="443040" cy="515649"/>
            </a:xfrm>
            <a:custGeom>
              <a:avLst/>
              <a:gdLst>
                <a:gd name="T0" fmla="*/ 258 w 298"/>
                <a:gd name="T1" fmla="*/ 59 h 346"/>
                <a:gd name="T2" fmla="*/ 251 w 298"/>
                <a:gd name="T3" fmla="*/ 46 h 346"/>
                <a:gd name="T4" fmla="*/ 247 w 298"/>
                <a:gd name="T5" fmla="*/ 21 h 346"/>
                <a:gd name="T6" fmla="*/ 235 w 298"/>
                <a:gd name="T7" fmla="*/ 30 h 346"/>
                <a:gd name="T8" fmla="*/ 215 w 298"/>
                <a:gd name="T9" fmla="*/ 25 h 346"/>
                <a:gd name="T10" fmla="*/ 213 w 298"/>
                <a:gd name="T11" fmla="*/ 12 h 346"/>
                <a:gd name="T12" fmla="*/ 209 w 298"/>
                <a:gd name="T13" fmla="*/ 18 h 346"/>
                <a:gd name="T14" fmla="*/ 187 w 298"/>
                <a:gd name="T15" fmla="*/ 38 h 346"/>
                <a:gd name="T16" fmla="*/ 178 w 298"/>
                <a:gd name="T17" fmla="*/ 35 h 346"/>
                <a:gd name="T18" fmla="*/ 159 w 298"/>
                <a:gd name="T19" fmla="*/ 24 h 346"/>
                <a:gd name="T20" fmla="*/ 129 w 298"/>
                <a:gd name="T21" fmla="*/ 14 h 346"/>
                <a:gd name="T22" fmla="*/ 113 w 298"/>
                <a:gd name="T23" fmla="*/ 7 h 346"/>
                <a:gd name="T24" fmla="*/ 80 w 298"/>
                <a:gd name="T25" fmla="*/ 1 h 346"/>
                <a:gd name="T26" fmla="*/ 68 w 298"/>
                <a:gd name="T27" fmla="*/ 28 h 346"/>
                <a:gd name="T28" fmla="*/ 51 w 298"/>
                <a:gd name="T29" fmla="*/ 22 h 346"/>
                <a:gd name="T30" fmla="*/ 13 w 298"/>
                <a:gd name="T31" fmla="*/ 74 h 346"/>
                <a:gd name="T32" fmla="*/ 22 w 298"/>
                <a:gd name="T33" fmla="*/ 129 h 346"/>
                <a:gd name="T34" fmla="*/ 22 w 298"/>
                <a:gd name="T35" fmla="*/ 172 h 346"/>
                <a:gd name="T36" fmla="*/ 0 w 298"/>
                <a:gd name="T37" fmla="*/ 198 h 346"/>
                <a:gd name="T38" fmla="*/ 13 w 298"/>
                <a:gd name="T39" fmla="*/ 192 h 346"/>
                <a:gd name="T40" fmla="*/ 28 w 298"/>
                <a:gd name="T41" fmla="*/ 219 h 346"/>
                <a:gd name="T42" fmla="*/ 21 w 298"/>
                <a:gd name="T43" fmla="*/ 243 h 346"/>
                <a:gd name="T44" fmla="*/ 54 w 298"/>
                <a:gd name="T45" fmla="*/ 262 h 346"/>
                <a:gd name="T46" fmla="*/ 66 w 298"/>
                <a:gd name="T47" fmla="*/ 262 h 346"/>
                <a:gd name="T48" fmla="*/ 85 w 298"/>
                <a:gd name="T49" fmla="*/ 252 h 346"/>
                <a:gd name="T50" fmla="*/ 107 w 298"/>
                <a:gd name="T51" fmla="*/ 242 h 346"/>
                <a:gd name="T52" fmla="*/ 125 w 298"/>
                <a:gd name="T53" fmla="*/ 236 h 346"/>
                <a:gd name="T54" fmla="*/ 135 w 298"/>
                <a:gd name="T55" fmla="*/ 263 h 346"/>
                <a:gd name="T56" fmla="*/ 132 w 298"/>
                <a:gd name="T57" fmla="*/ 298 h 346"/>
                <a:gd name="T58" fmla="*/ 125 w 298"/>
                <a:gd name="T59" fmla="*/ 321 h 346"/>
                <a:gd name="T60" fmla="*/ 144 w 298"/>
                <a:gd name="T61" fmla="*/ 325 h 346"/>
                <a:gd name="T62" fmla="*/ 162 w 298"/>
                <a:gd name="T63" fmla="*/ 340 h 346"/>
                <a:gd name="T64" fmla="*/ 185 w 298"/>
                <a:gd name="T65" fmla="*/ 328 h 346"/>
                <a:gd name="T66" fmla="*/ 203 w 298"/>
                <a:gd name="T67" fmla="*/ 310 h 346"/>
                <a:gd name="T68" fmla="*/ 232 w 298"/>
                <a:gd name="T69" fmla="*/ 325 h 346"/>
                <a:gd name="T70" fmla="*/ 220 w 298"/>
                <a:gd name="T71" fmla="*/ 295 h 346"/>
                <a:gd name="T72" fmla="*/ 251 w 298"/>
                <a:gd name="T73" fmla="*/ 281 h 346"/>
                <a:gd name="T74" fmla="*/ 287 w 298"/>
                <a:gd name="T75" fmla="*/ 286 h 346"/>
                <a:gd name="T76" fmla="*/ 286 w 298"/>
                <a:gd name="T77" fmla="*/ 283 h 346"/>
                <a:gd name="T78" fmla="*/ 295 w 298"/>
                <a:gd name="T79" fmla="*/ 252 h 346"/>
                <a:gd name="T80" fmla="*/ 284 w 298"/>
                <a:gd name="T81" fmla="*/ 238 h 346"/>
                <a:gd name="T82" fmla="*/ 291 w 298"/>
                <a:gd name="T83" fmla="*/ 227 h 346"/>
                <a:gd name="T84" fmla="*/ 275 w 298"/>
                <a:gd name="T85" fmla="*/ 201 h 346"/>
                <a:gd name="T86" fmla="*/ 266 w 298"/>
                <a:gd name="T87" fmla="*/ 169 h 346"/>
                <a:gd name="T88" fmla="*/ 258 w 298"/>
                <a:gd name="T89" fmla="*/ 145 h 346"/>
                <a:gd name="T90" fmla="*/ 280 w 298"/>
                <a:gd name="T91" fmla="*/ 86 h 346"/>
                <a:gd name="T92" fmla="*/ 258 w 298"/>
                <a:gd name="T93" fmla="*/ 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8" h="346">
                  <a:moveTo>
                    <a:pt x="258" y="59"/>
                  </a:moveTo>
                  <a:cubicBezTo>
                    <a:pt x="259" y="59"/>
                    <a:pt x="259" y="59"/>
                    <a:pt x="259" y="59"/>
                  </a:cubicBezTo>
                  <a:cubicBezTo>
                    <a:pt x="258" y="59"/>
                    <a:pt x="258" y="59"/>
                    <a:pt x="258" y="59"/>
                  </a:cubicBezTo>
                  <a:cubicBezTo>
                    <a:pt x="258" y="57"/>
                    <a:pt x="258" y="57"/>
                    <a:pt x="258" y="57"/>
                  </a:cubicBezTo>
                  <a:cubicBezTo>
                    <a:pt x="252" y="47"/>
                    <a:pt x="252" y="47"/>
                    <a:pt x="252" y="47"/>
                  </a:cubicBezTo>
                  <a:cubicBezTo>
                    <a:pt x="251" y="46"/>
                    <a:pt x="251" y="46"/>
                    <a:pt x="251" y="46"/>
                  </a:cubicBezTo>
                  <a:cubicBezTo>
                    <a:pt x="251" y="45"/>
                    <a:pt x="251" y="45"/>
                    <a:pt x="251" y="45"/>
                  </a:cubicBezTo>
                  <a:cubicBezTo>
                    <a:pt x="253" y="28"/>
                    <a:pt x="253" y="28"/>
                    <a:pt x="253" y="28"/>
                  </a:cubicBezTo>
                  <a:cubicBezTo>
                    <a:pt x="253" y="26"/>
                    <a:pt x="251" y="24"/>
                    <a:pt x="247" y="21"/>
                  </a:cubicBezTo>
                  <a:cubicBezTo>
                    <a:pt x="242" y="21"/>
                    <a:pt x="242" y="21"/>
                    <a:pt x="242" y="21"/>
                  </a:cubicBezTo>
                  <a:cubicBezTo>
                    <a:pt x="236" y="30"/>
                    <a:pt x="236" y="30"/>
                    <a:pt x="236" y="30"/>
                  </a:cubicBezTo>
                  <a:cubicBezTo>
                    <a:pt x="235" y="30"/>
                    <a:pt x="235" y="30"/>
                    <a:pt x="235" y="30"/>
                  </a:cubicBezTo>
                  <a:cubicBezTo>
                    <a:pt x="218" y="38"/>
                    <a:pt x="218" y="38"/>
                    <a:pt x="218" y="38"/>
                  </a:cubicBezTo>
                  <a:cubicBezTo>
                    <a:pt x="215" y="26"/>
                    <a:pt x="215" y="26"/>
                    <a:pt x="215" y="26"/>
                  </a:cubicBezTo>
                  <a:cubicBezTo>
                    <a:pt x="215" y="25"/>
                    <a:pt x="215" y="25"/>
                    <a:pt x="215" y="25"/>
                  </a:cubicBezTo>
                  <a:cubicBezTo>
                    <a:pt x="216" y="19"/>
                    <a:pt x="216" y="19"/>
                    <a:pt x="216" y="19"/>
                  </a:cubicBezTo>
                  <a:cubicBezTo>
                    <a:pt x="215" y="12"/>
                    <a:pt x="215" y="12"/>
                    <a:pt x="215" y="12"/>
                  </a:cubicBezTo>
                  <a:cubicBezTo>
                    <a:pt x="213" y="12"/>
                    <a:pt x="213" y="12"/>
                    <a:pt x="213" y="12"/>
                  </a:cubicBezTo>
                  <a:cubicBezTo>
                    <a:pt x="210" y="17"/>
                    <a:pt x="210" y="17"/>
                    <a:pt x="210" y="17"/>
                  </a:cubicBezTo>
                  <a:cubicBezTo>
                    <a:pt x="209" y="17"/>
                    <a:pt x="209" y="17"/>
                    <a:pt x="209" y="17"/>
                  </a:cubicBezTo>
                  <a:cubicBezTo>
                    <a:pt x="209" y="18"/>
                    <a:pt x="209" y="18"/>
                    <a:pt x="209" y="18"/>
                  </a:cubicBezTo>
                  <a:cubicBezTo>
                    <a:pt x="188" y="36"/>
                    <a:pt x="188" y="36"/>
                    <a:pt x="188" y="36"/>
                  </a:cubicBezTo>
                  <a:cubicBezTo>
                    <a:pt x="187" y="38"/>
                    <a:pt x="187" y="38"/>
                    <a:pt x="187" y="38"/>
                  </a:cubicBezTo>
                  <a:cubicBezTo>
                    <a:pt x="187" y="38"/>
                    <a:pt x="187" y="38"/>
                    <a:pt x="187" y="38"/>
                  </a:cubicBezTo>
                  <a:cubicBezTo>
                    <a:pt x="185" y="38"/>
                    <a:pt x="185" y="38"/>
                    <a:pt x="185" y="38"/>
                  </a:cubicBezTo>
                  <a:cubicBezTo>
                    <a:pt x="184" y="38"/>
                    <a:pt x="184" y="38"/>
                    <a:pt x="184" y="38"/>
                  </a:cubicBezTo>
                  <a:cubicBezTo>
                    <a:pt x="178" y="35"/>
                    <a:pt x="178" y="35"/>
                    <a:pt x="178" y="35"/>
                  </a:cubicBezTo>
                  <a:cubicBezTo>
                    <a:pt x="177" y="34"/>
                    <a:pt x="177" y="34"/>
                    <a:pt x="177" y="34"/>
                  </a:cubicBezTo>
                  <a:cubicBezTo>
                    <a:pt x="170" y="28"/>
                    <a:pt x="170" y="28"/>
                    <a:pt x="170" y="28"/>
                  </a:cubicBezTo>
                  <a:cubicBezTo>
                    <a:pt x="159" y="24"/>
                    <a:pt x="159" y="24"/>
                    <a:pt x="159" y="24"/>
                  </a:cubicBezTo>
                  <a:cubicBezTo>
                    <a:pt x="158" y="23"/>
                    <a:pt x="158" y="23"/>
                    <a:pt x="158" y="23"/>
                  </a:cubicBezTo>
                  <a:cubicBezTo>
                    <a:pt x="151" y="19"/>
                    <a:pt x="151" y="19"/>
                    <a:pt x="151" y="19"/>
                  </a:cubicBezTo>
                  <a:cubicBezTo>
                    <a:pt x="129" y="14"/>
                    <a:pt x="129" y="14"/>
                    <a:pt x="129" y="14"/>
                  </a:cubicBezTo>
                  <a:cubicBezTo>
                    <a:pt x="128" y="14"/>
                    <a:pt x="128" y="14"/>
                    <a:pt x="128" y="14"/>
                  </a:cubicBezTo>
                  <a:cubicBezTo>
                    <a:pt x="113" y="6"/>
                    <a:pt x="113" y="6"/>
                    <a:pt x="113" y="6"/>
                  </a:cubicBezTo>
                  <a:cubicBezTo>
                    <a:pt x="113" y="7"/>
                    <a:pt x="113" y="7"/>
                    <a:pt x="113" y="7"/>
                  </a:cubicBezTo>
                  <a:cubicBezTo>
                    <a:pt x="101" y="1"/>
                    <a:pt x="101" y="1"/>
                    <a:pt x="101" y="1"/>
                  </a:cubicBezTo>
                  <a:cubicBezTo>
                    <a:pt x="86" y="0"/>
                    <a:pt x="86" y="0"/>
                    <a:pt x="86" y="0"/>
                  </a:cubicBezTo>
                  <a:cubicBezTo>
                    <a:pt x="80" y="1"/>
                    <a:pt x="80" y="1"/>
                    <a:pt x="80" y="1"/>
                  </a:cubicBezTo>
                  <a:cubicBezTo>
                    <a:pt x="85" y="26"/>
                    <a:pt x="85" y="26"/>
                    <a:pt x="85" y="26"/>
                  </a:cubicBezTo>
                  <a:cubicBezTo>
                    <a:pt x="83" y="26"/>
                    <a:pt x="83" y="26"/>
                    <a:pt x="83" y="26"/>
                  </a:cubicBezTo>
                  <a:cubicBezTo>
                    <a:pt x="68" y="28"/>
                    <a:pt x="68" y="28"/>
                    <a:pt x="68" y="28"/>
                  </a:cubicBezTo>
                  <a:cubicBezTo>
                    <a:pt x="60" y="28"/>
                    <a:pt x="60" y="28"/>
                    <a:pt x="60" y="28"/>
                  </a:cubicBezTo>
                  <a:cubicBezTo>
                    <a:pt x="59" y="28"/>
                    <a:pt x="59" y="28"/>
                    <a:pt x="59" y="28"/>
                  </a:cubicBezTo>
                  <a:cubicBezTo>
                    <a:pt x="51" y="22"/>
                    <a:pt x="51" y="22"/>
                    <a:pt x="51" y="22"/>
                  </a:cubicBezTo>
                  <a:cubicBezTo>
                    <a:pt x="37" y="28"/>
                    <a:pt x="37" y="28"/>
                    <a:pt x="37" y="28"/>
                  </a:cubicBezTo>
                  <a:cubicBezTo>
                    <a:pt x="24" y="45"/>
                    <a:pt x="24" y="45"/>
                    <a:pt x="24" y="45"/>
                  </a:cubicBezTo>
                  <a:cubicBezTo>
                    <a:pt x="13" y="74"/>
                    <a:pt x="13" y="74"/>
                    <a:pt x="13" y="74"/>
                  </a:cubicBezTo>
                  <a:cubicBezTo>
                    <a:pt x="17" y="107"/>
                    <a:pt x="17" y="107"/>
                    <a:pt x="17" y="107"/>
                  </a:cubicBezTo>
                  <a:cubicBezTo>
                    <a:pt x="22" y="125"/>
                    <a:pt x="22" y="125"/>
                    <a:pt x="22" y="125"/>
                  </a:cubicBezTo>
                  <a:cubicBezTo>
                    <a:pt x="22" y="128"/>
                    <a:pt x="22" y="128"/>
                    <a:pt x="22" y="129"/>
                  </a:cubicBezTo>
                  <a:cubicBezTo>
                    <a:pt x="20" y="130"/>
                    <a:pt x="20" y="130"/>
                    <a:pt x="20" y="130"/>
                  </a:cubicBezTo>
                  <a:cubicBezTo>
                    <a:pt x="16" y="132"/>
                    <a:pt x="15" y="136"/>
                    <a:pt x="16" y="143"/>
                  </a:cubicBezTo>
                  <a:cubicBezTo>
                    <a:pt x="22" y="172"/>
                    <a:pt x="22" y="172"/>
                    <a:pt x="22" y="172"/>
                  </a:cubicBezTo>
                  <a:cubicBezTo>
                    <a:pt x="20" y="173"/>
                    <a:pt x="20" y="173"/>
                    <a:pt x="20" y="173"/>
                  </a:cubicBezTo>
                  <a:cubicBezTo>
                    <a:pt x="8" y="180"/>
                    <a:pt x="2" y="185"/>
                    <a:pt x="1" y="188"/>
                  </a:cubicBezTo>
                  <a:cubicBezTo>
                    <a:pt x="0" y="198"/>
                    <a:pt x="0" y="198"/>
                    <a:pt x="0" y="198"/>
                  </a:cubicBezTo>
                  <a:cubicBezTo>
                    <a:pt x="11" y="193"/>
                    <a:pt x="11" y="193"/>
                    <a:pt x="11" y="193"/>
                  </a:cubicBezTo>
                  <a:cubicBezTo>
                    <a:pt x="12" y="192"/>
                    <a:pt x="12" y="192"/>
                    <a:pt x="12" y="192"/>
                  </a:cubicBezTo>
                  <a:cubicBezTo>
                    <a:pt x="13" y="192"/>
                    <a:pt x="13" y="192"/>
                    <a:pt x="13" y="192"/>
                  </a:cubicBezTo>
                  <a:cubicBezTo>
                    <a:pt x="21" y="192"/>
                    <a:pt x="26" y="195"/>
                    <a:pt x="27" y="202"/>
                  </a:cubicBezTo>
                  <a:cubicBezTo>
                    <a:pt x="29" y="217"/>
                    <a:pt x="29" y="217"/>
                    <a:pt x="29" y="217"/>
                  </a:cubicBezTo>
                  <a:cubicBezTo>
                    <a:pt x="28" y="219"/>
                    <a:pt x="28" y="219"/>
                    <a:pt x="28" y="219"/>
                  </a:cubicBezTo>
                  <a:cubicBezTo>
                    <a:pt x="27" y="221"/>
                    <a:pt x="27" y="221"/>
                    <a:pt x="27" y="221"/>
                  </a:cubicBezTo>
                  <a:cubicBezTo>
                    <a:pt x="24" y="223"/>
                    <a:pt x="23" y="225"/>
                    <a:pt x="23" y="227"/>
                  </a:cubicBezTo>
                  <a:cubicBezTo>
                    <a:pt x="21" y="243"/>
                    <a:pt x="21" y="243"/>
                    <a:pt x="21" y="243"/>
                  </a:cubicBezTo>
                  <a:cubicBezTo>
                    <a:pt x="22" y="249"/>
                    <a:pt x="24" y="253"/>
                    <a:pt x="27" y="255"/>
                  </a:cubicBezTo>
                  <a:cubicBezTo>
                    <a:pt x="41" y="272"/>
                    <a:pt x="41" y="272"/>
                    <a:pt x="41" y="272"/>
                  </a:cubicBezTo>
                  <a:cubicBezTo>
                    <a:pt x="54" y="262"/>
                    <a:pt x="54" y="262"/>
                    <a:pt x="54" y="262"/>
                  </a:cubicBezTo>
                  <a:cubicBezTo>
                    <a:pt x="64" y="261"/>
                    <a:pt x="64" y="261"/>
                    <a:pt x="64" y="261"/>
                  </a:cubicBezTo>
                  <a:cubicBezTo>
                    <a:pt x="65" y="261"/>
                    <a:pt x="65" y="261"/>
                    <a:pt x="65" y="261"/>
                  </a:cubicBezTo>
                  <a:cubicBezTo>
                    <a:pt x="66" y="262"/>
                    <a:pt x="66" y="262"/>
                    <a:pt x="66" y="262"/>
                  </a:cubicBezTo>
                  <a:cubicBezTo>
                    <a:pt x="73" y="264"/>
                    <a:pt x="73" y="264"/>
                    <a:pt x="73" y="264"/>
                  </a:cubicBezTo>
                  <a:cubicBezTo>
                    <a:pt x="75" y="264"/>
                    <a:pt x="77" y="263"/>
                    <a:pt x="79" y="261"/>
                  </a:cubicBezTo>
                  <a:cubicBezTo>
                    <a:pt x="85" y="252"/>
                    <a:pt x="85" y="252"/>
                    <a:pt x="85" y="252"/>
                  </a:cubicBezTo>
                  <a:cubicBezTo>
                    <a:pt x="84" y="247"/>
                    <a:pt x="84" y="247"/>
                    <a:pt x="84" y="247"/>
                  </a:cubicBezTo>
                  <a:cubicBezTo>
                    <a:pt x="85" y="245"/>
                    <a:pt x="87" y="243"/>
                    <a:pt x="90" y="242"/>
                  </a:cubicBezTo>
                  <a:cubicBezTo>
                    <a:pt x="107" y="242"/>
                    <a:pt x="107" y="242"/>
                    <a:pt x="107" y="242"/>
                  </a:cubicBezTo>
                  <a:cubicBezTo>
                    <a:pt x="109" y="243"/>
                    <a:pt x="111" y="243"/>
                    <a:pt x="111" y="241"/>
                  </a:cubicBezTo>
                  <a:cubicBezTo>
                    <a:pt x="113" y="236"/>
                    <a:pt x="116" y="234"/>
                    <a:pt x="118" y="233"/>
                  </a:cubicBezTo>
                  <a:cubicBezTo>
                    <a:pt x="120" y="233"/>
                    <a:pt x="123" y="234"/>
                    <a:pt x="125" y="236"/>
                  </a:cubicBezTo>
                  <a:cubicBezTo>
                    <a:pt x="130" y="240"/>
                    <a:pt x="133" y="243"/>
                    <a:pt x="133" y="248"/>
                  </a:cubicBezTo>
                  <a:cubicBezTo>
                    <a:pt x="132" y="261"/>
                    <a:pt x="132" y="261"/>
                    <a:pt x="132" y="261"/>
                  </a:cubicBezTo>
                  <a:cubicBezTo>
                    <a:pt x="135" y="263"/>
                    <a:pt x="135" y="263"/>
                    <a:pt x="135" y="263"/>
                  </a:cubicBezTo>
                  <a:cubicBezTo>
                    <a:pt x="139" y="266"/>
                    <a:pt x="142" y="270"/>
                    <a:pt x="142" y="272"/>
                  </a:cubicBezTo>
                  <a:cubicBezTo>
                    <a:pt x="139" y="285"/>
                    <a:pt x="139" y="285"/>
                    <a:pt x="139" y="285"/>
                  </a:cubicBezTo>
                  <a:cubicBezTo>
                    <a:pt x="137" y="292"/>
                    <a:pt x="135" y="296"/>
                    <a:pt x="132" y="298"/>
                  </a:cubicBezTo>
                  <a:cubicBezTo>
                    <a:pt x="132" y="297"/>
                    <a:pt x="132" y="297"/>
                    <a:pt x="132" y="297"/>
                  </a:cubicBezTo>
                  <a:cubicBezTo>
                    <a:pt x="122" y="319"/>
                    <a:pt x="122" y="319"/>
                    <a:pt x="122" y="319"/>
                  </a:cubicBezTo>
                  <a:cubicBezTo>
                    <a:pt x="125" y="321"/>
                    <a:pt x="125" y="321"/>
                    <a:pt x="125" y="321"/>
                  </a:cubicBezTo>
                  <a:cubicBezTo>
                    <a:pt x="142" y="321"/>
                    <a:pt x="142" y="321"/>
                    <a:pt x="142" y="321"/>
                  </a:cubicBezTo>
                  <a:cubicBezTo>
                    <a:pt x="145" y="323"/>
                    <a:pt x="145" y="323"/>
                    <a:pt x="145" y="323"/>
                  </a:cubicBezTo>
                  <a:cubicBezTo>
                    <a:pt x="144" y="325"/>
                    <a:pt x="144" y="325"/>
                    <a:pt x="144" y="325"/>
                  </a:cubicBezTo>
                  <a:cubicBezTo>
                    <a:pt x="142" y="332"/>
                    <a:pt x="141" y="337"/>
                    <a:pt x="142" y="341"/>
                  </a:cubicBezTo>
                  <a:cubicBezTo>
                    <a:pt x="147" y="344"/>
                    <a:pt x="151" y="346"/>
                    <a:pt x="153" y="344"/>
                  </a:cubicBezTo>
                  <a:cubicBezTo>
                    <a:pt x="162" y="340"/>
                    <a:pt x="162" y="340"/>
                    <a:pt x="162" y="340"/>
                  </a:cubicBezTo>
                  <a:cubicBezTo>
                    <a:pt x="167" y="338"/>
                    <a:pt x="167" y="338"/>
                    <a:pt x="167" y="338"/>
                  </a:cubicBezTo>
                  <a:cubicBezTo>
                    <a:pt x="176" y="338"/>
                    <a:pt x="176" y="338"/>
                    <a:pt x="176" y="338"/>
                  </a:cubicBezTo>
                  <a:cubicBezTo>
                    <a:pt x="185" y="328"/>
                    <a:pt x="185" y="328"/>
                    <a:pt x="185" y="328"/>
                  </a:cubicBezTo>
                  <a:cubicBezTo>
                    <a:pt x="185" y="316"/>
                    <a:pt x="185" y="316"/>
                    <a:pt x="185" y="316"/>
                  </a:cubicBezTo>
                  <a:cubicBezTo>
                    <a:pt x="184" y="312"/>
                    <a:pt x="185" y="310"/>
                    <a:pt x="187" y="307"/>
                  </a:cubicBezTo>
                  <a:cubicBezTo>
                    <a:pt x="189" y="305"/>
                    <a:pt x="195" y="305"/>
                    <a:pt x="203" y="310"/>
                  </a:cubicBezTo>
                  <a:cubicBezTo>
                    <a:pt x="220" y="321"/>
                    <a:pt x="220" y="321"/>
                    <a:pt x="220" y="321"/>
                  </a:cubicBezTo>
                  <a:cubicBezTo>
                    <a:pt x="225" y="325"/>
                    <a:pt x="229" y="326"/>
                    <a:pt x="232" y="326"/>
                  </a:cubicBezTo>
                  <a:cubicBezTo>
                    <a:pt x="232" y="325"/>
                    <a:pt x="232" y="325"/>
                    <a:pt x="232" y="325"/>
                  </a:cubicBezTo>
                  <a:cubicBezTo>
                    <a:pt x="233" y="323"/>
                    <a:pt x="232" y="317"/>
                    <a:pt x="229" y="310"/>
                  </a:cubicBezTo>
                  <a:cubicBezTo>
                    <a:pt x="220" y="296"/>
                    <a:pt x="220" y="296"/>
                    <a:pt x="220" y="296"/>
                  </a:cubicBezTo>
                  <a:cubicBezTo>
                    <a:pt x="220" y="295"/>
                    <a:pt x="220" y="295"/>
                    <a:pt x="220" y="295"/>
                  </a:cubicBezTo>
                  <a:cubicBezTo>
                    <a:pt x="220" y="295"/>
                    <a:pt x="220" y="295"/>
                    <a:pt x="220" y="295"/>
                  </a:cubicBezTo>
                  <a:cubicBezTo>
                    <a:pt x="221" y="294"/>
                    <a:pt x="221" y="294"/>
                    <a:pt x="221" y="294"/>
                  </a:cubicBezTo>
                  <a:cubicBezTo>
                    <a:pt x="230" y="281"/>
                    <a:pt x="240" y="277"/>
                    <a:pt x="251" y="281"/>
                  </a:cubicBezTo>
                  <a:cubicBezTo>
                    <a:pt x="276" y="293"/>
                    <a:pt x="276" y="293"/>
                    <a:pt x="276" y="293"/>
                  </a:cubicBezTo>
                  <a:cubicBezTo>
                    <a:pt x="287" y="286"/>
                    <a:pt x="287" y="286"/>
                    <a:pt x="287" y="286"/>
                  </a:cubicBezTo>
                  <a:cubicBezTo>
                    <a:pt x="287" y="286"/>
                    <a:pt x="287" y="286"/>
                    <a:pt x="287" y="286"/>
                  </a:cubicBezTo>
                  <a:cubicBezTo>
                    <a:pt x="287" y="285"/>
                    <a:pt x="287" y="285"/>
                    <a:pt x="287" y="285"/>
                  </a:cubicBezTo>
                  <a:cubicBezTo>
                    <a:pt x="287" y="285"/>
                    <a:pt x="287" y="285"/>
                    <a:pt x="287" y="285"/>
                  </a:cubicBezTo>
                  <a:cubicBezTo>
                    <a:pt x="286" y="283"/>
                    <a:pt x="286" y="283"/>
                    <a:pt x="286" y="283"/>
                  </a:cubicBezTo>
                  <a:cubicBezTo>
                    <a:pt x="287" y="283"/>
                    <a:pt x="287" y="283"/>
                    <a:pt x="287" y="283"/>
                  </a:cubicBezTo>
                  <a:cubicBezTo>
                    <a:pt x="287" y="281"/>
                    <a:pt x="287" y="281"/>
                    <a:pt x="287" y="281"/>
                  </a:cubicBezTo>
                  <a:cubicBezTo>
                    <a:pt x="295" y="267"/>
                    <a:pt x="298" y="257"/>
                    <a:pt x="295" y="252"/>
                  </a:cubicBezTo>
                  <a:cubicBezTo>
                    <a:pt x="293" y="247"/>
                    <a:pt x="290" y="245"/>
                    <a:pt x="287" y="245"/>
                  </a:cubicBezTo>
                  <a:cubicBezTo>
                    <a:pt x="285" y="245"/>
                    <a:pt x="285" y="245"/>
                    <a:pt x="285" y="245"/>
                  </a:cubicBezTo>
                  <a:cubicBezTo>
                    <a:pt x="284" y="238"/>
                    <a:pt x="284" y="238"/>
                    <a:pt x="284" y="238"/>
                  </a:cubicBezTo>
                  <a:cubicBezTo>
                    <a:pt x="285" y="238"/>
                    <a:pt x="285" y="238"/>
                    <a:pt x="285" y="238"/>
                  </a:cubicBezTo>
                  <a:cubicBezTo>
                    <a:pt x="290" y="236"/>
                    <a:pt x="293" y="234"/>
                    <a:pt x="293" y="231"/>
                  </a:cubicBezTo>
                  <a:cubicBezTo>
                    <a:pt x="291" y="227"/>
                    <a:pt x="291" y="227"/>
                    <a:pt x="291" y="227"/>
                  </a:cubicBezTo>
                  <a:cubicBezTo>
                    <a:pt x="280" y="217"/>
                    <a:pt x="280" y="217"/>
                    <a:pt x="280" y="217"/>
                  </a:cubicBezTo>
                  <a:cubicBezTo>
                    <a:pt x="280" y="216"/>
                    <a:pt x="280" y="216"/>
                    <a:pt x="280" y="216"/>
                  </a:cubicBezTo>
                  <a:cubicBezTo>
                    <a:pt x="275" y="201"/>
                    <a:pt x="275" y="201"/>
                    <a:pt x="275" y="201"/>
                  </a:cubicBezTo>
                  <a:cubicBezTo>
                    <a:pt x="273" y="190"/>
                    <a:pt x="271" y="179"/>
                    <a:pt x="273" y="170"/>
                  </a:cubicBezTo>
                  <a:cubicBezTo>
                    <a:pt x="273" y="163"/>
                    <a:pt x="273" y="163"/>
                    <a:pt x="273" y="163"/>
                  </a:cubicBezTo>
                  <a:cubicBezTo>
                    <a:pt x="266" y="169"/>
                    <a:pt x="266" y="169"/>
                    <a:pt x="266" y="169"/>
                  </a:cubicBezTo>
                  <a:cubicBezTo>
                    <a:pt x="260" y="176"/>
                    <a:pt x="260" y="176"/>
                    <a:pt x="260" y="176"/>
                  </a:cubicBezTo>
                  <a:cubicBezTo>
                    <a:pt x="258" y="147"/>
                    <a:pt x="258" y="147"/>
                    <a:pt x="258" y="147"/>
                  </a:cubicBezTo>
                  <a:cubicBezTo>
                    <a:pt x="258" y="145"/>
                    <a:pt x="258" y="145"/>
                    <a:pt x="258" y="145"/>
                  </a:cubicBezTo>
                  <a:cubicBezTo>
                    <a:pt x="258" y="145"/>
                    <a:pt x="258" y="145"/>
                    <a:pt x="258" y="145"/>
                  </a:cubicBezTo>
                  <a:cubicBezTo>
                    <a:pt x="273" y="123"/>
                    <a:pt x="284" y="110"/>
                    <a:pt x="287" y="107"/>
                  </a:cubicBezTo>
                  <a:cubicBezTo>
                    <a:pt x="280" y="86"/>
                    <a:pt x="280" y="86"/>
                    <a:pt x="280" y="86"/>
                  </a:cubicBezTo>
                  <a:cubicBezTo>
                    <a:pt x="278" y="76"/>
                    <a:pt x="277" y="70"/>
                    <a:pt x="277" y="67"/>
                  </a:cubicBezTo>
                  <a:cubicBezTo>
                    <a:pt x="264" y="61"/>
                    <a:pt x="264" y="61"/>
                    <a:pt x="264" y="61"/>
                  </a:cubicBezTo>
                  <a:lnTo>
                    <a:pt x="258" y="59"/>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Freeform 18"/>
            <p:cNvSpPr/>
            <p:nvPr/>
          </p:nvSpPr>
          <p:spPr bwMode="auto">
            <a:xfrm>
              <a:off x="3263043" y="3302949"/>
              <a:ext cx="627639" cy="390121"/>
            </a:xfrm>
            <a:custGeom>
              <a:avLst/>
              <a:gdLst>
                <a:gd name="T0" fmla="*/ 56 w 422"/>
                <a:gd name="T1" fmla="*/ 7 h 262"/>
                <a:gd name="T2" fmla="*/ 75 w 422"/>
                <a:gd name="T3" fmla="*/ 20 h 262"/>
                <a:gd name="T4" fmla="*/ 77 w 422"/>
                <a:gd name="T5" fmla="*/ 42 h 262"/>
                <a:gd name="T6" fmla="*/ 64 w 422"/>
                <a:gd name="T7" fmla="*/ 45 h 262"/>
                <a:gd name="T8" fmla="*/ 55 w 422"/>
                <a:gd name="T9" fmla="*/ 56 h 262"/>
                <a:gd name="T10" fmla="*/ 62 w 422"/>
                <a:gd name="T11" fmla="*/ 73 h 262"/>
                <a:gd name="T12" fmla="*/ 67 w 422"/>
                <a:gd name="T13" fmla="*/ 95 h 262"/>
                <a:gd name="T14" fmla="*/ 78 w 422"/>
                <a:gd name="T15" fmla="*/ 98 h 262"/>
                <a:gd name="T16" fmla="*/ 88 w 422"/>
                <a:gd name="T17" fmla="*/ 112 h 262"/>
                <a:gd name="T18" fmla="*/ 93 w 422"/>
                <a:gd name="T19" fmla="*/ 133 h 262"/>
                <a:gd name="T20" fmla="*/ 46 w 422"/>
                <a:gd name="T21" fmla="*/ 172 h 262"/>
                <a:gd name="T22" fmla="*/ 0 w 422"/>
                <a:gd name="T23" fmla="*/ 185 h 262"/>
                <a:gd name="T24" fmla="*/ 8 w 422"/>
                <a:gd name="T25" fmla="*/ 200 h 262"/>
                <a:gd name="T26" fmla="*/ 34 w 422"/>
                <a:gd name="T27" fmla="*/ 246 h 262"/>
                <a:gd name="T28" fmla="*/ 44 w 422"/>
                <a:gd name="T29" fmla="*/ 260 h 262"/>
                <a:gd name="T30" fmla="*/ 53 w 422"/>
                <a:gd name="T31" fmla="*/ 238 h 262"/>
                <a:gd name="T32" fmla="*/ 84 w 422"/>
                <a:gd name="T33" fmla="*/ 211 h 262"/>
                <a:gd name="T34" fmla="*/ 111 w 422"/>
                <a:gd name="T35" fmla="*/ 216 h 262"/>
                <a:gd name="T36" fmla="*/ 122 w 422"/>
                <a:gd name="T37" fmla="*/ 190 h 262"/>
                <a:gd name="T38" fmla="*/ 137 w 422"/>
                <a:gd name="T39" fmla="*/ 191 h 262"/>
                <a:gd name="T40" fmla="*/ 189 w 422"/>
                <a:gd name="T41" fmla="*/ 209 h 262"/>
                <a:gd name="T42" fmla="*/ 208 w 422"/>
                <a:gd name="T43" fmla="*/ 218 h 262"/>
                <a:gd name="T44" fmla="*/ 219 w 422"/>
                <a:gd name="T45" fmla="*/ 227 h 262"/>
                <a:gd name="T46" fmla="*/ 239 w 422"/>
                <a:gd name="T47" fmla="*/ 210 h 262"/>
                <a:gd name="T48" fmla="*/ 256 w 422"/>
                <a:gd name="T49" fmla="*/ 205 h 262"/>
                <a:gd name="T50" fmla="*/ 259 w 422"/>
                <a:gd name="T51" fmla="*/ 217 h 262"/>
                <a:gd name="T52" fmla="*/ 265 w 422"/>
                <a:gd name="T53" fmla="*/ 220 h 262"/>
                <a:gd name="T54" fmla="*/ 284 w 422"/>
                <a:gd name="T55" fmla="*/ 211 h 262"/>
                <a:gd name="T56" fmla="*/ 295 w 422"/>
                <a:gd name="T57" fmla="*/ 227 h 262"/>
                <a:gd name="T58" fmla="*/ 299 w 422"/>
                <a:gd name="T59" fmla="*/ 250 h 262"/>
                <a:gd name="T60" fmla="*/ 357 w 422"/>
                <a:gd name="T61" fmla="*/ 214 h 262"/>
                <a:gd name="T62" fmla="*/ 390 w 422"/>
                <a:gd name="T63" fmla="*/ 206 h 262"/>
                <a:gd name="T64" fmla="*/ 420 w 422"/>
                <a:gd name="T65" fmla="*/ 196 h 262"/>
                <a:gd name="T66" fmla="*/ 422 w 422"/>
                <a:gd name="T67" fmla="*/ 186 h 262"/>
                <a:gd name="T68" fmla="*/ 395 w 422"/>
                <a:gd name="T69" fmla="*/ 129 h 262"/>
                <a:gd name="T70" fmla="*/ 384 w 422"/>
                <a:gd name="T71" fmla="*/ 107 h 262"/>
                <a:gd name="T72" fmla="*/ 370 w 422"/>
                <a:gd name="T73" fmla="*/ 93 h 262"/>
                <a:gd name="T74" fmla="*/ 370 w 422"/>
                <a:gd name="T75" fmla="*/ 92 h 262"/>
                <a:gd name="T76" fmla="*/ 322 w 422"/>
                <a:gd name="T77" fmla="*/ 81 h 262"/>
                <a:gd name="T78" fmla="*/ 280 w 422"/>
                <a:gd name="T79" fmla="*/ 80 h 262"/>
                <a:gd name="T80" fmla="*/ 186 w 422"/>
                <a:gd name="T81" fmla="*/ 42 h 262"/>
                <a:gd name="T82" fmla="*/ 124 w 422"/>
                <a:gd name="T83" fmla="*/ 0 h 262"/>
                <a:gd name="T84" fmla="*/ 64 w 422"/>
                <a:gd name="T85" fmla="*/ 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262">
                  <a:moveTo>
                    <a:pt x="53" y="0"/>
                  </a:moveTo>
                  <a:cubicBezTo>
                    <a:pt x="53" y="3"/>
                    <a:pt x="53" y="3"/>
                    <a:pt x="53" y="3"/>
                  </a:cubicBezTo>
                  <a:cubicBezTo>
                    <a:pt x="56" y="7"/>
                    <a:pt x="56" y="7"/>
                    <a:pt x="56" y="7"/>
                  </a:cubicBezTo>
                  <a:cubicBezTo>
                    <a:pt x="74" y="20"/>
                    <a:pt x="74" y="20"/>
                    <a:pt x="74" y="20"/>
                  </a:cubicBezTo>
                  <a:cubicBezTo>
                    <a:pt x="74" y="20"/>
                    <a:pt x="74" y="20"/>
                    <a:pt x="74" y="20"/>
                  </a:cubicBezTo>
                  <a:cubicBezTo>
                    <a:pt x="75" y="20"/>
                    <a:pt x="75" y="20"/>
                    <a:pt x="75" y="20"/>
                  </a:cubicBezTo>
                  <a:cubicBezTo>
                    <a:pt x="86" y="33"/>
                    <a:pt x="86" y="33"/>
                    <a:pt x="86" y="33"/>
                  </a:cubicBezTo>
                  <a:cubicBezTo>
                    <a:pt x="84" y="34"/>
                    <a:pt x="84" y="34"/>
                    <a:pt x="84" y="34"/>
                  </a:cubicBezTo>
                  <a:cubicBezTo>
                    <a:pt x="77" y="42"/>
                    <a:pt x="77" y="42"/>
                    <a:pt x="77" y="42"/>
                  </a:cubicBezTo>
                  <a:cubicBezTo>
                    <a:pt x="77" y="43"/>
                    <a:pt x="77" y="43"/>
                    <a:pt x="77" y="43"/>
                  </a:cubicBezTo>
                  <a:cubicBezTo>
                    <a:pt x="76" y="45"/>
                    <a:pt x="76" y="45"/>
                    <a:pt x="76" y="45"/>
                  </a:cubicBezTo>
                  <a:cubicBezTo>
                    <a:pt x="64" y="45"/>
                    <a:pt x="64" y="45"/>
                    <a:pt x="64" y="45"/>
                  </a:cubicBezTo>
                  <a:cubicBezTo>
                    <a:pt x="57" y="45"/>
                    <a:pt x="57" y="45"/>
                    <a:pt x="57" y="45"/>
                  </a:cubicBezTo>
                  <a:cubicBezTo>
                    <a:pt x="53" y="50"/>
                    <a:pt x="53" y="50"/>
                    <a:pt x="53" y="50"/>
                  </a:cubicBezTo>
                  <a:cubicBezTo>
                    <a:pt x="55" y="56"/>
                    <a:pt x="55" y="56"/>
                    <a:pt x="55" y="56"/>
                  </a:cubicBezTo>
                  <a:cubicBezTo>
                    <a:pt x="55" y="57"/>
                    <a:pt x="55" y="57"/>
                    <a:pt x="55" y="57"/>
                  </a:cubicBezTo>
                  <a:cubicBezTo>
                    <a:pt x="55" y="64"/>
                    <a:pt x="55" y="64"/>
                    <a:pt x="55" y="64"/>
                  </a:cubicBezTo>
                  <a:cubicBezTo>
                    <a:pt x="62" y="73"/>
                    <a:pt x="62" y="73"/>
                    <a:pt x="62" y="73"/>
                  </a:cubicBezTo>
                  <a:cubicBezTo>
                    <a:pt x="62" y="74"/>
                    <a:pt x="62" y="74"/>
                    <a:pt x="62" y="74"/>
                  </a:cubicBezTo>
                  <a:cubicBezTo>
                    <a:pt x="62" y="93"/>
                    <a:pt x="62" y="93"/>
                    <a:pt x="62" y="93"/>
                  </a:cubicBezTo>
                  <a:cubicBezTo>
                    <a:pt x="67" y="95"/>
                    <a:pt x="67" y="95"/>
                    <a:pt x="67" y="95"/>
                  </a:cubicBezTo>
                  <a:cubicBezTo>
                    <a:pt x="77" y="98"/>
                    <a:pt x="77" y="98"/>
                    <a:pt x="77" y="98"/>
                  </a:cubicBezTo>
                  <a:cubicBezTo>
                    <a:pt x="77" y="98"/>
                    <a:pt x="77" y="98"/>
                    <a:pt x="77" y="98"/>
                  </a:cubicBezTo>
                  <a:cubicBezTo>
                    <a:pt x="78" y="98"/>
                    <a:pt x="78" y="98"/>
                    <a:pt x="78" y="98"/>
                  </a:cubicBezTo>
                  <a:cubicBezTo>
                    <a:pt x="79" y="99"/>
                    <a:pt x="79" y="99"/>
                    <a:pt x="79" y="99"/>
                  </a:cubicBezTo>
                  <a:cubicBezTo>
                    <a:pt x="88" y="111"/>
                    <a:pt x="88" y="111"/>
                    <a:pt x="88" y="111"/>
                  </a:cubicBezTo>
                  <a:cubicBezTo>
                    <a:pt x="88" y="112"/>
                    <a:pt x="88" y="112"/>
                    <a:pt x="88" y="112"/>
                  </a:cubicBezTo>
                  <a:cubicBezTo>
                    <a:pt x="93" y="125"/>
                    <a:pt x="93" y="125"/>
                    <a:pt x="93" y="125"/>
                  </a:cubicBezTo>
                  <a:cubicBezTo>
                    <a:pt x="93" y="125"/>
                    <a:pt x="93" y="125"/>
                    <a:pt x="93" y="125"/>
                  </a:cubicBezTo>
                  <a:cubicBezTo>
                    <a:pt x="93" y="133"/>
                    <a:pt x="93" y="133"/>
                    <a:pt x="93" y="133"/>
                  </a:cubicBezTo>
                  <a:cubicBezTo>
                    <a:pt x="92" y="138"/>
                    <a:pt x="91" y="142"/>
                    <a:pt x="89" y="145"/>
                  </a:cubicBezTo>
                  <a:cubicBezTo>
                    <a:pt x="86" y="150"/>
                    <a:pt x="79" y="154"/>
                    <a:pt x="70" y="158"/>
                  </a:cubicBezTo>
                  <a:cubicBezTo>
                    <a:pt x="46" y="172"/>
                    <a:pt x="46" y="172"/>
                    <a:pt x="46" y="172"/>
                  </a:cubicBezTo>
                  <a:cubicBezTo>
                    <a:pt x="46" y="172"/>
                    <a:pt x="46" y="172"/>
                    <a:pt x="46" y="172"/>
                  </a:cubicBezTo>
                  <a:cubicBezTo>
                    <a:pt x="3" y="175"/>
                    <a:pt x="3" y="175"/>
                    <a:pt x="3" y="175"/>
                  </a:cubicBezTo>
                  <a:cubicBezTo>
                    <a:pt x="0" y="185"/>
                    <a:pt x="0" y="185"/>
                    <a:pt x="0" y="185"/>
                  </a:cubicBezTo>
                  <a:cubicBezTo>
                    <a:pt x="8" y="199"/>
                    <a:pt x="8" y="199"/>
                    <a:pt x="8" y="199"/>
                  </a:cubicBezTo>
                  <a:cubicBezTo>
                    <a:pt x="8" y="200"/>
                    <a:pt x="8" y="200"/>
                    <a:pt x="8" y="200"/>
                  </a:cubicBezTo>
                  <a:cubicBezTo>
                    <a:pt x="8" y="200"/>
                    <a:pt x="8" y="200"/>
                    <a:pt x="8" y="200"/>
                  </a:cubicBezTo>
                  <a:cubicBezTo>
                    <a:pt x="10" y="218"/>
                    <a:pt x="10" y="218"/>
                    <a:pt x="10" y="218"/>
                  </a:cubicBezTo>
                  <a:cubicBezTo>
                    <a:pt x="33" y="246"/>
                    <a:pt x="33" y="246"/>
                    <a:pt x="33" y="246"/>
                  </a:cubicBezTo>
                  <a:cubicBezTo>
                    <a:pt x="34" y="246"/>
                    <a:pt x="34" y="246"/>
                    <a:pt x="34" y="246"/>
                  </a:cubicBezTo>
                  <a:cubicBezTo>
                    <a:pt x="34" y="247"/>
                    <a:pt x="34" y="247"/>
                    <a:pt x="34" y="247"/>
                  </a:cubicBezTo>
                  <a:cubicBezTo>
                    <a:pt x="44" y="262"/>
                    <a:pt x="44" y="262"/>
                    <a:pt x="44" y="262"/>
                  </a:cubicBezTo>
                  <a:cubicBezTo>
                    <a:pt x="44" y="260"/>
                    <a:pt x="44" y="260"/>
                    <a:pt x="44" y="260"/>
                  </a:cubicBezTo>
                  <a:cubicBezTo>
                    <a:pt x="44" y="260"/>
                    <a:pt x="44" y="260"/>
                    <a:pt x="44" y="260"/>
                  </a:cubicBezTo>
                  <a:cubicBezTo>
                    <a:pt x="52" y="238"/>
                    <a:pt x="52" y="238"/>
                    <a:pt x="52" y="238"/>
                  </a:cubicBezTo>
                  <a:cubicBezTo>
                    <a:pt x="53" y="238"/>
                    <a:pt x="53" y="238"/>
                    <a:pt x="53" y="238"/>
                  </a:cubicBezTo>
                  <a:cubicBezTo>
                    <a:pt x="66" y="220"/>
                    <a:pt x="66" y="220"/>
                    <a:pt x="66" y="220"/>
                  </a:cubicBezTo>
                  <a:cubicBezTo>
                    <a:pt x="67" y="219"/>
                    <a:pt x="67" y="219"/>
                    <a:pt x="67" y="219"/>
                  </a:cubicBezTo>
                  <a:cubicBezTo>
                    <a:pt x="84" y="211"/>
                    <a:pt x="84" y="211"/>
                    <a:pt x="84" y="211"/>
                  </a:cubicBezTo>
                  <a:cubicBezTo>
                    <a:pt x="86" y="211"/>
                    <a:pt x="86" y="211"/>
                    <a:pt x="86" y="211"/>
                  </a:cubicBezTo>
                  <a:cubicBezTo>
                    <a:pt x="97" y="218"/>
                    <a:pt x="97" y="218"/>
                    <a:pt x="97" y="218"/>
                  </a:cubicBezTo>
                  <a:cubicBezTo>
                    <a:pt x="111" y="216"/>
                    <a:pt x="111" y="216"/>
                    <a:pt x="111" y="216"/>
                  </a:cubicBezTo>
                  <a:cubicBezTo>
                    <a:pt x="106" y="192"/>
                    <a:pt x="106" y="192"/>
                    <a:pt x="106" y="192"/>
                  </a:cubicBezTo>
                  <a:cubicBezTo>
                    <a:pt x="109" y="191"/>
                    <a:pt x="109" y="191"/>
                    <a:pt x="109" y="191"/>
                  </a:cubicBezTo>
                  <a:cubicBezTo>
                    <a:pt x="122" y="190"/>
                    <a:pt x="122" y="190"/>
                    <a:pt x="122" y="190"/>
                  </a:cubicBezTo>
                  <a:cubicBezTo>
                    <a:pt x="136" y="191"/>
                    <a:pt x="136" y="191"/>
                    <a:pt x="136" y="191"/>
                  </a:cubicBezTo>
                  <a:cubicBezTo>
                    <a:pt x="137" y="191"/>
                    <a:pt x="137" y="191"/>
                    <a:pt x="137" y="191"/>
                  </a:cubicBezTo>
                  <a:cubicBezTo>
                    <a:pt x="137" y="191"/>
                    <a:pt x="137" y="191"/>
                    <a:pt x="137" y="191"/>
                  </a:cubicBezTo>
                  <a:cubicBezTo>
                    <a:pt x="165" y="204"/>
                    <a:pt x="165" y="204"/>
                    <a:pt x="165" y="204"/>
                  </a:cubicBezTo>
                  <a:cubicBezTo>
                    <a:pt x="188" y="209"/>
                    <a:pt x="188" y="209"/>
                    <a:pt x="188" y="209"/>
                  </a:cubicBezTo>
                  <a:cubicBezTo>
                    <a:pt x="189" y="209"/>
                    <a:pt x="189" y="209"/>
                    <a:pt x="189" y="209"/>
                  </a:cubicBezTo>
                  <a:cubicBezTo>
                    <a:pt x="190" y="209"/>
                    <a:pt x="190" y="209"/>
                    <a:pt x="190" y="209"/>
                  </a:cubicBezTo>
                  <a:cubicBezTo>
                    <a:pt x="197" y="214"/>
                    <a:pt x="197" y="214"/>
                    <a:pt x="197" y="214"/>
                  </a:cubicBezTo>
                  <a:cubicBezTo>
                    <a:pt x="208" y="218"/>
                    <a:pt x="208" y="218"/>
                    <a:pt x="208" y="218"/>
                  </a:cubicBezTo>
                  <a:cubicBezTo>
                    <a:pt x="208" y="219"/>
                    <a:pt x="208" y="219"/>
                    <a:pt x="208" y="219"/>
                  </a:cubicBezTo>
                  <a:cubicBezTo>
                    <a:pt x="215" y="225"/>
                    <a:pt x="215" y="225"/>
                    <a:pt x="215" y="225"/>
                  </a:cubicBezTo>
                  <a:cubicBezTo>
                    <a:pt x="219" y="227"/>
                    <a:pt x="219" y="227"/>
                    <a:pt x="219" y="227"/>
                  </a:cubicBezTo>
                  <a:cubicBezTo>
                    <a:pt x="227" y="220"/>
                    <a:pt x="227" y="220"/>
                    <a:pt x="227" y="220"/>
                  </a:cubicBezTo>
                  <a:cubicBezTo>
                    <a:pt x="227" y="219"/>
                    <a:pt x="227" y="219"/>
                    <a:pt x="227" y="219"/>
                  </a:cubicBezTo>
                  <a:cubicBezTo>
                    <a:pt x="239" y="210"/>
                    <a:pt x="239" y="210"/>
                    <a:pt x="239" y="210"/>
                  </a:cubicBezTo>
                  <a:cubicBezTo>
                    <a:pt x="245" y="198"/>
                    <a:pt x="245" y="198"/>
                    <a:pt x="245" y="198"/>
                  </a:cubicBezTo>
                  <a:cubicBezTo>
                    <a:pt x="256" y="205"/>
                    <a:pt x="256" y="205"/>
                    <a:pt x="256" y="205"/>
                  </a:cubicBezTo>
                  <a:cubicBezTo>
                    <a:pt x="256" y="205"/>
                    <a:pt x="256" y="205"/>
                    <a:pt x="256" y="205"/>
                  </a:cubicBezTo>
                  <a:cubicBezTo>
                    <a:pt x="256" y="206"/>
                    <a:pt x="256" y="206"/>
                    <a:pt x="256" y="206"/>
                  </a:cubicBezTo>
                  <a:cubicBezTo>
                    <a:pt x="259" y="215"/>
                    <a:pt x="259" y="215"/>
                    <a:pt x="259" y="215"/>
                  </a:cubicBezTo>
                  <a:cubicBezTo>
                    <a:pt x="259" y="217"/>
                    <a:pt x="259" y="217"/>
                    <a:pt x="259" y="217"/>
                  </a:cubicBezTo>
                  <a:cubicBezTo>
                    <a:pt x="257" y="222"/>
                    <a:pt x="257" y="222"/>
                    <a:pt x="257" y="222"/>
                  </a:cubicBezTo>
                  <a:cubicBezTo>
                    <a:pt x="258" y="224"/>
                    <a:pt x="258" y="224"/>
                    <a:pt x="258" y="224"/>
                  </a:cubicBezTo>
                  <a:cubicBezTo>
                    <a:pt x="265" y="220"/>
                    <a:pt x="265" y="220"/>
                    <a:pt x="265" y="220"/>
                  </a:cubicBezTo>
                  <a:cubicBezTo>
                    <a:pt x="275" y="211"/>
                    <a:pt x="275" y="211"/>
                    <a:pt x="275" y="211"/>
                  </a:cubicBezTo>
                  <a:cubicBezTo>
                    <a:pt x="284" y="211"/>
                    <a:pt x="284" y="211"/>
                    <a:pt x="284" y="211"/>
                  </a:cubicBezTo>
                  <a:cubicBezTo>
                    <a:pt x="284" y="211"/>
                    <a:pt x="284" y="211"/>
                    <a:pt x="284" y="211"/>
                  </a:cubicBezTo>
                  <a:cubicBezTo>
                    <a:pt x="284" y="211"/>
                    <a:pt x="284" y="211"/>
                    <a:pt x="284" y="211"/>
                  </a:cubicBezTo>
                  <a:cubicBezTo>
                    <a:pt x="291" y="216"/>
                    <a:pt x="291" y="216"/>
                    <a:pt x="291" y="216"/>
                  </a:cubicBezTo>
                  <a:cubicBezTo>
                    <a:pt x="295" y="220"/>
                    <a:pt x="296" y="223"/>
                    <a:pt x="295" y="227"/>
                  </a:cubicBezTo>
                  <a:cubicBezTo>
                    <a:pt x="294" y="242"/>
                    <a:pt x="294" y="242"/>
                    <a:pt x="294" y="242"/>
                  </a:cubicBezTo>
                  <a:cubicBezTo>
                    <a:pt x="298" y="249"/>
                    <a:pt x="298" y="249"/>
                    <a:pt x="298" y="249"/>
                  </a:cubicBezTo>
                  <a:cubicBezTo>
                    <a:pt x="299" y="250"/>
                    <a:pt x="299" y="250"/>
                    <a:pt x="299" y="250"/>
                  </a:cubicBezTo>
                  <a:cubicBezTo>
                    <a:pt x="316" y="232"/>
                    <a:pt x="327" y="223"/>
                    <a:pt x="334" y="223"/>
                  </a:cubicBezTo>
                  <a:cubicBezTo>
                    <a:pt x="353" y="223"/>
                    <a:pt x="353" y="223"/>
                    <a:pt x="353" y="223"/>
                  </a:cubicBezTo>
                  <a:cubicBezTo>
                    <a:pt x="357" y="214"/>
                    <a:pt x="357" y="214"/>
                    <a:pt x="357" y="214"/>
                  </a:cubicBezTo>
                  <a:cubicBezTo>
                    <a:pt x="371" y="207"/>
                    <a:pt x="371" y="207"/>
                    <a:pt x="371" y="207"/>
                  </a:cubicBezTo>
                  <a:cubicBezTo>
                    <a:pt x="372" y="207"/>
                    <a:pt x="372" y="207"/>
                    <a:pt x="372" y="207"/>
                  </a:cubicBezTo>
                  <a:cubicBezTo>
                    <a:pt x="390" y="206"/>
                    <a:pt x="390" y="206"/>
                    <a:pt x="390" y="206"/>
                  </a:cubicBezTo>
                  <a:cubicBezTo>
                    <a:pt x="408" y="196"/>
                    <a:pt x="408" y="196"/>
                    <a:pt x="408" y="196"/>
                  </a:cubicBezTo>
                  <a:cubicBezTo>
                    <a:pt x="408" y="196"/>
                    <a:pt x="408" y="196"/>
                    <a:pt x="408" y="196"/>
                  </a:cubicBezTo>
                  <a:cubicBezTo>
                    <a:pt x="420" y="196"/>
                    <a:pt x="420" y="196"/>
                    <a:pt x="420" y="196"/>
                  </a:cubicBezTo>
                  <a:cubicBezTo>
                    <a:pt x="418" y="190"/>
                    <a:pt x="418" y="190"/>
                    <a:pt x="418" y="190"/>
                  </a:cubicBezTo>
                  <a:cubicBezTo>
                    <a:pt x="419" y="189"/>
                    <a:pt x="419" y="189"/>
                    <a:pt x="419" y="189"/>
                  </a:cubicBezTo>
                  <a:cubicBezTo>
                    <a:pt x="422" y="186"/>
                    <a:pt x="422" y="186"/>
                    <a:pt x="422" y="186"/>
                  </a:cubicBezTo>
                  <a:cubicBezTo>
                    <a:pt x="396" y="131"/>
                    <a:pt x="396" y="131"/>
                    <a:pt x="396" y="131"/>
                  </a:cubicBezTo>
                  <a:cubicBezTo>
                    <a:pt x="396" y="130"/>
                    <a:pt x="396" y="130"/>
                    <a:pt x="396" y="130"/>
                  </a:cubicBezTo>
                  <a:cubicBezTo>
                    <a:pt x="395" y="129"/>
                    <a:pt x="395" y="129"/>
                    <a:pt x="395" y="129"/>
                  </a:cubicBezTo>
                  <a:cubicBezTo>
                    <a:pt x="406" y="114"/>
                    <a:pt x="406" y="114"/>
                    <a:pt x="406" y="114"/>
                  </a:cubicBezTo>
                  <a:cubicBezTo>
                    <a:pt x="403" y="111"/>
                    <a:pt x="403" y="111"/>
                    <a:pt x="403" y="111"/>
                  </a:cubicBezTo>
                  <a:cubicBezTo>
                    <a:pt x="384" y="107"/>
                    <a:pt x="384" y="107"/>
                    <a:pt x="384" y="107"/>
                  </a:cubicBezTo>
                  <a:cubicBezTo>
                    <a:pt x="382" y="107"/>
                    <a:pt x="382" y="107"/>
                    <a:pt x="382" y="107"/>
                  </a:cubicBezTo>
                  <a:cubicBezTo>
                    <a:pt x="382" y="106"/>
                    <a:pt x="382" y="106"/>
                    <a:pt x="382" y="106"/>
                  </a:cubicBezTo>
                  <a:cubicBezTo>
                    <a:pt x="370" y="93"/>
                    <a:pt x="370" y="93"/>
                    <a:pt x="370" y="93"/>
                  </a:cubicBezTo>
                  <a:cubicBezTo>
                    <a:pt x="371" y="91"/>
                    <a:pt x="371" y="91"/>
                    <a:pt x="371" y="91"/>
                  </a:cubicBezTo>
                  <a:cubicBezTo>
                    <a:pt x="370" y="91"/>
                    <a:pt x="370" y="91"/>
                    <a:pt x="370" y="91"/>
                  </a:cubicBezTo>
                  <a:cubicBezTo>
                    <a:pt x="370" y="92"/>
                    <a:pt x="370" y="92"/>
                    <a:pt x="370" y="92"/>
                  </a:cubicBezTo>
                  <a:cubicBezTo>
                    <a:pt x="359" y="85"/>
                    <a:pt x="359" y="85"/>
                    <a:pt x="359" y="85"/>
                  </a:cubicBezTo>
                  <a:cubicBezTo>
                    <a:pt x="355" y="91"/>
                    <a:pt x="350" y="96"/>
                    <a:pt x="344" y="97"/>
                  </a:cubicBezTo>
                  <a:cubicBezTo>
                    <a:pt x="339" y="99"/>
                    <a:pt x="332" y="93"/>
                    <a:pt x="322" y="81"/>
                  </a:cubicBezTo>
                  <a:cubicBezTo>
                    <a:pt x="316" y="74"/>
                    <a:pt x="316" y="74"/>
                    <a:pt x="316" y="74"/>
                  </a:cubicBezTo>
                  <a:cubicBezTo>
                    <a:pt x="315" y="73"/>
                    <a:pt x="311" y="74"/>
                    <a:pt x="303" y="77"/>
                  </a:cubicBezTo>
                  <a:cubicBezTo>
                    <a:pt x="291" y="81"/>
                    <a:pt x="284" y="82"/>
                    <a:pt x="280" y="80"/>
                  </a:cubicBezTo>
                  <a:cubicBezTo>
                    <a:pt x="277" y="76"/>
                    <a:pt x="275" y="69"/>
                    <a:pt x="277" y="60"/>
                  </a:cubicBezTo>
                  <a:cubicBezTo>
                    <a:pt x="277" y="53"/>
                    <a:pt x="277" y="49"/>
                    <a:pt x="275" y="47"/>
                  </a:cubicBezTo>
                  <a:cubicBezTo>
                    <a:pt x="186" y="42"/>
                    <a:pt x="186" y="42"/>
                    <a:pt x="186" y="42"/>
                  </a:cubicBezTo>
                  <a:cubicBezTo>
                    <a:pt x="177" y="38"/>
                    <a:pt x="171" y="35"/>
                    <a:pt x="167" y="31"/>
                  </a:cubicBezTo>
                  <a:cubicBezTo>
                    <a:pt x="153" y="28"/>
                    <a:pt x="153" y="28"/>
                    <a:pt x="153" y="28"/>
                  </a:cubicBezTo>
                  <a:cubicBezTo>
                    <a:pt x="148" y="26"/>
                    <a:pt x="137" y="17"/>
                    <a:pt x="124" y="0"/>
                  </a:cubicBezTo>
                  <a:cubicBezTo>
                    <a:pt x="115" y="7"/>
                    <a:pt x="115" y="7"/>
                    <a:pt x="115" y="7"/>
                  </a:cubicBezTo>
                  <a:cubicBezTo>
                    <a:pt x="101" y="3"/>
                    <a:pt x="101" y="3"/>
                    <a:pt x="101" y="3"/>
                  </a:cubicBezTo>
                  <a:cubicBezTo>
                    <a:pt x="64" y="4"/>
                    <a:pt x="64" y="4"/>
                    <a:pt x="64" y="4"/>
                  </a:cubicBezTo>
                  <a:lnTo>
                    <a:pt x="53"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19"/>
            <p:cNvSpPr/>
            <p:nvPr/>
          </p:nvSpPr>
          <p:spPr bwMode="auto">
            <a:xfrm>
              <a:off x="3708544" y="3578618"/>
              <a:ext cx="392583" cy="530417"/>
            </a:xfrm>
            <a:custGeom>
              <a:avLst/>
              <a:gdLst>
                <a:gd name="T0" fmla="*/ 207 w 264"/>
                <a:gd name="T1" fmla="*/ 13 h 356"/>
                <a:gd name="T2" fmla="*/ 183 w 264"/>
                <a:gd name="T3" fmla="*/ 4 h 356"/>
                <a:gd name="T4" fmla="*/ 152 w 264"/>
                <a:gd name="T5" fmla="*/ 26 h 356"/>
                <a:gd name="T6" fmla="*/ 133 w 264"/>
                <a:gd name="T7" fmla="*/ 17 h 356"/>
                <a:gd name="T8" fmla="*/ 131 w 264"/>
                <a:gd name="T9" fmla="*/ 19 h 356"/>
                <a:gd name="T10" fmla="*/ 94 w 264"/>
                <a:gd name="T11" fmla="*/ 28 h 356"/>
                <a:gd name="T12" fmla="*/ 74 w 264"/>
                <a:gd name="T13" fmla="*/ 30 h 356"/>
                <a:gd name="T14" fmla="*/ 59 w 264"/>
                <a:gd name="T15" fmla="*/ 45 h 356"/>
                <a:gd name="T16" fmla="*/ 35 w 264"/>
                <a:gd name="T17" fmla="*/ 46 h 356"/>
                <a:gd name="T18" fmla="*/ 19 w 264"/>
                <a:gd name="T19" fmla="*/ 75 h 356"/>
                <a:gd name="T20" fmla="*/ 20 w 264"/>
                <a:gd name="T21" fmla="*/ 79 h 356"/>
                <a:gd name="T22" fmla="*/ 31 w 264"/>
                <a:gd name="T23" fmla="*/ 119 h 356"/>
                <a:gd name="T24" fmla="*/ 30 w 264"/>
                <a:gd name="T25" fmla="*/ 122 h 356"/>
                <a:gd name="T26" fmla="*/ 28 w 264"/>
                <a:gd name="T27" fmla="*/ 123 h 356"/>
                <a:gd name="T28" fmla="*/ 2 w 264"/>
                <a:gd name="T29" fmla="*/ 171 h 356"/>
                <a:gd name="T30" fmla="*/ 16 w 264"/>
                <a:gd name="T31" fmla="*/ 183 h 356"/>
                <a:gd name="T32" fmla="*/ 32 w 264"/>
                <a:gd name="T33" fmla="*/ 235 h 356"/>
                <a:gd name="T34" fmla="*/ 31 w 264"/>
                <a:gd name="T35" fmla="*/ 252 h 356"/>
                <a:gd name="T36" fmla="*/ 30 w 264"/>
                <a:gd name="T37" fmla="*/ 295 h 356"/>
                <a:gd name="T38" fmla="*/ 40 w 264"/>
                <a:gd name="T39" fmla="*/ 314 h 356"/>
                <a:gd name="T40" fmla="*/ 69 w 264"/>
                <a:gd name="T41" fmla="*/ 302 h 356"/>
                <a:gd name="T42" fmla="*/ 58 w 264"/>
                <a:gd name="T43" fmla="*/ 336 h 356"/>
                <a:gd name="T44" fmla="*/ 54 w 264"/>
                <a:gd name="T45" fmla="*/ 356 h 356"/>
                <a:gd name="T46" fmla="*/ 105 w 264"/>
                <a:gd name="T47" fmla="*/ 335 h 356"/>
                <a:gd name="T48" fmla="*/ 134 w 264"/>
                <a:gd name="T49" fmla="*/ 343 h 356"/>
                <a:gd name="T50" fmla="*/ 131 w 264"/>
                <a:gd name="T51" fmla="*/ 333 h 356"/>
                <a:gd name="T52" fmla="*/ 130 w 264"/>
                <a:gd name="T53" fmla="*/ 314 h 356"/>
                <a:gd name="T54" fmla="*/ 138 w 264"/>
                <a:gd name="T55" fmla="*/ 302 h 356"/>
                <a:gd name="T56" fmla="*/ 140 w 264"/>
                <a:gd name="T57" fmla="*/ 288 h 356"/>
                <a:gd name="T58" fmla="*/ 141 w 264"/>
                <a:gd name="T59" fmla="*/ 288 h 356"/>
                <a:gd name="T60" fmla="*/ 143 w 264"/>
                <a:gd name="T61" fmla="*/ 277 h 356"/>
                <a:gd name="T62" fmla="*/ 156 w 264"/>
                <a:gd name="T63" fmla="*/ 257 h 356"/>
                <a:gd name="T64" fmla="*/ 152 w 264"/>
                <a:gd name="T65" fmla="*/ 254 h 356"/>
                <a:gd name="T66" fmla="*/ 161 w 264"/>
                <a:gd name="T67" fmla="*/ 239 h 356"/>
                <a:gd name="T68" fmla="*/ 178 w 264"/>
                <a:gd name="T69" fmla="*/ 219 h 356"/>
                <a:gd name="T70" fmla="*/ 172 w 264"/>
                <a:gd name="T71" fmla="*/ 190 h 356"/>
                <a:gd name="T72" fmla="*/ 194 w 264"/>
                <a:gd name="T73" fmla="*/ 171 h 356"/>
                <a:gd name="T74" fmla="*/ 191 w 264"/>
                <a:gd name="T75" fmla="*/ 145 h 356"/>
                <a:gd name="T76" fmla="*/ 218 w 264"/>
                <a:gd name="T77" fmla="*/ 115 h 356"/>
                <a:gd name="T78" fmla="*/ 236 w 264"/>
                <a:gd name="T79" fmla="*/ 120 h 356"/>
                <a:gd name="T80" fmla="*/ 246 w 264"/>
                <a:gd name="T81" fmla="*/ 108 h 356"/>
                <a:gd name="T82" fmla="*/ 256 w 264"/>
                <a:gd name="T83" fmla="*/ 92 h 356"/>
                <a:gd name="T84" fmla="*/ 257 w 264"/>
                <a:gd name="T85" fmla="*/ 88 h 356"/>
                <a:gd name="T86" fmla="*/ 263 w 264"/>
                <a:gd name="T87" fmla="*/ 83 h 356"/>
                <a:gd name="T88" fmla="*/ 257 w 264"/>
                <a:gd name="T89" fmla="*/ 71 h 356"/>
                <a:gd name="T90" fmla="*/ 242 w 264"/>
                <a:gd name="T91" fmla="*/ 23 h 356"/>
                <a:gd name="T92" fmla="*/ 207 w 264"/>
                <a:gd name="T93" fmla="*/ 1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4" h="356">
                  <a:moveTo>
                    <a:pt x="207" y="13"/>
                  </a:moveTo>
                  <a:cubicBezTo>
                    <a:pt x="207" y="13"/>
                    <a:pt x="207" y="13"/>
                    <a:pt x="207" y="13"/>
                  </a:cubicBezTo>
                  <a:cubicBezTo>
                    <a:pt x="191" y="0"/>
                    <a:pt x="191" y="0"/>
                    <a:pt x="191" y="0"/>
                  </a:cubicBezTo>
                  <a:cubicBezTo>
                    <a:pt x="183" y="4"/>
                    <a:pt x="183" y="4"/>
                    <a:pt x="183" y="4"/>
                  </a:cubicBezTo>
                  <a:cubicBezTo>
                    <a:pt x="178" y="16"/>
                    <a:pt x="170" y="24"/>
                    <a:pt x="160" y="27"/>
                  </a:cubicBezTo>
                  <a:cubicBezTo>
                    <a:pt x="158" y="28"/>
                    <a:pt x="154" y="28"/>
                    <a:pt x="152" y="26"/>
                  </a:cubicBezTo>
                  <a:cubicBezTo>
                    <a:pt x="149" y="22"/>
                    <a:pt x="151" y="15"/>
                    <a:pt x="156" y="3"/>
                  </a:cubicBezTo>
                  <a:cubicBezTo>
                    <a:pt x="133" y="17"/>
                    <a:pt x="133" y="17"/>
                    <a:pt x="133" y="17"/>
                  </a:cubicBezTo>
                  <a:cubicBezTo>
                    <a:pt x="132" y="19"/>
                    <a:pt x="132" y="19"/>
                    <a:pt x="132" y="19"/>
                  </a:cubicBezTo>
                  <a:cubicBezTo>
                    <a:pt x="131" y="19"/>
                    <a:pt x="131" y="19"/>
                    <a:pt x="131" y="19"/>
                  </a:cubicBezTo>
                  <a:cubicBezTo>
                    <a:pt x="111" y="19"/>
                    <a:pt x="111" y="19"/>
                    <a:pt x="111" y="19"/>
                  </a:cubicBezTo>
                  <a:cubicBezTo>
                    <a:pt x="94" y="28"/>
                    <a:pt x="94" y="28"/>
                    <a:pt x="94" y="28"/>
                  </a:cubicBezTo>
                  <a:cubicBezTo>
                    <a:pt x="94" y="29"/>
                    <a:pt x="94" y="29"/>
                    <a:pt x="94" y="29"/>
                  </a:cubicBezTo>
                  <a:cubicBezTo>
                    <a:pt x="74" y="30"/>
                    <a:pt x="74" y="30"/>
                    <a:pt x="74" y="30"/>
                  </a:cubicBezTo>
                  <a:cubicBezTo>
                    <a:pt x="64" y="35"/>
                    <a:pt x="64" y="35"/>
                    <a:pt x="64" y="35"/>
                  </a:cubicBezTo>
                  <a:cubicBezTo>
                    <a:pt x="59" y="45"/>
                    <a:pt x="59" y="45"/>
                    <a:pt x="59" y="45"/>
                  </a:cubicBezTo>
                  <a:cubicBezTo>
                    <a:pt x="58" y="46"/>
                    <a:pt x="58" y="46"/>
                    <a:pt x="58" y="46"/>
                  </a:cubicBezTo>
                  <a:cubicBezTo>
                    <a:pt x="35" y="46"/>
                    <a:pt x="35" y="46"/>
                    <a:pt x="35" y="46"/>
                  </a:cubicBezTo>
                  <a:cubicBezTo>
                    <a:pt x="31" y="46"/>
                    <a:pt x="22" y="53"/>
                    <a:pt x="7" y="68"/>
                  </a:cubicBezTo>
                  <a:cubicBezTo>
                    <a:pt x="14" y="71"/>
                    <a:pt x="18" y="73"/>
                    <a:pt x="19" y="75"/>
                  </a:cubicBezTo>
                  <a:cubicBezTo>
                    <a:pt x="20" y="79"/>
                    <a:pt x="20" y="79"/>
                    <a:pt x="20" y="79"/>
                  </a:cubicBezTo>
                  <a:cubicBezTo>
                    <a:pt x="20" y="79"/>
                    <a:pt x="20" y="79"/>
                    <a:pt x="20" y="79"/>
                  </a:cubicBezTo>
                  <a:cubicBezTo>
                    <a:pt x="30" y="117"/>
                    <a:pt x="30" y="117"/>
                    <a:pt x="30" y="117"/>
                  </a:cubicBezTo>
                  <a:cubicBezTo>
                    <a:pt x="31" y="119"/>
                    <a:pt x="31" y="119"/>
                    <a:pt x="31" y="119"/>
                  </a:cubicBezTo>
                  <a:cubicBezTo>
                    <a:pt x="31" y="122"/>
                    <a:pt x="31" y="122"/>
                    <a:pt x="31" y="122"/>
                  </a:cubicBezTo>
                  <a:cubicBezTo>
                    <a:pt x="30" y="122"/>
                    <a:pt x="30" y="122"/>
                    <a:pt x="30" y="122"/>
                  </a:cubicBezTo>
                  <a:cubicBezTo>
                    <a:pt x="29" y="123"/>
                    <a:pt x="29" y="123"/>
                    <a:pt x="29" y="123"/>
                  </a:cubicBezTo>
                  <a:cubicBezTo>
                    <a:pt x="28" y="123"/>
                    <a:pt x="28" y="123"/>
                    <a:pt x="28" y="123"/>
                  </a:cubicBezTo>
                  <a:cubicBezTo>
                    <a:pt x="0" y="161"/>
                    <a:pt x="0" y="161"/>
                    <a:pt x="0" y="161"/>
                  </a:cubicBezTo>
                  <a:cubicBezTo>
                    <a:pt x="2" y="171"/>
                    <a:pt x="2" y="171"/>
                    <a:pt x="2" y="171"/>
                  </a:cubicBezTo>
                  <a:cubicBezTo>
                    <a:pt x="6" y="167"/>
                    <a:pt x="9" y="166"/>
                    <a:pt x="12" y="168"/>
                  </a:cubicBezTo>
                  <a:cubicBezTo>
                    <a:pt x="16" y="169"/>
                    <a:pt x="17" y="175"/>
                    <a:pt x="16" y="183"/>
                  </a:cubicBezTo>
                  <a:cubicBezTo>
                    <a:pt x="14" y="196"/>
                    <a:pt x="16" y="211"/>
                    <a:pt x="23" y="224"/>
                  </a:cubicBezTo>
                  <a:cubicBezTo>
                    <a:pt x="32" y="235"/>
                    <a:pt x="32" y="235"/>
                    <a:pt x="32" y="235"/>
                  </a:cubicBezTo>
                  <a:cubicBezTo>
                    <a:pt x="36" y="238"/>
                    <a:pt x="37" y="242"/>
                    <a:pt x="36" y="245"/>
                  </a:cubicBezTo>
                  <a:cubicBezTo>
                    <a:pt x="31" y="252"/>
                    <a:pt x="31" y="252"/>
                    <a:pt x="31" y="252"/>
                  </a:cubicBezTo>
                  <a:cubicBezTo>
                    <a:pt x="38" y="260"/>
                    <a:pt x="38" y="260"/>
                    <a:pt x="38" y="260"/>
                  </a:cubicBezTo>
                  <a:cubicBezTo>
                    <a:pt x="41" y="267"/>
                    <a:pt x="38" y="279"/>
                    <a:pt x="30" y="295"/>
                  </a:cubicBezTo>
                  <a:cubicBezTo>
                    <a:pt x="39" y="311"/>
                    <a:pt x="39" y="311"/>
                    <a:pt x="39" y="311"/>
                  </a:cubicBezTo>
                  <a:cubicBezTo>
                    <a:pt x="40" y="314"/>
                    <a:pt x="40" y="314"/>
                    <a:pt x="40" y="314"/>
                  </a:cubicBezTo>
                  <a:cubicBezTo>
                    <a:pt x="46" y="311"/>
                    <a:pt x="46" y="311"/>
                    <a:pt x="46" y="311"/>
                  </a:cubicBezTo>
                  <a:cubicBezTo>
                    <a:pt x="55" y="302"/>
                    <a:pt x="63" y="300"/>
                    <a:pt x="69" y="302"/>
                  </a:cubicBezTo>
                  <a:cubicBezTo>
                    <a:pt x="73" y="304"/>
                    <a:pt x="75" y="307"/>
                    <a:pt x="76" y="311"/>
                  </a:cubicBezTo>
                  <a:cubicBezTo>
                    <a:pt x="76" y="315"/>
                    <a:pt x="71" y="324"/>
                    <a:pt x="58" y="336"/>
                  </a:cubicBezTo>
                  <a:cubicBezTo>
                    <a:pt x="49" y="348"/>
                    <a:pt x="49" y="348"/>
                    <a:pt x="49" y="348"/>
                  </a:cubicBezTo>
                  <a:cubicBezTo>
                    <a:pt x="54" y="356"/>
                    <a:pt x="54" y="356"/>
                    <a:pt x="54" y="356"/>
                  </a:cubicBezTo>
                  <a:cubicBezTo>
                    <a:pt x="60" y="350"/>
                    <a:pt x="66" y="348"/>
                    <a:pt x="69" y="349"/>
                  </a:cubicBezTo>
                  <a:cubicBezTo>
                    <a:pt x="74" y="349"/>
                    <a:pt x="85" y="345"/>
                    <a:pt x="105" y="335"/>
                  </a:cubicBezTo>
                  <a:cubicBezTo>
                    <a:pt x="111" y="331"/>
                    <a:pt x="120" y="335"/>
                    <a:pt x="130" y="345"/>
                  </a:cubicBezTo>
                  <a:cubicBezTo>
                    <a:pt x="134" y="343"/>
                    <a:pt x="134" y="343"/>
                    <a:pt x="134" y="343"/>
                  </a:cubicBezTo>
                  <a:cubicBezTo>
                    <a:pt x="134" y="335"/>
                    <a:pt x="134" y="335"/>
                    <a:pt x="134" y="335"/>
                  </a:cubicBezTo>
                  <a:cubicBezTo>
                    <a:pt x="131" y="333"/>
                    <a:pt x="131" y="333"/>
                    <a:pt x="131" y="333"/>
                  </a:cubicBezTo>
                  <a:cubicBezTo>
                    <a:pt x="130" y="331"/>
                    <a:pt x="131" y="329"/>
                    <a:pt x="134" y="327"/>
                  </a:cubicBezTo>
                  <a:cubicBezTo>
                    <a:pt x="130" y="314"/>
                    <a:pt x="130" y="314"/>
                    <a:pt x="130" y="314"/>
                  </a:cubicBezTo>
                  <a:cubicBezTo>
                    <a:pt x="129" y="312"/>
                    <a:pt x="129" y="309"/>
                    <a:pt x="130" y="307"/>
                  </a:cubicBezTo>
                  <a:cubicBezTo>
                    <a:pt x="132" y="305"/>
                    <a:pt x="135" y="304"/>
                    <a:pt x="138" y="302"/>
                  </a:cubicBezTo>
                  <a:cubicBezTo>
                    <a:pt x="144" y="297"/>
                    <a:pt x="144" y="297"/>
                    <a:pt x="144" y="297"/>
                  </a:cubicBezTo>
                  <a:cubicBezTo>
                    <a:pt x="140" y="288"/>
                    <a:pt x="140" y="288"/>
                    <a:pt x="140" y="288"/>
                  </a:cubicBezTo>
                  <a:cubicBezTo>
                    <a:pt x="140" y="288"/>
                    <a:pt x="140" y="288"/>
                    <a:pt x="140" y="288"/>
                  </a:cubicBezTo>
                  <a:cubicBezTo>
                    <a:pt x="141" y="288"/>
                    <a:pt x="141" y="288"/>
                    <a:pt x="141" y="288"/>
                  </a:cubicBezTo>
                  <a:cubicBezTo>
                    <a:pt x="141" y="287"/>
                    <a:pt x="141" y="287"/>
                    <a:pt x="141" y="287"/>
                  </a:cubicBezTo>
                  <a:cubicBezTo>
                    <a:pt x="144" y="283"/>
                    <a:pt x="144" y="279"/>
                    <a:pt x="143" y="277"/>
                  </a:cubicBezTo>
                  <a:cubicBezTo>
                    <a:pt x="140" y="273"/>
                    <a:pt x="143" y="269"/>
                    <a:pt x="148" y="264"/>
                  </a:cubicBezTo>
                  <a:cubicBezTo>
                    <a:pt x="156" y="257"/>
                    <a:pt x="156" y="257"/>
                    <a:pt x="156" y="257"/>
                  </a:cubicBezTo>
                  <a:cubicBezTo>
                    <a:pt x="154" y="256"/>
                    <a:pt x="154" y="256"/>
                    <a:pt x="154" y="256"/>
                  </a:cubicBezTo>
                  <a:cubicBezTo>
                    <a:pt x="152" y="254"/>
                    <a:pt x="152" y="254"/>
                    <a:pt x="152" y="254"/>
                  </a:cubicBezTo>
                  <a:cubicBezTo>
                    <a:pt x="161" y="250"/>
                    <a:pt x="161" y="250"/>
                    <a:pt x="161" y="250"/>
                  </a:cubicBezTo>
                  <a:cubicBezTo>
                    <a:pt x="161" y="239"/>
                    <a:pt x="161" y="239"/>
                    <a:pt x="161" y="239"/>
                  </a:cubicBezTo>
                  <a:cubicBezTo>
                    <a:pt x="161" y="235"/>
                    <a:pt x="165" y="229"/>
                    <a:pt x="174" y="222"/>
                  </a:cubicBezTo>
                  <a:cubicBezTo>
                    <a:pt x="178" y="219"/>
                    <a:pt x="178" y="219"/>
                    <a:pt x="178" y="219"/>
                  </a:cubicBezTo>
                  <a:cubicBezTo>
                    <a:pt x="168" y="207"/>
                    <a:pt x="168" y="207"/>
                    <a:pt x="168" y="207"/>
                  </a:cubicBezTo>
                  <a:cubicBezTo>
                    <a:pt x="165" y="202"/>
                    <a:pt x="166" y="196"/>
                    <a:pt x="172" y="190"/>
                  </a:cubicBezTo>
                  <a:cubicBezTo>
                    <a:pt x="172" y="188"/>
                    <a:pt x="172" y="188"/>
                    <a:pt x="172" y="188"/>
                  </a:cubicBezTo>
                  <a:cubicBezTo>
                    <a:pt x="194" y="171"/>
                    <a:pt x="194" y="171"/>
                    <a:pt x="194" y="171"/>
                  </a:cubicBezTo>
                  <a:cubicBezTo>
                    <a:pt x="194" y="166"/>
                    <a:pt x="194" y="166"/>
                    <a:pt x="194" y="166"/>
                  </a:cubicBezTo>
                  <a:cubicBezTo>
                    <a:pt x="190" y="164"/>
                    <a:pt x="189" y="157"/>
                    <a:pt x="191" y="145"/>
                  </a:cubicBezTo>
                  <a:cubicBezTo>
                    <a:pt x="194" y="126"/>
                    <a:pt x="202" y="117"/>
                    <a:pt x="216" y="115"/>
                  </a:cubicBezTo>
                  <a:cubicBezTo>
                    <a:pt x="218" y="115"/>
                    <a:pt x="218" y="115"/>
                    <a:pt x="218" y="115"/>
                  </a:cubicBezTo>
                  <a:cubicBezTo>
                    <a:pt x="227" y="120"/>
                    <a:pt x="227" y="120"/>
                    <a:pt x="227" y="120"/>
                  </a:cubicBezTo>
                  <a:cubicBezTo>
                    <a:pt x="236" y="120"/>
                    <a:pt x="236" y="120"/>
                    <a:pt x="236" y="120"/>
                  </a:cubicBezTo>
                  <a:cubicBezTo>
                    <a:pt x="245" y="109"/>
                    <a:pt x="245" y="109"/>
                    <a:pt x="245" y="109"/>
                  </a:cubicBezTo>
                  <a:cubicBezTo>
                    <a:pt x="246" y="108"/>
                    <a:pt x="246" y="108"/>
                    <a:pt x="246" y="108"/>
                  </a:cubicBezTo>
                  <a:cubicBezTo>
                    <a:pt x="257" y="102"/>
                    <a:pt x="257" y="102"/>
                    <a:pt x="257" y="102"/>
                  </a:cubicBezTo>
                  <a:cubicBezTo>
                    <a:pt x="256" y="92"/>
                    <a:pt x="256" y="92"/>
                    <a:pt x="256" y="92"/>
                  </a:cubicBezTo>
                  <a:cubicBezTo>
                    <a:pt x="256" y="90"/>
                    <a:pt x="256" y="90"/>
                    <a:pt x="256" y="90"/>
                  </a:cubicBezTo>
                  <a:cubicBezTo>
                    <a:pt x="257" y="88"/>
                    <a:pt x="257" y="88"/>
                    <a:pt x="257" y="88"/>
                  </a:cubicBezTo>
                  <a:cubicBezTo>
                    <a:pt x="260" y="87"/>
                    <a:pt x="260" y="87"/>
                    <a:pt x="260" y="87"/>
                  </a:cubicBezTo>
                  <a:cubicBezTo>
                    <a:pt x="263" y="83"/>
                    <a:pt x="263" y="83"/>
                    <a:pt x="263" y="83"/>
                  </a:cubicBezTo>
                  <a:cubicBezTo>
                    <a:pt x="264" y="82"/>
                    <a:pt x="264" y="82"/>
                    <a:pt x="264" y="82"/>
                  </a:cubicBezTo>
                  <a:cubicBezTo>
                    <a:pt x="257" y="71"/>
                    <a:pt x="257" y="71"/>
                    <a:pt x="257" y="71"/>
                  </a:cubicBezTo>
                  <a:cubicBezTo>
                    <a:pt x="250" y="62"/>
                    <a:pt x="244" y="53"/>
                    <a:pt x="240" y="44"/>
                  </a:cubicBezTo>
                  <a:cubicBezTo>
                    <a:pt x="236" y="37"/>
                    <a:pt x="237" y="31"/>
                    <a:pt x="242" y="23"/>
                  </a:cubicBezTo>
                  <a:cubicBezTo>
                    <a:pt x="229" y="15"/>
                    <a:pt x="229" y="15"/>
                    <a:pt x="229" y="15"/>
                  </a:cubicBezTo>
                  <a:lnTo>
                    <a:pt x="20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20"/>
            <p:cNvSpPr/>
            <p:nvPr/>
          </p:nvSpPr>
          <p:spPr bwMode="auto">
            <a:xfrm>
              <a:off x="3975598" y="2213810"/>
              <a:ext cx="482421" cy="460269"/>
            </a:xfrm>
            <a:custGeom>
              <a:avLst/>
              <a:gdLst>
                <a:gd name="T0" fmla="*/ 139 w 324"/>
                <a:gd name="T1" fmla="*/ 65 h 309"/>
                <a:gd name="T2" fmla="*/ 122 w 324"/>
                <a:gd name="T3" fmla="*/ 69 h 309"/>
                <a:gd name="T4" fmla="*/ 100 w 324"/>
                <a:gd name="T5" fmla="*/ 81 h 309"/>
                <a:gd name="T6" fmla="*/ 78 w 324"/>
                <a:gd name="T7" fmla="*/ 100 h 309"/>
                <a:gd name="T8" fmla="*/ 60 w 324"/>
                <a:gd name="T9" fmla="*/ 121 h 309"/>
                <a:gd name="T10" fmla="*/ 36 w 324"/>
                <a:gd name="T11" fmla="*/ 120 h 309"/>
                <a:gd name="T12" fmla="*/ 25 w 324"/>
                <a:gd name="T13" fmla="*/ 135 h 309"/>
                <a:gd name="T14" fmla="*/ 5 w 324"/>
                <a:gd name="T15" fmla="*/ 181 h 309"/>
                <a:gd name="T16" fmla="*/ 3 w 324"/>
                <a:gd name="T17" fmla="*/ 191 h 309"/>
                <a:gd name="T18" fmla="*/ 8 w 324"/>
                <a:gd name="T19" fmla="*/ 201 h 309"/>
                <a:gd name="T20" fmla="*/ 29 w 324"/>
                <a:gd name="T21" fmla="*/ 207 h 309"/>
                <a:gd name="T22" fmla="*/ 34 w 324"/>
                <a:gd name="T23" fmla="*/ 211 h 309"/>
                <a:gd name="T24" fmla="*/ 41 w 324"/>
                <a:gd name="T25" fmla="*/ 215 h 309"/>
                <a:gd name="T26" fmla="*/ 68 w 324"/>
                <a:gd name="T27" fmla="*/ 236 h 309"/>
                <a:gd name="T28" fmla="*/ 97 w 324"/>
                <a:gd name="T29" fmla="*/ 194 h 309"/>
                <a:gd name="T30" fmla="*/ 105 w 324"/>
                <a:gd name="T31" fmla="*/ 183 h 309"/>
                <a:gd name="T32" fmla="*/ 128 w 324"/>
                <a:gd name="T33" fmla="*/ 176 h 309"/>
                <a:gd name="T34" fmla="*/ 150 w 324"/>
                <a:gd name="T35" fmla="*/ 172 h 309"/>
                <a:gd name="T36" fmla="*/ 162 w 324"/>
                <a:gd name="T37" fmla="*/ 191 h 309"/>
                <a:gd name="T38" fmla="*/ 164 w 324"/>
                <a:gd name="T39" fmla="*/ 206 h 309"/>
                <a:gd name="T40" fmla="*/ 160 w 324"/>
                <a:gd name="T41" fmla="*/ 234 h 309"/>
                <a:gd name="T42" fmla="*/ 146 w 324"/>
                <a:gd name="T43" fmla="*/ 254 h 309"/>
                <a:gd name="T44" fmla="*/ 153 w 324"/>
                <a:gd name="T45" fmla="*/ 267 h 309"/>
                <a:gd name="T46" fmla="*/ 160 w 324"/>
                <a:gd name="T47" fmla="*/ 260 h 309"/>
                <a:gd name="T48" fmla="*/ 167 w 324"/>
                <a:gd name="T49" fmla="*/ 278 h 309"/>
                <a:gd name="T50" fmla="*/ 158 w 324"/>
                <a:gd name="T51" fmla="*/ 283 h 309"/>
                <a:gd name="T52" fmla="*/ 154 w 324"/>
                <a:gd name="T53" fmla="*/ 298 h 309"/>
                <a:gd name="T54" fmla="*/ 146 w 324"/>
                <a:gd name="T55" fmla="*/ 299 h 309"/>
                <a:gd name="T56" fmla="*/ 137 w 324"/>
                <a:gd name="T57" fmla="*/ 309 h 309"/>
                <a:gd name="T58" fmla="*/ 171 w 324"/>
                <a:gd name="T59" fmla="*/ 283 h 309"/>
                <a:gd name="T60" fmla="*/ 235 w 324"/>
                <a:gd name="T61" fmla="*/ 225 h 309"/>
                <a:gd name="T62" fmla="*/ 245 w 324"/>
                <a:gd name="T63" fmla="*/ 225 h 309"/>
                <a:gd name="T64" fmla="*/ 270 w 324"/>
                <a:gd name="T65" fmla="*/ 211 h 309"/>
                <a:gd name="T66" fmla="*/ 324 w 324"/>
                <a:gd name="T67" fmla="*/ 136 h 309"/>
                <a:gd name="T68" fmla="*/ 315 w 324"/>
                <a:gd name="T69" fmla="*/ 107 h 309"/>
                <a:gd name="T70" fmla="*/ 307 w 324"/>
                <a:gd name="T71" fmla="*/ 107 h 309"/>
                <a:gd name="T72" fmla="*/ 296 w 324"/>
                <a:gd name="T73" fmla="*/ 96 h 309"/>
                <a:gd name="T74" fmla="*/ 282 w 324"/>
                <a:gd name="T75" fmla="*/ 49 h 309"/>
                <a:gd name="T76" fmla="*/ 265 w 324"/>
                <a:gd name="T77" fmla="*/ 14 h 309"/>
                <a:gd name="T78" fmla="*/ 260 w 324"/>
                <a:gd name="T79" fmla="*/ 10 h 309"/>
                <a:gd name="T80" fmla="*/ 237 w 324"/>
                <a:gd name="T81" fmla="*/ 19 h 309"/>
                <a:gd name="T82" fmla="*/ 227 w 324"/>
                <a:gd name="T83" fmla="*/ 7 h 309"/>
                <a:gd name="T84" fmla="*/ 201 w 324"/>
                <a:gd name="T85" fmla="*/ 0 h 309"/>
                <a:gd name="T86" fmla="*/ 203 w 324"/>
                <a:gd name="T87" fmla="*/ 13 h 309"/>
                <a:gd name="T88" fmla="*/ 196 w 324"/>
                <a:gd name="T89" fmla="*/ 28 h 309"/>
                <a:gd name="T90" fmla="*/ 182 w 324"/>
                <a:gd name="T91" fmla="*/ 42 h 309"/>
                <a:gd name="T92" fmla="*/ 148 w 324"/>
                <a:gd name="T93" fmla="*/ 4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4" h="309">
                  <a:moveTo>
                    <a:pt x="148" y="41"/>
                  </a:moveTo>
                  <a:cubicBezTo>
                    <a:pt x="140" y="52"/>
                    <a:pt x="140" y="52"/>
                    <a:pt x="140" y="52"/>
                  </a:cubicBezTo>
                  <a:cubicBezTo>
                    <a:pt x="138" y="54"/>
                    <a:pt x="138" y="58"/>
                    <a:pt x="139" y="65"/>
                  </a:cubicBezTo>
                  <a:cubicBezTo>
                    <a:pt x="139" y="69"/>
                    <a:pt x="139" y="69"/>
                    <a:pt x="139" y="69"/>
                  </a:cubicBezTo>
                  <a:cubicBezTo>
                    <a:pt x="123" y="69"/>
                    <a:pt x="123" y="69"/>
                    <a:pt x="123" y="69"/>
                  </a:cubicBezTo>
                  <a:cubicBezTo>
                    <a:pt x="122" y="69"/>
                    <a:pt x="122" y="69"/>
                    <a:pt x="122" y="69"/>
                  </a:cubicBezTo>
                  <a:cubicBezTo>
                    <a:pt x="110" y="66"/>
                    <a:pt x="110" y="66"/>
                    <a:pt x="110" y="66"/>
                  </a:cubicBezTo>
                  <a:cubicBezTo>
                    <a:pt x="101" y="80"/>
                    <a:pt x="101" y="80"/>
                    <a:pt x="101" y="80"/>
                  </a:cubicBezTo>
                  <a:cubicBezTo>
                    <a:pt x="100" y="81"/>
                    <a:pt x="100" y="81"/>
                    <a:pt x="100" y="81"/>
                  </a:cubicBezTo>
                  <a:cubicBezTo>
                    <a:pt x="89" y="88"/>
                    <a:pt x="89" y="88"/>
                    <a:pt x="89" y="88"/>
                  </a:cubicBezTo>
                  <a:cubicBezTo>
                    <a:pt x="79" y="98"/>
                    <a:pt x="79" y="98"/>
                    <a:pt x="79" y="98"/>
                  </a:cubicBezTo>
                  <a:cubicBezTo>
                    <a:pt x="78" y="100"/>
                    <a:pt x="78" y="100"/>
                    <a:pt x="78" y="100"/>
                  </a:cubicBezTo>
                  <a:cubicBezTo>
                    <a:pt x="60" y="120"/>
                    <a:pt x="60" y="120"/>
                    <a:pt x="60" y="120"/>
                  </a:cubicBezTo>
                  <a:cubicBezTo>
                    <a:pt x="60" y="121"/>
                    <a:pt x="60" y="121"/>
                    <a:pt x="60" y="121"/>
                  </a:cubicBezTo>
                  <a:cubicBezTo>
                    <a:pt x="60" y="121"/>
                    <a:pt x="60" y="121"/>
                    <a:pt x="60" y="121"/>
                  </a:cubicBezTo>
                  <a:cubicBezTo>
                    <a:pt x="47" y="128"/>
                    <a:pt x="47" y="128"/>
                    <a:pt x="47" y="128"/>
                  </a:cubicBezTo>
                  <a:cubicBezTo>
                    <a:pt x="36" y="121"/>
                    <a:pt x="36" y="121"/>
                    <a:pt x="36" y="121"/>
                  </a:cubicBezTo>
                  <a:cubicBezTo>
                    <a:pt x="36" y="120"/>
                    <a:pt x="36" y="120"/>
                    <a:pt x="36" y="120"/>
                  </a:cubicBezTo>
                  <a:cubicBezTo>
                    <a:pt x="27" y="110"/>
                    <a:pt x="27" y="110"/>
                    <a:pt x="27" y="110"/>
                  </a:cubicBezTo>
                  <a:cubicBezTo>
                    <a:pt x="20" y="107"/>
                    <a:pt x="20" y="107"/>
                    <a:pt x="20" y="107"/>
                  </a:cubicBezTo>
                  <a:cubicBezTo>
                    <a:pt x="25" y="135"/>
                    <a:pt x="25" y="135"/>
                    <a:pt x="25" y="135"/>
                  </a:cubicBezTo>
                  <a:cubicBezTo>
                    <a:pt x="29" y="150"/>
                    <a:pt x="29" y="150"/>
                    <a:pt x="29" y="150"/>
                  </a:cubicBezTo>
                  <a:cubicBezTo>
                    <a:pt x="19" y="160"/>
                    <a:pt x="19" y="160"/>
                    <a:pt x="19" y="160"/>
                  </a:cubicBezTo>
                  <a:cubicBezTo>
                    <a:pt x="5" y="181"/>
                    <a:pt x="5" y="181"/>
                    <a:pt x="5" y="181"/>
                  </a:cubicBezTo>
                  <a:cubicBezTo>
                    <a:pt x="5" y="190"/>
                    <a:pt x="5" y="190"/>
                    <a:pt x="5" y="190"/>
                  </a:cubicBezTo>
                  <a:cubicBezTo>
                    <a:pt x="4" y="191"/>
                    <a:pt x="4" y="191"/>
                    <a:pt x="4" y="191"/>
                  </a:cubicBezTo>
                  <a:cubicBezTo>
                    <a:pt x="3" y="191"/>
                    <a:pt x="3" y="191"/>
                    <a:pt x="3" y="191"/>
                  </a:cubicBezTo>
                  <a:cubicBezTo>
                    <a:pt x="0" y="196"/>
                    <a:pt x="0" y="196"/>
                    <a:pt x="0" y="196"/>
                  </a:cubicBezTo>
                  <a:cubicBezTo>
                    <a:pt x="3" y="201"/>
                    <a:pt x="3" y="201"/>
                    <a:pt x="3" y="201"/>
                  </a:cubicBezTo>
                  <a:cubicBezTo>
                    <a:pt x="8" y="201"/>
                    <a:pt x="8" y="201"/>
                    <a:pt x="8" y="201"/>
                  </a:cubicBezTo>
                  <a:cubicBezTo>
                    <a:pt x="28" y="207"/>
                    <a:pt x="28" y="207"/>
                    <a:pt x="28" y="207"/>
                  </a:cubicBezTo>
                  <a:cubicBezTo>
                    <a:pt x="29" y="207"/>
                    <a:pt x="29" y="207"/>
                    <a:pt x="29" y="207"/>
                  </a:cubicBezTo>
                  <a:cubicBezTo>
                    <a:pt x="29" y="207"/>
                    <a:pt x="29" y="207"/>
                    <a:pt x="29" y="207"/>
                  </a:cubicBezTo>
                  <a:cubicBezTo>
                    <a:pt x="29" y="207"/>
                    <a:pt x="29" y="207"/>
                    <a:pt x="29" y="207"/>
                  </a:cubicBezTo>
                  <a:cubicBezTo>
                    <a:pt x="30" y="207"/>
                    <a:pt x="30" y="207"/>
                    <a:pt x="30" y="207"/>
                  </a:cubicBezTo>
                  <a:cubicBezTo>
                    <a:pt x="34" y="211"/>
                    <a:pt x="34" y="211"/>
                    <a:pt x="34" y="211"/>
                  </a:cubicBezTo>
                  <a:cubicBezTo>
                    <a:pt x="40" y="214"/>
                    <a:pt x="40" y="214"/>
                    <a:pt x="40" y="214"/>
                  </a:cubicBezTo>
                  <a:cubicBezTo>
                    <a:pt x="41" y="214"/>
                    <a:pt x="41" y="214"/>
                    <a:pt x="41" y="214"/>
                  </a:cubicBezTo>
                  <a:cubicBezTo>
                    <a:pt x="41" y="215"/>
                    <a:pt x="41" y="215"/>
                    <a:pt x="41" y="215"/>
                  </a:cubicBezTo>
                  <a:cubicBezTo>
                    <a:pt x="43" y="218"/>
                    <a:pt x="45" y="220"/>
                    <a:pt x="45" y="223"/>
                  </a:cubicBezTo>
                  <a:cubicBezTo>
                    <a:pt x="47" y="229"/>
                    <a:pt x="47" y="229"/>
                    <a:pt x="47" y="229"/>
                  </a:cubicBezTo>
                  <a:cubicBezTo>
                    <a:pt x="68" y="236"/>
                    <a:pt x="68" y="236"/>
                    <a:pt x="68" y="236"/>
                  </a:cubicBezTo>
                  <a:cubicBezTo>
                    <a:pt x="74" y="234"/>
                    <a:pt x="74" y="234"/>
                    <a:pt x="74" y="234"/>
                  </a:cubicBezTo>
                  <a:cubicBezTo>
                    <a:pt x="80" y="226"/>
                    <a:pt x="80" y="226"/>
                    <a:pt x="80" y="226"/>
                  </a:cubicBezTo>
                  <a:cubicBezTo>
                    <a:pt x="97" y="194"/>
                    <a:pt x="97" y="194"/>
                    <a:pt x="97" y="194"/>
                  </a:cubicBezTo>
                  <a:cubicBezTo>
                    <a:pt x="98" y="194"/>
                    <a:pt x="98" y="194"/>
                    <a:pt x="98" y="194"/>
                  </a:cubicBezTo>
                  <a:cubicBezTo>
                    <a:pt x="98" y="194"/>
                    <a:pt x="98" y="194"/>
                    <a:pt x="98" y="194"/>
                  </a:cubicBezTo>
                  <a:cubicBezTo>
                    <a:pt x="105" y="183"/>
                    <a:pt x="105" y="183"/>
                    <a:pt x="105" y="183"/>
                  </a:cubicBezTo>
                  <a:cubicBezTo>
                    <a:pt x="106" y="182"/>
                    <a:pt x="106" y="182"/>
                    <a:pt x="106" y="182"/>
                  </a:cubicBezTo>
                  <a:cubicBezTo>
                    <a:pt x="119" y="176"/>
                    <a:pt x="119" y="176"/>
                    <a:pt x="119" y="176"/>
                  </a:cubicBezTo>
                  <a:cubicBezTo>
                    <a:pt x="128" y="176"/>
                    <a:pt x="128" y="176"/>
                    <a:pt x="128" y="176"/>
                  </a:cubicBezTo>
                  <a:cubicBezTo>
                    <a:pt x="131" y="170"/>
                    <a:pt x="134" y="167"/>
                    <a:pt x="138" y="167"/>
                  </a:cubicBezTo>
                  <a:cubicBezTo>
                    <a:pt x="140" y="167"/>
                    <a:pt x="143" y="169"/>
                    <a:pt x="149" y="171"/>
                  </a:cubicBezTo>
                  <a:cubicBezTo>
                    <a:pt x="150" y="172"/>
                    <a:pt x="150" y="172"/>
                    <a:pt x="150" y="172"/>
                  </a:cubicBezTo>
                  <a:cubicBezTo>
                    <a:pt x="150" y="173"/>
                    <a:pt x="150" y="173"/>
                    <a:pt x="150" y="173"/>
                  </a:cubicBezTo>
                  <a:cubicBezTo>
                    <a:pt x="162" y="191"/>
                    <a:pt x="162" y="191"/>
                    <a:pt x="162" y="191"/>
                  </a:cubicBezTo>
                  <a:cubicBezTo>
                    <a:pt x="162" y="191"/>
                    <a:pt x="162" y="191"/>
                    <a:pt x="162" y="191"/>
                  </a:cubicBezTo>
                  <a:cubicBezTo>
                    <a:pt x="163" y="191"/>
                    <a:pt x="163" y="191"/>
                    <a:pt x="163" y="191"/>
                  </a:cubicBezTo>
                  <a:cubicBezTo>
                    <a:pt x="163" y="193"/>
                    <a:pt x="163" y="193"/>
                    <a:pt x="163" y="193"/>
                  </a:cubicBezTo>
                  <a:cubicBezTo>
                    <a:pt x="164" y="206"/>
                    <a:pt x="164" y="206"/>
                    <a:pt x="164" y="206"/>
                  </a:cubicBezTo>
                  <a:cubicBezTo>
                    <a:pt x="163" y="220"/>
                    <a:pt x="163" y="220"/>
                    <a:pt x="163" y="220"/>
                  </a:cubicBezTo>
                  <a:cubicBezTo>
                    <a:pt x="160" y="233"/>
                    <a:pt x="160" y="233"/>
                    <a:pt x="160" y="233"/>
                  </a:cubicBezTo>
                  <a:cubicBezTo>
                    <a:pt x="160" y="234"/>
                    <a:pt x="160" y="234"/>
                    <a:pt x="160" y="234"/>
                  </a:cubicBezTo>
                  <a:cubicBezTo>
                    <a:pt x="159" y="234"/>
                    <a:pt x="159" y="234"/>
                    <a:pt x="159" y="234"/>
                  </a:cubicBezTo>
                  <a:cubicBezTo>
                    <a:pt x="150" y="245"/>
                    <a:pt x="150" y="245"/>
                    <a:pt x="150" y="245"/>
                  </a:cubicBezTo>
                  <a:cubicBezTo>
                    <a:pt x="146" y="254"/>
                    <a:pt x="146" y="254"/>
                    <a:pt x="146" y="254"/>
                  </a:cubicBezTo>
                  <a:cubicBezTo>
                    <a:pt x="147" y="269"/>
                    <a:pt x="147" y="269"/>
                    <a:pt x="147" y="269"/>
                  </a:cubicBezTo>
                  <a:cubicBezTo>
                    <a:pt x="148" y="269"/>
                    <a:pt x="148" y="269"/>
                    <a:pt x="148" y="269"/>
                  </a:cubicBezTo>
                  <a:cubicBezTo>
                    <a:pt x="153" y="267"/>
                    <a:pt x="153" y="267"/>
                    <a:pt x="153" y="267"/>
                  </a:cubicBezTo>
                  <a:cubicBezTo>
                    <a:pt x="158" y="262"/>
                    <a:pt x="158" y="262"/>
                    <a:pt x="158" y="262"/>
                  </a:cubicBezTo>
                  <a:cubicBezTo>
                    <a:pt x="160" y="261"/>
                    <a:pt x="160" y="261"/>
                    <a:pt x="160" y="261"/>
                  </a:cubicBezTo>
                  <a:cubicBezTo>
                    <a:pt x="160" y="260"/>
                    <a:pt x="160" y="260"/>
                    <a:pt x="160" y="260"/>
                  </a:cubicBezTo>
                  <a:cubicBezTo>
                    <a:pt x="167" y="266"/>
                    <a:pt x="167" y="266"/>
                    <a:pt x="167" y="266"/>
                  </a:cubicBezTo>
                  <a:cubicBezTo>
                    <a:pt x="167" y="267"/>
                    <a:pt x="167" y="267"/>
                    <a:pt x="167" y="267"/>
                  </a:cubicBezTo>
                  <a:cubicBezTo>
                    <a:pt x="167" y="278"/>
                    <a:pt x="167" y="278"/>
                    <a:pt x="167" y="278"/>
                  </a:cubicBezTo>
                  <a:cubicBezTo>
                    <a:pt x="167" y="278"/>
                    <a:pt x="167" y="278"/>
                    <a:pt x="167" y="278"/>
                  </a:cubicBezTo>
                  <a:cubicBezTo>
                    <a:pt x="160" y="280"/>
                    <a:pt x="160" y="280"/>
                    <a:pt x="160" y="280"/>
                  </a:cubicBezTo>
                  <a:cubicBezTo>
                    <a:pt x="158" y="283"/>
                    <a:pt x="158" y="283"/>
                    <a:pt x="158" y="283"/>
                  </a:cubicBezTo>
                  <a:cubicBezTo>
                    <a:pt x="158" y="289"/>
                    <a:pt x="158" y="289"/>
                    <a:pt x="158" y="289"/>
                  </a:cubicBezTo>
                  <a:cubicBezTo>
                    <a:pt x="158" y="290"/>
                    <a:pt x="158" y="290"/>
                    <a:pt x="158" y="290"/>
                  </a:cubicBezTo>
                  <a:cubicBezTo>
                    <a:pt x="154" y="298"/>
                    <a:pt x="154" y="298"/>
                    <a:pt x="154" y="298"/>
                  </a:cubicBezTo>
                  <a:cubicBezTo>
                    <a:pt x="153" y="298"/>
                    <a:pt x="153" y="298"/>
                    <a:pt x="153" y="298"/>
                  </a:cubicBezTo>
                  <a:cubicBezTo>
                    <a:pt x="151" y="298"/>
                    <a:pt x="151" y="298"/>
                    <a:pt x="151" y="298"/>
                  </a:cubicBezTo>
                  <a:cubicBezTo>
                    <a:pt x="146" y="299"/>
                    <a:pt x="146" y="299"/>
                    <a:pt x="146" y="299"/>
                  </a:cubicBezTo>
                  <a:cubicBezTo>
                    <a:pt x="140" y="300"/>
                    <a:pt x="140" y="300"/>
                    <a:pt x="140" y="300"/>
                  </a:cubicBezTo>
                  <a:cubicBezTo>
                    <a:pt x="136" y="308"/>
                    <a:pt x="136" y="308"/>
                    <a:pt x="136" y="308"/>
                  </a:cubicBezTo>
                  <a:cubicBezTo>
                    <a:pt x="137" y="309"/>
                    <a:pt x="137" y="309"/>
                    <a:pt x="137" y="309"/>
                  </a:cubicBezTo>
                  <a:cubicBezTo>
                    <a:pt x="160" y="307"/>
                    <a:pt x="160" y="307"/>
                    <a:pt x="160" y="307"/>
                  </a:cubicBezTo>
                  <a:cubicBezTo>
                    <a:pt x="164" y="303"/>
                    <a:pt x="164" y="303"/>
                    <a:pt x="164" y="303"/>
                  </a:cubicBezTo>
                  <a:cubicBezTo>
                    <a:pt x="171" y="283"/>
                    <a:pt x="171" y="283"/>
                    <a:pt x="171" y="283"/>
                  </a:cubicBezTo>
                  <a:cubicBezTo>
                    <a:pt x="222" y="231"/>
                    <a:pt x="222" y="231"/>
                    <a:pt x="222" y="231"/>
                  </a:cubicBezTo>
                  <a:cubicBezTo>
                    <a:pt x="224" y="231"/>
                    <a:pt x="224" y="231"/>
                    <a:pt x="224" y="231"/>
                  </a:cubicBezTo>
                  <a:cubicBezTo>
                    <a:pt x="235" y="225"/>
                    <a:pt x="235" y="225"/>
                    <a:pt x="235" y="225"/>
                  </a:cubicBezTo>
                  <a:cubicBezTo>
                    <a:pt x="236" y="225"/>
                    <a:pt x="236" y="225"/>
                    <a:pt x="236" y="225"/>
                  </a:cubicBezTo>
                  <a:cubicBezTo>
                    <a:pt x="236" y="225"/>
                    <a:pt x="236" y="225"/>
                    <a:pt x="236" y="225"/>
                  </a:cubicBezTo>
                  <a:cubicBezTo>
                    <a:pt x="245" y="225"/>
                    <a:pt x="245" y="225"/>
                    <a:pt x="245" y="225"/>
                  </a:cubicBezTo>
                  <a:cubicBezTo>
                    <a:pt x="254" y="223"/>
                    <a:pt x="254" y="223"/>
                    <a:pt x="254" y="223"/>
                  </a:cubicBezTo>
                  <a:cubicBezTo>
                    <a:pt x="263" y="219"/>
                    <a:pt x="263" y="219"/>
                    <a:pt x="263" y="219"/>
                  </a:cubicBezTo>
                  <a:cubicBezTo>
                    <a:pt x="270" y="211"/>
                    <a:pt x="270" y="211"/>
                    <a:pt x="270" y="211"/>
                  </a:cubicBezTo>
                  <a:cubicBezTo>
                    <a:pt x="281" y="181"/>
                    <a:pt x="281" y="181"/>
                    <a:pt x="281" y="181"/>
                  </a:cubicBezTo>
                  <a:cubicBezTo>
                    <a:pt x="281" y="180"/>
                    <a:pt x="281" y="180"/>
                    <a:pt x="281" y="180"/>
                  </a:cubicBezTo>
                  <a:cubicBezTo>
                    <a:pt x="324" y="136"/>
                    <a:pt x="324" y="136"/>
                    <a:pt x="324" y="136"/>
                  </a:cubicBezTo>
                  <a:cubicBezTo>
                    <a:pt x="324" y="135"/>
                    <a:pt x="324" y="135"/>
                    <a:pt x="324" y="135"/>
                  </a:cubicBezTo>
                  <a:cubicBezTo>
                    <a:pt x="321" y="111"/>
                    <a:pt x="321" y="111"/>
                    <a:pt x="321" y="111"/>
                  </a:cubicBezTo>
                  <a:cubicBezTo>
                    <a:pt x="319" y="110"/>
                    <a:pt x="316" y="109"/>
                    <a:pt x="315" y="107"/>
                  </a:cubicBezTo>
                  <a:cubicBezTo>
                    <a:pt x="314" y="105"/>
                    <a:pt x="314" y="105"/>
                    <a:pt x="314" y="105"/>
                  </a:cubicBezTo>
                  <a:cubicBezTo>
                    <a:pt x="314" y="106"/>
                    <a:pt x="314" y="106"/>
                    <a:pt x="314" y="106"/>
                  </a:cubicBezTo>
                  <a:cubicBezTo>
                    <a:pt x="307" y="107"/>
                    <a:pt x="307" y="107"/>
                    <a:pt x="307" y="107"/>
                  </a:cubicBezTo>
                  <a:cubicBezTo>
                    <a:pt x="303" y="105"/>
                    <a:pt x="301" y="104"/>
                    <a:pt x="298" y="100"/>
                  </a:cubicBezTo>
                  <a:cubicBezTo>
                    <a:pt x="296" y="96"/>
                    <a:pt x="296" y="96"/>
                    <a:pt x="296" y="96"/>
                  </a:cubicBezTo>
                  <a:cubicBezTo>
                    <a:pt x="296" y="96"/>
                    <a:pt x="296" y="96"/>
                    <a:pt x="296" y="96"/>
                  </a:cubicBezTo>
                  <a:cubicBezTo>
                    <a:pt x="296" y="95"/>
                    <a:pt x="296" y="95"/>
                    <a:pt x="296" y="95"/>
                  </a:cubicBezTo>
                  <a:cubicBezTo>
                    <a:pt x="296" y="58"/>
                    <a:pt x="296" y="58"/>
                    <a:pt x="296" y="58"/>
                  </a:cubicBezTo>
                  <a:cubicBezTo>
                    <a:pt x="291" y="56"/>
                    <a:pt x="287" y="54"/>
                    <a:pt x="282" y="49"/>
                  </a:cubicBezTo>
                  <a:cubicBezTo>
                    <a:pt x="274" y="39"/>
                    <a:pt x="274" y="39"/>
                    <a:pt x="274" y="39"/>
                  </a:cubicBezTo>
                  <a:cubicBezTo>
                    <a:pt x="265" y="27"/>
                    <a:pt x="265" y="27"/>
                    <a:pt x="265" y="27"/>
                  </a:cubicBezTo>
                  <a:cubicBezTo>
                    <a:pt x="264" y="25"/>
                    <a:pt x="264" y="20"/>
                    <a:pt x="265" y="14"/>
                  </a:cubicBezTo>
                  <a:cubicBezTo>
                    <a:pt x="265" y="11"/>
                    <a:pt x="265" y="11"/>
                    <a:pt x="265" y="11"/>
                  </a:cubicBezTo>
                  <a:cubicBezTo>
                    <a:pt x="260" y="5"/>
                    <a:pt x="260" y="5"/>
                    <a:pt x="260" y="5"/>
                  </a:cubicBezTo>
                  <a:cubicBezTo>
                    <a:pt x="260" y="10"/>
                    <a:pt x="260" y="10"/>
                    <a:pt x="260" y="10"/>
                  </a:cubicBezTo>
                  <a:cubicBezTo>
                    <a:pt x="254" y="22"/>
                    <a:pt x="254" y="22"/>
                    <a:pt x="254" y="22"/>
                  </a:cubicBezTo>
                  <a:cubicBezTo>
                    <a:pt x="251" y="22"/>
                    <a:pt x="251" y="22"/>
                    <a:pt x="251" y="22"/>
                  </a:cubicBezTo>
                  <a:cubicBezTo>
                    <a:pt x="247" y="22"/>
                    <a:pt x="241" y="21"/>
                    <a:pt x="237" y="19"/>
                  </a:cubicBezTo>
                  <a:cubicBezTo>
                    <a:pt x="233" y="18"/>
                    <a:pt x="231" y="14"/>
                    <a:pt x="231" y="10"/>
                  </a:cubicBezTo>
                  <a:cubicBezTo>
                    <a:pt x="231" y="7"/>
                    <a:pt x="231" y="7"/>
                    <a:pt x="231" y="7"/>
                  </a:cubicBezTo>
                  <a:cubicBezTo>
                    <a:pt x="227" y="7"/>
                    <a:pt x="227" y="7"/>
                    <a:pt x="227" y="7"/>
                  </a:cubicBezTo>
                  <a:cubicBezTo>
                    <a:pt x="214" y="11"/>
                    <a:pt x="214" y="11"/>
                    <a:pt x="214" y="11"/>
                  </a:cubicBezTo>
                  <a:cubicBezTo>
                    <a:pt x="205" y="1"/>
                    <a:pt x="205" y="1"/>
                    <a:pt x="205" y="1"/>
                  </a:cubicBezTo>
                  <a:cubicBezTo>
                    <a:pt x="201" y="0"/>
                    <a:pt x="201" y="0"/>
                    <a:pt x="201" y="0"/>
                  </a:cubicBezTo>
                  <a:cubicBezTo>
                    <a:pt x="198" y="4"/>
                    <a:pt x="198" y="4"/>
                    <a:pt x="198" y="4"/>
                  </a:cubicBezTo>
                  <a:cubicBezTo>
                    <a:pt x="202" y="11"/>
                    <a:pt x="202" y="11"/>
                    <a:pt x="202" y="11"/>
                  </a:cubicBezTo>
                  <a:cubicBezTo>
                    <a:pt x="203" y="13"/>
                    <a:pt x="203" y="13"/>
                    <a:pt x="203" y="13"/>
                  </a:cubicBezTo>
                  <a:cubicBezTo>
                    <a:pt x="196" y="27"/>
                    <a:pt x="196" y="27"/>
                    <a:pt x="196" y="27"/>
                  </a:cubicBezTo>
                  <a:cubicBezTo>
                    <a:pt x="196" y="27"/>
                    <a:pt x="196" y="27"/>
                    <a:pt x="196" y="27"/>
                  </a:cubicBezTo>
                  <a:cubicBezTo>
                    <a:pt x="196" y="28"/>
                    <a:pt x="196" y="28"/>
                    <a:pt x="196" y="28"/>
                  </a:cubicBezTo>
                  <a:cubicBezTo>
                    <a:pt x="195" y="28"/>
                    <a:pt x="195" y="28"/>
                    <a:pt x="195" y="28"/>
                  </a:cubicBezTo>
                  <a:cubicBezTo>
                    <a:pt x="183" y="42"/>
                    <a:pt x="183" y="42"/>
                    <a:pt x="183" y="42"/>
                  </a:cubicBezTo>
                  <a:cubicBezTo>
                    <a:pt x="182" y="42"/>
                    <a:pt x="182" y="42"/>
                    <a:pt x="182" y="42"/>
                  </a:cubicBezTo>
                  <a:cubicBezTo>
                    <a:pt x="180" y="42"/>
                    <a:pt x="180" y="42"/>
                    <a:pt x="180" y="42"/>
                  </a:cubicBezTo>
                  <a:cubicBezTo>
                    <a:pt x="161" y="45"/>
                    <a:pt x="161" y="45"/>
                    <a:pt x="161" y="45"/>
                  </a:cubicBezTo>
                  <a:lnTo>
                    <a:pt x="148" y="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Freeform 21"/>
            <p:cNvSpPr/>
            <p:nvPr/>
          </p:nvSpPr>
          <p:spPr bwMode="auto">
            <a:xfrm>
              <a:off x="4085128" y="1940602"/>
              <a:ext cx="687942" cy="465192"/>
            </a:xfrm>
            <a:custGeom>
              <a:avLst/>
              <a:gdLst>
                <a:gd name="T0" fmla="*/ 80 w 462"/>
                <a:gd name="T1" fmla="*/ 4 h 313"/>
                <a:gd name="T2" fmla="*/ 62 w 462"/>
                <a:gd name="T3" fmla="*/ 9 h 313"/>
                <a:gd name="T4" fmla="*/ 58 w 462"/>
                <a:gd name="T5" fmla="*/ 16 h 313"/>
                <a:gd name="T6" fmla="*/ 49 w 462"/>
                <a:gd name="T7" fmla="*/ 29 h 313"/>
                <a:gd name="T8" fmla="*/ 35 w 462"/>
                <a:gd name="T9" fmla="*/ 40 h 313"/>
                <a:gd name="T10" fmla="*/ 17 w 462"/>
                <a:gd name="T11" fmla="*/ 29 h 313"/>
                <a:gd name="T12" fmla="*/ 0 w 462"/>
                <a:gd name="T13" fmla="*/ 33 h 313"/>
                <a:gd name="T14" fmla="*/ 26 w 462"/>
                <a:gd name="T15" fmla="*/ 51 h 313"/>
                <a:gd name="T16" fmla="*/ 28 w 462"/>
                <a:gd name="T17" fmla="*/ 53 h 313"/>
                <a:gd name="T18" fmla="*/ 31 w 462"/>
                <a:gd name="T19" fmla="*/ 89 h 313"/>
                <a:gd name="T20" fmla="*/ 51 w 462"/>
                <a:gd name="T21" fmla="*/ 129 h 313"/>
                <a:gd name="T22" fmla="*/ 64 w 462"/>
                <a:gd name="T23" fmla="*/ 116 h 313"/>
                <a:gd name="T24" fmla="*/ 83 w 462"/>
                <a:gd name="T25" fmla="*/ 112 h 313"/>
                <a:gd name="T26" fmla="*/ 91 w 462"/>
                <a:gd name="T27" fmla="*/ 129 h 313"/>
                <a:gd name="T28" fmla="*/ 107 w 462"/>
                <a:gd name="T29" fmla="*/ 151 h 313"/>
                <a:gd name="T30" fmla="*/ 106 w 462"/>
                <a:gd name="T31" fmla="*/ 167 h 313"/>
                <a:gd name="T32" fmla="*/ 109 w 462"/>
                <a:gd name="T33" fmla="*/ 188 h 313"/>
                <a:gd name="T34" fmla="*/ 128 w 462"/>
                <a:gd name="T35" fmla="*/ 177 h 313"/>
                <a:gd name="T36" fmla="*/ 152 w 462"/>
                <a:gd name="T37" fmla="*/ 184 h 313"/>
                <a:gd name="T38" fmla="*/ 166 w 462"/>
                <a:gd name="T39" fmla="*/ 196 h 313"/>
                <a:gd name="T40" fmla="*/ 180 w 462"/>
                <a:gd name="T41" fmla="*/ 186 h 313"/>
                <a:gd name="T42" fmla="*/ 199 w 462"/>
                <a:gd name="T43" fmla="*/ 195 h 313"/>
                <a:gd name="T44" fmla="*/ 206 w 462"/>
                <a:gd name="T45" fmla="*/ 219 h 313"/>
                <a:gd name="T46" fmla="*/ 226 w 462"/>
                <a:gd name="T47" fmla="*/ 235 h 313"/>
                <a:gd name="T48" fmla="*/ 235 w 462"/>
                <a:gd name="T49" fmla="*/ 284 h 313"/>
                <a:gd name="T50" fmla="*/ 248 w 462"/>
                <a:gd name="T51" fmla="*/ 287 h 313"/>
                <a:gd name="T52" fmla="*/ 273 w 462"/>
                <a:gd name="T53" fmla="*/ 281 h 313"/>
                <a:gd name="T54" fmla="*/ 364 w 462"/>
                <a:gd name="T55" fmla="*/ 264 h 313"/>
                <a:gd name="T56" fmla="*/ 332 w 462"/>
                <a:gd name="T57" fmla="*/ 222 h 313"/>
                <a:gd name="T58" fmla="*/ 390 w 462"/>
                <a:gd name="T59" fmla="*/ 195 h 313"/>
                <a:gd name="T60" fmla="*/ 407 w 462"/>
                <a:gd name="T61" fmla="*/ 146 h 313"/>
                <a:gd name="T62" fmla="*/ 422 w 462"/>
                <a:gd name="T63" fmla="*/ 143 h 313"/>
                <a:gd name="T64" fmla="*/ 426 w 462"/>
                <a:gd name="T65" fmla="*/ 144 h 313"/>
                <a:gd name="T66" fmla="*/ 458 w 462"/>
                <a:gd name="T67" fmla="*/ 163 h 313"/>
                <a:gd name="T68" fmla="*/ 442 w 462"/>
                <a:gd name="T69" fmla="*/ 147 h 313"/>
                <a:gd name="T70" fmla="*/ 452 w 462"/>
                <a:gd name="T71" fmla="*/ 108 h 313"/>
                <a:gd name="T72" fmla="*/ 422 w 462"/>
                <a:gd name="T73" fmla="*/ 94 h 313"/>
                <a:gd name="T74" fmla="*/ 413 w 462"/>
                <a:gd name="T75" fmla="*/ 93 h 313"/>
                <a:gd name="T76" fmla="*/ 402 w 462"/>
                <a:gd name="T77" fmla="*/ 94 h 313"/>
                <a:gd name="T78" fmla="*/ 384 w 462"/>
                <a:gd name="T79" fmla="*/ 94 h 313"/>
                <a:gd name="T80" fmla="*/ 382 w 462"/>
                <a:gd name="T81" fmla="*/ 118 h 313"/>
                <a:gd name="T82" fmla="*/ 357 w 462"/>
                <a:gd name="T83" fmla="*/ 122 h 313"/>
                <a:gd name="T84" fmla="*/ 322 w 462"/>
                <a:gd name="T85" fmla="*/ 91 h 313"/>
                <a:gd name="T86" fmla="*/ 314 w 462"/>
                <a:gd name="T87" fmla="*/ 75 h 313"/>
                <a:gd name="T88" fmla="*/ 317 w 462"/>
                <a:gd name="T89" fmla="*/ 85 h 313"/>
                <a:gd name="T90" fmla="*/ 307 w 462"/>
                <a:gd name="T91" fmla="*/ 103 h 313"/>
                <a:gd name="T92" fmla="*/ 288 w 462"/>
                <a:gd name="T93" fmla="*/ 95 h 313"/>
                <a:gd name="T94" fmla="*/ 273 w 462"/>
                <a:gd name="T95" fmla="*/ 71 h 313"/>
                <a:gd name="T96" fmla="*/ 255 w 462"/>
                <a:gd name="T97" fmla="*/ 71 h 313"/>
                <a:gd name="T98" fmla="*/ 248 w 462"/>
                <a:gd name="T99" fmla="*/ 58 h 313"/>
                <a:gd name="T100" fmla="*/ 217 w 462"/>
                <a:gd name="T101" fmla="*/ 58 h 313"/>
                <a:gd name="T102" fmla="*/ 201 w 462"/>
                <a:gd name="T103" fmla="*/ 56 h 313"/>
                <a:gd name="T104" fmla="*/ 188 w 462"/>
                <a:gd name="T105" fmla="*/ 34 h 313"/>
                <a:gd name="T106" fmla="*/ 166 w 462"/>
                <a:gd name="T107" fmla="*/ 39 h 313"/>
                <a:gd name="T108" fmla="*/ 130 w 462"/>
                <a:gd name="T109" fmla="*/ 49 h 313"/>
                <a:gd name="T110" fmla="*/ 103 w 462"/>
                <a:gd name="T111" fmla="*/ 3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2" h="313">
                  <a:moveTo>
                    <a:pt x="89" y="14"/>
                  </a:moveTo>
                  <a:cubicBezTo>
                    <a:pt x="86" y="0"/>
                    <a:pt x="86" y="0"/>
                    <a:pt x="86" y="0"/>
                  </a:cubicBezTo>
                  <a:cubicBezTo>
                    <a:pt x="80" y="4"/>
                    <a:pt x="80" y="4"/>
                    <a:pt x="80" y="4"/>
                  </a:cubicBezTo>
                  <a:cubicBezTo>
                    <a:pt x="79" y="4"/>
                    <a:pt x="79" y="4"/>
                    <a:pt x="79" y="4"/>
                  </a:cubicBezTo>
                  <a:cubicBezTo>
                    <a:pt x="62" y="10"/>
                    <a:pt x="62" y="10"/>
                    <a:pt x="62" y="10"/>
                  </a:cubicBezTo>
                  <a:cubicBezTo>
                    <a:pt x="62" y="9"/>
                    <a:pt x="62" y="9"/>
                    <a:pt x="62" y="9"/>
                  </a:cubicBezTo>
                  <a:cubicBezTo>
                    <a:pt x="59" y="8"/>
                    <a:pt x="59" y="8"/>
                    <a:pt x="59" y="8"/>
                  </a:cubicBezTo>
                  <a:cubicBezTo>
                    <a:pt x="59" y="15"/>
                    <a:pt x="59" y="15"/>
                    <a:pt x="59" y="15"/>
                  </a:cubicBezTo>
                  <a:cubicBezTo>
                    <a:pt x="58" y="16"/>
                    <a:pt x="58" y="16"/>
                    <a:pt x="58" y="16"/>
                  </a:cubicBezTo>
                  <a:cubicBezTo>
                    <a:pt x="50" y="29"/>
                    <a:pt x="50" y="29"/>
                    <a:pt x="50" y="29"/>
                  </a:cubicBezTo>
                  <a:cubicBezTo>
                    <a:pt x="49" y="29"/>
                    <a:pt x="49" y="29"/>
                    <a:pt x="49" y="29"/>
                  </a:cubicBezTo>
                  <a:cubicBezTo>
                    <a:pt x="49" y="29"/>
                    <a:pt x="49" y="29"/>
                    <a:pt x="49" y="29"/>
                  </a:cubicBezTo>
                  <a:cubicBezTo>
                    <a:pt x="49" y="29"/>
                    <a:pt x="49" y="29"/>
                    <a:pt x="49" y="29"/>
                  </a:cubicBezTo>
                  <a:cubicBezTo>
                    <a:pt x="36" y="40"/>
                    <a:pt x="36" y="40"/>
                    <a:pt x="36" y="40"/>
                  </a:cubicBezTo>
                  <a:cubicBezTo>
                    <a:pt x="35" y="40"/>
                    <a:pt x="35" y="40"/>
                    <a:pt x="35" y="40"/>
                  </a:cubicBezTo>
                  <a:cubicBezTo>
                    <a:pt x="35" y="41"/>
                    <a:pt x="35" y="41"/>
                    <a:pt x="35" y="41"/>
                  </a:cubicBezTo>
                  <a:cubicBezTo>
                    <a:pt x="33" y="40"/>
                    <a:pt x="33" y="40"/>
                    <a:pt x="33" y="40"/>
                  </a:cubicBezTo>
                  <a:cubicBezTo>
                    <a:pt x="24" y="36"/>
                    <a:pt x="19" y="32"/>
                    <a:pt x="17" y="29"/>
                  </a:cubicBezTo>
                  <a:cubicBezTo>
                    <a:pt x="16" y="27"/>
                    <a:pt x="15" y="27"/>
                    <a:pt x="14" y="27"/>
                  </a:cubicBezTo>
                  <a:cubicBezTo>
                    <a:pt x="5" y="28"/>
                    <a:pt x="5" y="28"/>
                    <a:pt x="5" y="28"/>
                  </a:cubicBezTo>
                  <a:cubicBezTo>
                    <a:pt x="0" y="33"/>
                    <a:pt x="0" y="33"/>
                    <a:pt x="0" y="33"/>
                  </a:cubicBezTo>
                  <a:cubicBezTo>
                    <a:pt x="14" y="46"/>
                    <a:pt x="14" y="46"/>
                    <a:pt x="14" y="46"/>
                  </a:cubicBezTo>
                  <a:cubicBezTo>
                    <a:pt x="26" y="51"/>
                    <a:pt x="26" y="51"/>
                    <a:pt x="26" y="51"/>
                  </a:cubicBezTo>
                  <a:cubicBezTo>
                    <a:pt x="26" y="51"/>
                    <a:pt x="26" y="51"/>
                    <a:pt x="26" y="51"/>
                  </a:cubicBezTo>
                  <a:cubicBezTo>
                    <a:pt x="27" y="51"/>
                    <a:pt x="27" y="51"/>
                    <a:pt x="27" y="51"/>
                  </a:cubicBezTo>
                  <a:cubicBezTo>
                    <a:pt x="28" y="53"/>
                    <a:pt x="28" y="53"/>
                    <a:pt x="28" y="53"/>
                  </a:cubicBezTo>
                  <a:cubicBezTo>
                    <a:pt x="28" y="53"/>
                    <a:pt x="28" y="53"/>
                    <a:pt x="28" y="53"/>
                  </a:cubicBezTo>
                  <a:cubicBezTo>
                    <a:pt x="30" y="67"/>
                    <a:pt x="30" y="67"/>
                    <a:pt x="30" y="67"/>
                  </a:cubicBezTo>
                  <a:cubicBezTo>
                    <a:pt x="31" y="67"/>
                    <a:pt x="31" y="67"/>
                    <a:pt x="31" y="67"/>
                  </a:cubicBezTo>
                  <a:cubicBezTo>
                    <a:pt x="31" y="89"/>
                    <a:pt x="31" y="89"/>
                    <a:pt x="31" y="89"/>
                  </a:cubicBezTo>
                  <a:cubicBezTo>
                    <a:pt x="33" y="101"/>
                    <a:pt x="33" y="101"/>
                    <a:pt x="33" y="101"/>
                  </a:cubicBezTo>
                  <a:cubicBezTo>
                    <a:pt x="42" y="120"/>
                    <a:pt x="42" y="120"/>
                    <a:pt x="42" y="120"/>
                  </a:cubicBezTo>
                  <a:cubicBezTo>
                    <a:pt x="51" y="129"/>
                    <a:pt x="51" y="129"/>
                    <a:pt x="51" y="129"/>
                  </a:cubicBezTo>
                  <a:cubicBezTo>
                    <a:pt x="59" y="124"/>
                    <a:pt x="59" y="124"/>
                    <a:pt x="59" y="124"/>
                  </a:cubicBezTo>
                  <a:cubicBezTo>
                    <a:pt x="64" y="117"/>
                    <a:pt x="64" y="117"/>
                    <a:pt x="64" y="117"/>
                  </a:cubicBezTo>
                  <a:cubicBezTo>
                    <a:pt x="64" y="116"/>
                    <a:pt x="64" y="116"/>
                    <a:pt x="64" y="116"/>
                  </a:cubicBezTo>
                  <a:cubicBezTo>
                    <a:pt x="65" y="116"/>
                    <a:pt x="65" y="116"/>
                    <a:pt x="65" y="116"/>
                  </a:cubicBezTo>
                  <a:cubicBezTo>
                    <a:pt x="75" y="104"/>
                    <a:pt x="75" y="104"/>
                    <a:pt x="75" y="104"/>
                  </a:cubicBezTo>
                  <a:cubicBezTo>
                    <a:pt x="83" y="112"/>
                    <a:pt x="83" y="112"/>
                    <a:pt x="83" y="112"/>
                  </a:cubicBezTo>
                  <a:cubicBezTo>
                    <a:pt x="83" y="113"/>
                    <a:pt x="83" y="113"/>
                    <a:pt x="83" y="113"/>
                  </a:cubicBezTo>
                  <a:cubicBezTo>
                    <a:pt x="83" y="113"/>
                    <a:pt x="83" y="113"/>
                    <a:pt x="83" y="113"/>
                  </a:cubicBezTo>
                  <a:cubicBezTo>
                    <a:pt x="91" y="129"/>
                    <a:pt x="91" y="129"/>
                    <a:pt x="91" y="129"/>
                  </a:cubicBezTo>
                  <a:cubicBezTo>
                    <a:pt x="102" y="133"/>
                    <a:pt x="102" y="133"/>
                    <a:pt x="102" y="133"/>
                  </a:cubicBezTo>
                  <a:cubicBezTo>
                    <a:pt x="107" y="150"/>
                    <a:pt x="107" y="150"/>
                    <a:pt x="107" y="150"/>
                  </a:cubicBezTo>
                  <a:cubicBezTo>
                    <a:pt x="107" y="151"/>
                    <a:pt x="107" y="151"/>
                    <a:pt x="107" y="151"/>
                  </a:cubicBezTo>
                  <a:cubicBezTo>
                    <a:pt x="107" y="151"/>
                    <a:pt x="107" y="151"/>
                    <a:pt x="107" y="151"/>
                  </a:cubicBezTo>
                  <a:cubicBezTo>
                    <a:pt x="106" y="167"/>
                    <a:pt x="106" y="167"/>
                    <a:pt x="106" y="167"/>
                  </a:cubicBezTo>
                  <a:cubicBezTo>
                    <a:pt x="106" y="167"/>
                    <a:pt x="106" y="167"/>
                    <a:pt x="106" y="167"/>
                  </a:cubicBezTo>
                  <a:cubicBezTo>
                    <a:pt x="106" y="167"/>
                    <a:pt x="106" y="167"/>
                    <a:pt x="106" y="167"/>
                  </a:cubicBezTo>
                  <a:cubicBezTo>
                    <a:pt x="102" y="181"/>
                    <a:pt x="102" y="181"/>
                    <a:pt x="102" y="181"/>
                  </a:cubicBezTo>
                  <a:cubicBezTo>
                    <a:pt x="109" y="188"/>
                    <a:pt x="109" y="188"/>
                    <a:pt x="109" y="188"/>
                  </a:cubicBezTo>
                  <a:cubicBezTo>
                    <a:pt x="117" y="184"/>
                    <a:pt x="117" y="184"/>
                    <a:pt x="117" y="184"/>
                  </a:cubicBezTo>
                  <a:cubicBezTo>
                    <a:pt x="126" y="175"/>
                    <a:pt x="126" y="175"/>
                    <a:pt x="126" y="175"/>
                  </a:cubicBezTo>
                  <a:cubicBezTo>
                    <a:pt x="128" y="177"/>
                    <a:pt x="128" y="177"/>
                    <a:pt x="128" y="177"/>
                  </a:cubicBezTo>
                  <a:cubicBezTo>
                    <a:pt x="135" y="179"/>
                    <a:pt x="135" y="179"/>
                    <a:pt x="135" y="179"/>
                  </a:cubicBezTo>
                  <a:cubicBezTo>
                    <a:pt x="143" y="186"/>
                    <a:pt x="143" y="186"/>
                    <a:pt x="143" y="186"/>
                  </a:cubicBezTo>
                  <a:cubicBezTo>
                    <a:pt x="152" y="184"/>
                    <a:pt x="152" y="184"/>
                    <a:pt x="152" y="184"/>
                  </a:cubicBezTo>
                  <a:cubicBezTo>
                    <a:pt x="159" y="182"/>
                    <a:pt x="162" y="184"/>
                    <a:pt x="164" y="189"/>
                  </a:cubicBezTo>
                  <a:cubicBezTo>
                    <a:pt x="164" y="195"/>
                    <a:pt x="164" y="195"/>
                    <a:pt x="164" y="195"/>
                  </a:cubicBezTo>
                  <a:cubicBezTo>
                    <a:pt x="166" y="196"/>
                    <a:pt x="166" y="196"/>
                    <a:pt x="166" y="196"/>
                  </a:cubicBezTo>
                  <a:cubicBezTo>
                    <a:pt x="175" y="199"/>
                    <a:pt x="175" y="199"/>
                    <a:pt x="175" y="199"/>
                  </a:cubicBezTo>
                  <a:cubicBezTo>
                    <a:pt x="180" y="190"/>
                    <a:pt x="180" y="190"/>
                    <a:pt x="180" y="190"/>
                  </a:cubicBezTo>
                  <a:cubicBezTo>
                    <a:pt x="180" y="186"/>
                    <a:pt x="180" y="186"/>
                    <a:pt x="180" y="186"/>
                  </a:cubicBezTo>
                  <a:cubicBezTo>
                    <a:pt x="180" y="184"/>
                    <a:pt x="180" y="181"/>
                    <a:pt x="182" y="180"/>
                  </a:cubicBezTo>
                  <a:cubicBezTo>
                    <a:pt x="188" y="181"/>
                    <a:pt x="188" y="181"/>
                    <a:pt x="188" y="181"/>
                  </a:cubicBezTo>
                  <a:cubicBezTo>
                    <a:pt x="195" y="184"/>
                    <a:pt x="199" y="189"/>
                    <a:pt x="199" y="195"/>
                  </a:cubicBezTo>
                  <a:cubicBezTo>
                    <a:pt x="198" y="200"/>
                    <a:pt x="198" y="200"/>
                    <a:pt x="198" y="200"/>
                  </a:cubicBezTo>
                  <a:cubicBezTo>
                    <a:pt x="198" y="208"/>
                    <a:pt x="198" y="208"/>
                    <a:pt x="198" y="208"/>
                  </a:cubicBezTo>
                  <a:cubicBezTo>
                    <a:pt x="206" y="219"/>
                    <a:pt x="206" y="219"/>
                    <a:pt x="206" y="219"/>
                  </a:cubicBezTo>
                  <a:cubicBezTo>
                    <a:pt x="215" y="229"/>
                    <a:pt x="215" y="229"/>
                    <a:pt x="215" y="229"/>
                  </a:cubicBezTo>
                  <a:cubicBezTo>
                    <a:pt x="217" y="232"/>
                    <a:pt x="221" y="233"/>
                    <a:pt x="224" y="235"/>
                  </a:cubicBezTo>
                  <a:cubicBezTo>
                    <a:pt x="226" y="235"/>
                    <a:pt x="226" y="235"/>
                    <a:pt x="226" y="235"/>
                  </a:cubicBezTo>
                  <a:cubicBezTo>
                    <a:pt x="228" y="236"/>
                    <a:pt x="229" y="240"/>
                    <a:pt x="229" y="247"/>
                  </a:cubicBezTo>
                  <a:cubicBezTo>
                    <a:pt x="229" y="278"/>
                    <a:pt x="229" y="278"/>
                    <a:pt x="229" y="278"/>
                  </a:cubicBezTo>
                  <a:cubicBezTo>
                    <a:pt x="231" y="281"/>
                    <a:pt x="233" y="283"/>
                    <a:pt x="235" y="284"/>
                  </a:cubicBezTo>
                  <a:cubicBezTo>
                    <a:pt x="236" y="284"/>
                    <a:pt x="236" y="284"/>
                    <a:pt x="236" y="284"/>
                  </a:cubicBezTo>
                  <a:cubicBezTo>
                    <a:pt x="240" y="282"/>
                    <a:pt x="243" y="282"/>
                    <a:pt x="246" y="286"/>
                  </a:cubicBezTo>
                  <a:cubicBezTo>
                    <a:pt x="248" y="287"/>
                    <a:pt x="248" y="287"/>
                    <a:pt x="248" y="287"/>
                  </a:cubicBezTo>
                  <a:cubicBezTo>
                    <a:pt x="252" y="288"/>
                    <a:pt x="255" y="291"/>
                    <a:pt x="255" y="296"/>
                  </a:cubicBezTo>
                  <a:cubicBezTo>
                    <a:pt x="257" y="313"/>
                    <a:pt x="257" y="313"/>
                    <a:pt x="257" y="313"/>
                  </a:cubicBezTo>
                  <a:cubicBezTo>
                    <a:pt x="273" y="281"/>
                    <a:pt x="273" y="281"/>
                    <a:pt x="273" y="281"/>
                  </a:cubicBezTo>
                  <a:cubicBezTo>
                    <a:pt x="277" y="264"/>
                    <a:pt x="283" y="253"/>
                    <a:pt x="291" y="252"/>
                  </a:cubicBezTo>
                  <a:cubicBezTo>
                    <a:pt x="297" y="250"/>
                    <a:pt x="306" y="253"/>
                    <a:pt x="319" y="260"/>
                  </a:cubicBezTo>
                  <a:cubicBezTo>
                    <a:pt x="364" y="264"/>
                    <a:pt x="364" y="264"/>
                    <a:pt x="364" y="264"/>
                  </a:cubicBezTo>
                  <a:cubicBezTo>
                    <a:pt x="365" y="254"/>
                    <a:pt x="365" y="254"/>
                    <a:pt x="365" y="254"/>
                  </a:cubicBezTo>
                  <a:cubicBezTo>
                    <a:pt x="344" y="234"/>
                    <a:pt x="344" y="234"/>
                    <a:pt x="344" y="234"/>
                  </a:cubicBezTo>
                  <a:cubicBezTo>
                    <a:pt x="335" y="229"/>
                    <a:pt x="331" y="224"/>
                    <a:pt x="332" y="222"/>
                  </a:cubicBezTo>
                  <a:cubicBezTo>
                    <a:pt x="348" y="222"/>
                    <a:pt x="348" y="222"/>
                    <a:pt x="348" y="222"/>
                  </a:cubicBezTo>
                  <a:cubicBezTo>
                    <a:pt x="362" y="227"/>
                    <a:pt x="376" y="219"/>
                    <a:pt x="389" y="195"/>
                  </a:cubicBezTo>
                  <a:cubicBezTo>
                    <a:pt x="390" y="195"/>
                    <a:pt x="390" y="195"/>
                    <a:pt x="390" y="195"/>
                  </a:cubicBezTo>
                  <a:cubicBezTo>
                    <a:pt x="405" y="181"/>
                    <a:pt x="405" y="181"/>
                    <a:pt x="405" y="181"/>
                  </a:cubicBezTo>
                  <a:cubicBezTo>
                    <a:pt x="407" y="149"/>
                    <a:pt x="407" y="149"/>
                    <a:pt x="407" y="149"/>
                  </a:cubicBezTo>
                  <a:cubicBezTo>
                    <a:pt x="407" y="146"/>
                    <a:pt x="407" y="146"/>
                    <a:pt x="407" y="146"/>
                  </a:cubicBezTo>
                  <a:cubicBezTo>
                    <a:pt x="409" y="146"/>
                    <a:pt x="409" y="146"/>
                    <a:pt x="409" y="146"/>
                  </a:cubicBezTo>
                  <a:cubicBezTo>
                    <a:pt x="411" y="146"/>
                    <a:pt x="411" y="146"/>
                    <a:pt x="411" y="146"/>
                  </a:cubicBezTo>
                  <a:cubicBezTo>
                    <a:pt x="422" y="143"/>
                    <a:pt x="422" y="143"/>
                    <a:pt x="422" y="143"/>
                  </a:cubicBezTo>
                  <a:cubicBezTo>
                    <a:pt x="424" y="143"/>
                    <a:pt x="424" y="143"/>
                    <a:pt x="424" y="143"/>
                  </a:cubicBezTo>
                  <a:cubicBezTo>
                    <a:pt x="426" y="144"/>
                    <a:pt x="426" y="144"/>
                    <a:pt x="426" y="144"/>
                  </a:cubicBezTo>
                  <a:cubicBezTo>
                    <a:pt x="426" y="144"/>
                    <a:pt x="426" y="144"/>
                    <a:pt x="426" y="144"/>
                  </a:cubicBezTo>
                  <a:cubicBezTo>
                    <a:pt x="450" y="170"/>
                    <a:pt x="450" y="170"/>
                    <a:pt x="450" y="170"/>
                  </a:cubicBezTo>
                  <a:cubicBezTo>
                    <a:pt x="457" y="167"/>
                    <a:pt x="457" y="167"/>
                    <a:pt x="457" y="167"/>
                  </a:cubicBezTo>
                  <a:cubicBezTo>
                    <a:pt x="458" y="163"/>
                    <a:pt x="458" y="163"/>
                    <a:pt x="458" y="163"/>
                  </a:cubicBezTo>
                  <a:cubicBezTo>
                    <a:pt x="445" y="151"/>
                    <a:pt x="445" y="151"/>
                    <a:pt x="445" y="151"/>
                  </a:cubicBezTo>
                  <a:cubicBezTo>
                    <a:pt x="443" y="149"/>
                    <a:pt x="443" y="149"/>
                    <a:pt x="443" y="149"/>
                  </a:cubicBezTo>
                  <a:cubicBezTo>
                    <a:pt x="442" y="147"/>
                    <a:pt x="442" y="147"/>
                    <a:pt x="442" y="147"/>
                  </a:cubicBezTo>
                  <a:cubicBezTo>
                    <a:pt x="462" y="135"/>
                    <a:pt x="462" y="135"/>
                    <a:pt x="462" y="135"/>
                  </a:cubicBezTo>
                  <a:cubicBezTo>
                    <a:pt x="460" y="107"/>
                    <a:pt x="460" y="107"/>
                    <a:pt x="460" y="107"/>
                  </a:cubicBezTo>
                  <a:cubicBezTo>
                    <a:pt x="452" y="108"/>
                    <a:pt x="452" y="108"/>
                    <a:pt x="452" y="108"/>
                  </a:cubicBezTo>
                  <a:cubicBezTo>
                    <a:pt x="451" y="108"/>
                    <a:pt x="451" y="108"/>
                    <a:pt x="451" y="108"/>
                  </a:cubicBezTo>
                  <a:cubicBezTo>
                    <a:pt x="440" y="102"/>
                    <a:pt x="440" y="102"/>
                    <a:pt x="440" y="102"/>
                  </a:cubicBezTo>
                  <a:cubicBezTo>
                    <a:pt x="436" y="102"/>
                    <a:pt x="431" y="99"/>
                    <a:pt x="422" y="94"/>
                  </a:cubicBezTo>
                  <a:cubicBezTo>
                    <a:pt x="418" y="92"/>
                    <a:pt x="415" y="90"/>
                    <a:pt x="415" y="87"/>
                  </a:cubicBezTo>
                  <a:cubicBezTo>
                    <a:pt x="415" y="88"/>
                    <a:pt x="415" y="88"/>
                    <a:pt x="415" y="88"/>
                  </a:cubicBezTo>
                  <a:cubicBezTo>
                    <a:pt x="415" y="91"/>
                    <a:pt x="415" y="92"/>
                    <a:pt x="413" y="93"/>
                  </a:cubicBezTo>
                  <a:cubicBezTo>
                    <a:pt x="411" y="94"/>
                    <a:pt x="408" y="95"/>
                    <a:pt x="404" y="95"/>
                  </a:cubicBezTo>
                  <a:cubicBezTo>
                    <a:pt x="403" y="95"/>
                    <a:pt x="403" y="95"/>
                    <a:pt x="403" y="95"/>
                  </a:cubicBezTo>
                  <a:cubicBezTo>
                    <a:pt x="402" y="94"/>
                    <a:pt x="402" y="94"/>
                    <a:pt x="402" y="94"/>
                  </a:cubicBezTo>
                  <a:cubicBezTo>
                    <a:pt x="402" y="94"/>
                    <a:pt x="402" y="94"/>
                    <a:pt x="402" y="94"/>
                  </a:cubicBezTo>
                  <a:cubicBezTo>
                    <a:pt x="392" y="87"/>
                    <a:pt x="392" y="87"/>
                    <a:pt x="392" y="87"/>
                  </a:cubicBezTo>
                  <a:cubicBezTo>
                    <a:pt x="384" y="94"/>
                    <a:pt x="384" y="94"/>
                    <a:pt x="384" y="94"/>
                  </a:cubicBezTo>
                  <a:cubicBezTo>
                    <a:pt x="379" y="98"/>
                    <a:pt x="377" y="100"/>
                    <a:pt x="377" y="103"/>
                  </a:cubicBezTo>
                  <a:cubicBezTo>
                    <a:pt x="381" y="112"/>
                    <a:pt x="381" y="112"/>
                    <a:pt x="381" y="112"/>
                  </a:cubicBezTo>
                  <a:cubicBezTo>
                    <a:pt x="383" y="115"/>
                    <a:pt x="383" y="116"/>
                    <a:pt x="382" y="118"/>
                  </a:cubicBezTo>
                  <a:cubicBezTo>
                    <a:pt x="381" y="120"/>
                    <a:pt x="377" y="122"/>
                    <a:pt x="373" y="123"/>
                  </a:cubicBezTo>
                  <a:cubicBezTo>
                    <a:pt x="368" y="125"/>
                    <a:pt x="368" y="125"/>
                    <a:pt x="368" y="125"/>
                  </a:cubicBezTo>
                  <a:cubicBezTo>
                    <a:pt x="364" y="127"/>
                    <a:pt x="360" y="126"/>
                    <a:pt x="357" y="122"/>
                  </a:cubicBezTo>
                  <a:cubicBezTo>
                    <a:pt x="355" y="120"/>
                    <a:pt x="355" y="120"/>
                    <a:pt x="355" y="120"/>
                  </a:cubicBezTo>
                  <a:cubicBezTo>
                    <a:pt x="337" y="102"/>
                    <a:pt x="337" y="102"/>
                    <a:pt x="337" y="102"/>
                  </a:cubicBezTo>
                  <a:cubicBezTo>
                    <a:pt x="329" y="99"/>
                    <a:pt x="324" y="95"/>
                    <a:pt x="322" y="91"/>
                  </a:cubicBezTo>
                  <a:cubicBezTo>
                    <a:pt x="321" y="89"/>
                    <a:pt x="320" y="87"/>
                    <a:pt x="321" y="86"/>
                  </a:cubicBezTo>
                  <a:cubicBezTo>
                    <a:pt x="320" y="80"/>
                    <a:pt x="319" y="75"/>
                    <a:pt x="317" y="73"/>
                  </a:cubicBezTo>
                  <a:cubicBezTo>
                    <a:pt x="314" y="75"/>
                    <a:pt x="314" y="75"/>
                    <a:pt x="314" y="75"/>
                  </a:cubicBezTo>
                  <a:cubicBezTo>
                    <a:pt x="313" y="77"/>
                    <a:pt x="313" y="77"/>
                    <a:pt x="313" y="77"/>
                  </a:cubicBezTo>
                  <a:cubicBezTo>
                    <a:pt x="313" y="79"/>
                    <a:pt x="314" y="81"/>
                    <a:pt x="316" y="84"/>
                  </a:cubicBezTo>
                  <a:cubicBezTo>
                    <a:pt x="317" y="85"/>
                    <a:pt x="317" y="85"/>
                    <a:pt x="317" y="85"/>
                  </a:cubicBezTo>
                  <a:cubicBezTo>
                    <a:pt x="317" y="86"/>
                    <a:pt x="317" y="86"/>
                    <a:pt x="317" y="86"/>
                  </a:cubicBezTo>
                  <a:cubicBezTo>
                    <a:pt x="317" y="87"/>
                    <a:pt x="317" y="87"/>
                    <a:pt x="317" y="87"/>
                  </a:cubicBezTo>
                  <a:cubicBezTo>
                    <a:pt x="307" y="103"/>
                    <a:pt x="307" y="103"/>
                    <a:pt x="307" y="103"/>
                  </a:cubicBezTo>
                  <a:cubicBezTo>
                    <a:pt x="291" y="100"/>
                    <a:pt x="291" y="100"/>
                    <a:pt x="291" y="100"/>
                  </a:cubicBezTo>
                  <a:cubicBezTo>
                    <a:pt x="288" y="98"/>
                    <a:pt x="288" y="98"/>
                    <a:pt x="288" y="98"/>
                  </a:cubicBezTo>
                  <a:cubicBezTo>
                    <a:pt x="288" y="95"/>
                    <a:pt x="288" y="95"/>
                    <a:pt x="288" y="95"/>
                  </a:cubicBezTo>
                  <a:cubicBezTo>
                    <a:pt x="289" y="93"/>
                    <a:pt x="289" y="89"/>
                    <a:pt x="288" y="86"/>
                  </a:cubicBezTo>
                  <a:cubicBezTo>
                    <a:pt x="286" y="80"/>
                    <a:pt x="286" y="80"/>
                    <a:pt x="286" y="80"/>
                  </a:cubicBezTo>
                  <a:cubicBezTo>
                    <a:pt x="273" y="71"/>
                    <a:pt x="273" y="71"/>
                    <a:pt x="273" y="71"/>
                  </a:cubicBezTo>
                  <a:cubicBezTo>
                    <a:pt x="272" y="70"/>
                    <a:pt x="272" y="70"/>
                    <a:pt x="272" y="70"/>
                  </a:cubicBezTo>
                  <a:cubicBezTo>
                    <a:pt x="271" y="72"/>
                    <a:pt x="269" y="72"/>
                    <a:pt x="268" y="73"/>
                  </a:cubicBezTo>
                  <a:cubicBezTo>
                    <a:pt x="255" y="71"/>
                    <a:pt x="255" y="71"/>
                    <a:pt x="255" y="71"/>
                  </a:cubicBezTo>
                  <a:cubicBezTo>
                    <a:pt x="251" y="71"/>
                    <a:pt x="248" y="70"/>
                    <a:pt x="247" y="67"/>
                  </a:cubicBezTo>
                  <a:cubicBezTo>
                    <a:pt x="246" y="66"/>
                    <a:pt x="246" y="63"/>
                    <a:pt x="248" y="60"/>
                  </a:cubicBezTo>
                  <a:cubicBezTo>
                    <a:pt x="248" y="58"/>
                    <a:pt x="248" y="58"/>
                    <a:pt x="248" y="58"/>
                  </a:cubicBezTo>
                  <a:cubicBezTo>
                    <a:pt x="243" y="48"/>
                    <a:pt x="243" y="48"/>
                    <a:pt x="243" y="48"/>
                  </a:cubicBezTo>
                  <a:cubicBezTo>
                    <a:pt x="219" y="49"/>
                    <a:pt x="219" y="49"/>
                    <a:pt x="219" y="49"/>
                  </a:cubicBezTo>
                  <a:cubicBezTo>
                    <a:pt x="220" y="53"/>
                    <a:pt x="219" y="55"/>
                    <a:pt x="217" y="58"/>
                  </a:cubicBezTo>
                  <a:cubicBezTo>
                    <a:pt x="217" y="60"/>
                    <a:pt x="214" y="60"/>
                    <a:pt x="212" y="60"/>
                  </a:cubicBezTo>
                  <a:cubicBezTo>
                    <a:pt x="208" y="62"/>
                    <a:pt x="204" y="60"/>
                    <a:pt x="201" y="57"/>
                  </a:cubicBezTo>
                  <a:cubicBezTo>
                    <a:pt x="201" y="56"/>
                    <a:pt x="201" y="56"/>
                    <a:pt x="201" y="56"/>
                  </a:cubicBezTo>
                  <a:cubicBezTo>
                    <a:pt x="200" y="56"/>
                    <a:pt x="200" y="56"/>
                    <a:pt x="200" y="56"/>
                  </a:cubicBezTo>
                  <a:cubicBezTo>
                    <a:pt x="195" y="50"/>
                    <a:pt x="193" y="45"/>
                    <a:pt x="193" y="41"/>
                  </a:cubicBezTo>
                  <a:cubicBezTo>
                    <a:pt x="188" y="34"/>
                    <a:pt x="188" y="34"/>
                    <a:pt x="188" y="34"/>
                  </a:cubicBezTo>
                  <a:cubicBezTo>
                    <a:pt x="181" y="39"/>
                    <a:pt x="181" y="39"/>
                    <a:pt x="181" y="39"/>
                  </a:cubicBezTo>
                  <a:cubicBezTo>
                    <a:pt x="175" y="42"/>
                    <a:pt x="171" y="42"/>
                    <a:pt x="168" y="40"/>
                  </a:cubicBezTo>
                  <a:cubicBezTo>
                    <a:pt x="166" y="39"/>
                    <a:pt x="166" y="39"/>
                    <a:pt x="166" y="39"/>
                  </a:cubicBezTo>
                  <a:cubicBezTo>
                    <a:pt x="159" y="40"/>
                    <a:pt x="159" y="40"/>
                    <a:pt x="159" y="40"/>
                  </a:cubicBezTo>
                  <a:cubicBezTo>
                    <a:pt x="140" y="46"/>
                    <a:pt x="140" y="46"/>
                    <a:pt x="140" y="46"/>
                  </a:cubicBezTo>
                  <a:cubicBezTo>
                    <a:pt x="136" y="49"/>
                    <a:pt x="133" y="49"/>
                    <a:pt x="130" y="49"/>
                  </a:cubicBezTo>
                  <a:cubicBezTo>
                    <a:pt x="128" y="49"/>
                    <a:pt x="128" y="49"/>
                    <a:pt x="128" y="49"/>
                  </a:cubicBezTo>
                  <a:cubicBezTo>
                    <a:pt x="121" y="49"/>
                    <a:pt x="117" y="47"/>
                    <a:pt x="114" y="44"/>
                  </a:cubicBezTo>
                  <a:cubicBezTo>
                    <a:pt x="103" y="35"/>
                    <a:pt x="103" y="35"/>
                    <a:pt x="103" y="35"/>
                  </a:cubicBezTo>
                  <a:lnTo>
                    <a:pt x="89" y="1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Freeform 22"/>
            <p:cNvSpPr/>
            <p:nvPr/>
          </p:nvSpPr>
          <p:spPr bwMode="auto">
            <a:xfrm>
              <a:off x="3937448" y="1274812"/>
              <a:ext cx="922999" cy="840545"/>
            </a:xfrm>
            <a:custGeom>
              <a:avLst/>
              <a:gdLst>
                <a:gd name="T0" fmla="*/ 609 w 621"/>
                <a:gd name="T1" fmla="*/ 262 h 565"/>
                <a:gd name="T2" fmla="*/ 597 w 621"/>
                <a:gd name="T3" fmla="*/ 205 h 565"/>
                <a:gd name="T4" fmla="*/ 542 w 621"/>
                <a:gd name="T5" fmla="*/ 262 h 565"/>
                <a:gd name="T6" fmla="*/ 533 w 621"/>
                <a:gd name="T7" fmla="*/ 279 h 565"/>
                <a:gd name="T8" fmla="*/ 462 w 621"/>
                <a:gd name="T9" fmla="*/ 291 h 565"/>
                <a:gd name="T10" fmla="*/ 446 w 621"/>
                <a:gd name="T11" fmla="*/ 262 h 565"/>
                <a:gd name="T12" fmla="*/ 428 w 621"/>
                <a:gd name="T13" fmla="*/ 245 h 565"/>
                <a:gd name="T14" fmla="*/ 406 w 621"/>
                <a:gd name="T15" fmla="*/ 226 h 565"/>
                <a:gd name="T16" fmla="*/ 290 w 621"/>
                <a:gd name="T17" fmla="*/ 204 h 565"/>
                <a:gd name="T18" fmla="*/ 222 w 621"/>
                <a:gd name="T19" fmla="*/ 98 h 565"/>
                <a:gd name="T20" fmla="*/ 93 w 621"/>
                <a:gd name="T21" fmla="*/ 14 h 565"/>
                <a:gd name="T22" fmla="*/ 7 w 621"/>
                <a:gd name="T23" fmla="*/ 24 h 565"/>
                <a:gd name="T24" fmla="*/ 8 w 621"/>
                <a:gd name="T25" fmla="*/ 35 h 565"/>
                <a:gd name="T26" fmla="*/ 2 w 621"/>
                <a:gd name="T27" fmla="*/ 48 h 565"/>
                <a:gd name="T28" fmla="*/ 9 w 621"/>
                <a:gd name="T29" fmla="*/ 78 h 565"/>
                <a:gd name="T30" fmla="*/ 36 w 621"/>
                <a:gd name="T31" fmla="*/ 64 h 565"/>
                <a:gd name="T32" fmla="*/ 65 w 621"/>
                <a:gd name="T33" fmla="*/ 85 h 565"/>
                <a:gd name="T34" fmla="*/ 104 w 621"/>
                <a:gd name="T35" fmla="*/ 132 h 565"/>
                <a:gd name="T36" fmla="*/ 128 w 621"/>
                <a:gd name="T37" fmla="*/ 113 h 565"/>
                <a:gd name="T38" fmla="*/ 183 w 621"/>
                <a:gd name="T39" fmla="*/ 97 h 565"/>
                <a:gd name="T40" fmla="*/ 204 w 621"/>
                <a:gd name="T41" fmla="*/ 138 h 565"/>
                <a:gd name="T42" fmla="*/ 206 w 621"/>
                <a:gd name="T43" fmla="*/ 174 h 565"/>
                <a:gd name="T44" fmla="*/ 207 w 621"/>
                <a:gd name="T45" fmla="*/ 238 h 565"/>
                <a:gd name="T46" fmla="*/ 193 w 621"/>
                <a:gd name="T47" fmla="*/ 257 h 565"/>
                <a:gd name="T48" fmla="*/ 197 w 621"/>
                <a:gd name="T49" fmla="*/ 289 h 565"/>
                <a:gd name="T50" fmla="*/ 177 w 621"/>
                <a:gd name="T51" fmla="*/ 317 h 565"/>
                <a:gd name="T52" fmla="*/ 146 w 621"/>
                <a:gd name="T53" fmla="*/ 350 h 565"/>
                <a:gd name="T54" fmla="*/ 134 w 621"/>
                <a:gd name="T55" fmla="*/ 360 h 565"/>
                <a:gd name="T56" fmla="*/ 124 w 621"/>
                <a:gd name="T57" fmla="*/ 388 h 565"/>
                <a:gd name="T58" fmla="*/ 153 w 621"/>
                <a:gd name="T59" fmla="*/ 414 h 565"/>
                <a:gd name="T60" fmla="*/ 162 w 621"/>
                <a:gd name="T61" fmla="*/ 448 h 565"/>
                <a:gd name="T62" fmla="*/ 196 w 621"/>
                <a:gd name="T63" fmla="*/ 458 h 565"/>
                <a:gd name="T64" fmla="*/ 219 w 621"/>
                <a:gd name="T65" fmla="*/ 486 h 565"/>
                <a:gd name="T66" fmla="*/ 252 w 621"/>
                <a:gd name="T67" fmla="*/ 481 h 565"/>
                <a:gd name="T68" fmla="*/ 286 w 621"/>
                <a:gd name="T69" fmla="*/ 472 h 565"/>
                <a:gd name="T70" fmla="*/ 291 w 621"/>
                <a:gd name="T71" fmla="*/ 474 h 565"/>
                <a:gd name="T72" fmla="*/ 311 w 621"/>
                <a:gd name="T73" fmla="*/ 500 h 565"/>
                <a:gd name="T74" fmla="*/ 319 w 621"/>
                <a:gd name="T75" fmla="*/ 488 h 565"/>
                <a:gd name="T76" fmla="*/ 346 w 621"/>
                <a:gd name="T77" fmla="*/ 488 h 565"/>
                <a:gd name="T78" fmla="*/ 354 w 621"/>
                <a:gd name="T79" fmla="*/ 510 h 565"/>
                <a:gd name="T80" fmla="*/ 368 w 621"/>
                <a:gd name="T81" fmla="*/ 507 h 565"/>
                <a:gd name="T82" fmla="*/ 404 w 621"/>
                <a:gd name="T83" fmla="*/ 542 h 565"/>
                <a:gd name="T84" fmla="*/ 412 w 621"/>
                <a:gd name="T85" fmla="*/ 514 h 565"/>
                <a:gd name="T86" fmla="*/ 428 w 621"/>
                <a:gd name="T87" fmla="*/ 534 h 565"/>
                <a:gd name="T88" fmla="*/ 442 w 621"/>
                <a:gd name="T89" fmla="*/ 542 h 565"/>
                <a:gd name="T90" fmla="*/ 469 w 621"/>
                <a:gd name="T91" fmla="*/ 549 h 565"/>
                <a:gd name="T92" fmla="*/ 508 w 621"/>
                <a:gd name="T93" fmla="*/ 534 h 565"/>
                <a:gd name="T94" fmla="*/ 524 w 621"/>
                <a:gd name="T95" fmla="*/ 517 h 565"/>
                <a:gd name="T96" fmla="*/ 542 w 621"/>
                <a:gd name="T97" fmla="*/ 542 h 565"/>
                <a:gd name="T98" fmla="*/ 548 w 621"/>
                <a:gd name="T99" fmla="*/ 496 h 565"/>
                <a:gd name="T100" fmla="*/ 561 w 621"/>
                <a:gd name="T101" fmla="*/ 418 h 565"/>
                <a:gd name="T102" fmla="*/ 597 w 621"/>
                <a:gd name="T103" fmla="*/ 422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1" h="565">
                  <a:moveTo>
                    <a:pt x="618" y="331"/>
                  </a:moveTo>
                  <a:cubicBezTo>
                    <a:pt x="608" y="264"/>
                    <a:pt x="608" y="264"/>
                    <a:pt x="608" y="264"/>
                  </a:cubicBezTo>
                  <a:cubicBezTo>
                    <a:pt x="608" y="262"/>
                    <a:pt x="608" y="262"/>
                    <a:pt x="608" y="262"/>
                  </a:cubicBezTo>
                  <a:cubicBezTo>
                    <a:pt x="609" y="262"/>
                    <a:pt x="609" y="262"/>
                    <a:pt x="609" y="262"/>
                  </a:cubicBezTo>
                  <a:cubicBezTo>
                    <a:pt x="614" y="255"/>
                    <a:pt x="617" y="249"/>
                    <a:pt x="615" y="244"/>
                  </a:cubicBezTo>
                  <a:cubicBezTo>
                    <a:pt x="613" y="240"/>
                    <a:pt x="613" y="240"/>
                    <a:pt x="613" y="240"/>
                  </a:cubicBezTo>
                  <a:cubicBezTo>
                    <a:pt x="605" y="235"/>
                    <a:pt x="602" y="224"/>
                    <a:pt x="604" y="205"/>
                  </a:cubicBezTo>
                  <a:cubicBezTo>
                    <a:pt x="597" y="205"/>
                    <a:pt x="597" y="205"/>
                    <a:pt x="597" y="205"/>
                  </a:cubicBezTo>
                  <a:cubicBezTo>
                    <a:pt x="593" y="205"/>
                    <a:pt x="587" y="207"/>
                    <a:pt x="582" y="210"/>
                  </a:cubicBezTo>
                  <a:cubicBezTo>
                    <a:pt x="576" y="214"/>
                    <a:pt x="573" y="219"/>
                    <a:pt x="572" y="222"/>
                  </a:cubicBezTo>
                  <a:cubicBezTo>
                    <a:pt x="569" y="231"/>
                    <a:pt x="560" y="236"/>
                    <a:pt x="545" y="241"/>
                  </a:cubicBezTo>
                  <a:cubicBezTo>
                    <a:pt x="542" y="262"/>
                    <a:pt x="542" y="262"/>
                    <a:pt x="542" y="262"/>
                  </a:cubicBezTo>
                  <a:cubicBezTo>
                    <a:pt x="542" y="263"/>
                    <a:pt x="542" y="263"/>
                    <a:pt x="542" y="263"/>
                  </a:cubicBezTo>
                  <a:cubicBezTo>
                    <a:pt x="541" y="264"/>
                    <a:pt x="541" y="264"/>
                    <a:pt x="541" y="264"/>
                  </a:cubicBezTo>
                  <a:cubicBezTo>
                    <a:pt x="533" y="278"/>
                    <a:pt x="533" y="278"/>
                    <a:pt x="533" y="278"/>
                  </a:cubicBezTo>
                  <a:cubicBezTo>
                    <a:pt x="533" y="279"/>
                    <a:pt x="533" y="279"/>
                    <a:pt x="533" y="279"/>
                  </a:cubicBezTo>
                  <a:cubicBezTo>
                    <a:pt x="532" y="279"/>
                    <a:pt x="532" y="279"/>
                    <a:pt x="532" y="279"/>
                  </a:cubicBezTo>
                  <a:cubicBezTo>
                    <a:pt x="531" y="279"/>
                    <a:pt x="531" y="279"/>
                    <a:pt x="531" y="279"/>
                  </a:cubicBezTo>
                  <a:cubicBezTo>
                    <a:pt x="463" y="291"/>
                    <a:pt x="463" y="291"/>
                    <a:pt x="463" y="291"/>
                  </a:cubicBezTo>
                  <a:cubicBezTo>
                    <a:pt x="462" y="291"/>
                    <a:pt x="462" y="291"/>
                    <a:pt x="462" y="291"/>
                  </a:cubicBezTo>
                  <a:cubicBezTo>
                    <a:pt x="460" y="291"/>
                    <a:pt x="460" y="291"/>
                    <a:pt x="460" y="291"/>
                  </a:cubicBezTo>
                  <a:cubicBezTo>
                    <a:pt x="460" y="290"/>
                    <a:pt x="460" y="290"/>
                    <a:pt x="460" y="290"/>
                  </a:cubicBezTo>
                  <a:cubicBezTo>
                    <a:pt x="440" y="269"/>
                    <a:pt x="440" y="269"/>
                    <a:pt x="440" y="269"/>
                  </a:cubicBezTo>
                  <a:cubicBezTo>
                    <a:pt x="446" y="262"/>
                    <a:pt x="446" y="262"/>
                    <a:pt x="446" y="262"/>
                  </a:cubicBezTo>
                  <a:cubicBezTo>
                    <a:pt x="439" y="252"/>
                    <a:pt x="439" y="252"/>
                    <a:pt x="439" y="252"/>
                  </a:cubicBezTo>
                  <a:cubicBezTo>
                    <a:pt x="429" y="245"/>
                    <a:pt x="429" y="245"/>
                    <a:pt x="429" y="245"/>
                  </a:cubicBezTo>
                  <a:cubicBezTo>
                    <a:pt x="428" y="245"/>
                    <a:pt x="428" y="245"/>
                    <a:pt x="428" y="245"/>
                  </a:cubicBezTo>
                  <a:cubicBezTo>
                    <a:pt x="428" y="245"/>
                    <a:pt x="428" y="245"/>
                    <a:pt x="428" y="245"/>
                  </a:cubicBezTo>
                  <a:cubicBezTo>
                    <a:pt x="428" y="244"/>
                    <a:pt x="428" y="244"/>
                    <a:pt x="428" y="244"/>
                  </a:cubicBezTo>
                  <a:cubicBezTo>
                    <a:pt x="428" y="243"/>
                    <a:pt x="428" y="243"/>
                    <a:pt x="428" y="243"/>
                  </a:cubicBezTo>
                  <a:cubicBezTo>
                    <a:pt x="424" y="225"/>
                    <a:pt x="424" y="225"/>
                    <a:pt x="424" y="225"/>
                  </a:cubicBezTo>
                  <a:cubicBezTo>
                    <a:pt x="406" y="226"/>
                    <a:pt x="406" y="226"/>
                    <a:pt x="406" y="226"/>
                  </a:cubicBezTo>
                  <a:cubicBezTo>
                    <a:pt x="405" y="225"/>
                    <a:pt x="405" y="225"/>
                    <a:pt x="405" y="225"/>
                  </a:cubicBezTo>
                  <a:cubicBezTo>
                    <a:pt x="390" y="216"/>
                    <a:pt x="390" y="216"/>
                    <a:pt x="390" y="216"/>
                  </a:cubicBezTo>
                  <a:cubicBezTo>
                    <a:pt x="335" y="206"/>
                    <a:pt x="335" y="206"/>
                    <a:pt x="335" y="206"/>
                  </a:cubicBezTo>
                  <a:cubicBezTo>
                    <a:pt x="290" y="204"/>
                    <a:pt x="290" y="204"/>
                    <a:pt x="290" y="204"/>
                  </a:cubicBezTo>
                  <a:cubicBezTo>
                    <a:pt x="288" y="205"/>
                    <a:pt x="288" y="205"/>
                    <a:pt x="288" y="205"/>
                  </a:cubicBezTo>
                  <a:cubicBezTo>
                    <a:pt x="286" y="205"/>
                    <a:pt x="285" y="205"/>
                    <a:pt x="284" y="203"/>
                  </a:cubicBezTo>
                  <a:cubicBezTo>
                    <a:pt x="258" y="144"/>
                    <a:pt x="258" y="144"/>
                    <a:pt x="258" y="144"/>
                  </a:cubicBezTo>
                  <a:cubicBezTo>
                    <a:pt x="255" y="139"/>
                    <a:pt x="244" y="124"/>
                    <a:pt x="222" y="98"/>
                  </a:cubicBezTo>
                  <a:cubicBezTo>
                    <a:pt x="202" y="72"/>
                    <a:pt x="190" y="58"/>
                    <a:pt x="186" y="56"/>
                  </a:cubicBezTo>
                  <a:cubicBezTo>
                    <a:pt x="148" y="18"/>
                    <a:pt x="148" y="18"/>
                    <a:pt x="148" y="18"/>
                  </a:cubicBezTo>
                  <a:cubicBezTo>
                    <a:pt x="142" y="14"/>
                    <a:pt x="142" y="14"/>
                    <a:pt x="142" y="14"/>
                  </a:cubicBezTo>
                  <a:cubicBezTo>
                    <a:pt x="93" y="14"/>
                    <a:pt x="93" y="14"/>
                    <a:pt x="93" y="14"/>
                  </a:cubicBezTo>
                  <a:cubicBezTo>
                    <a:pt x="93" y="14"/>
                    <a:pt x="93" y="14"/>
                    <a:pt x="93" y="14"/>
                  </a:cubicBezTo>
                  <a:cubicBezTo>
                    <a:pt x="91" y="12"/>
                    <a:pt x="91" y="12"/>
                    <a:pt x="91" y="12"/>
                  </a:cubicBezTo>
                  <a:cubicBezTo>
                    <a:pt x="86" y="9"/>
                    <a:pt x="80" y="5"/>
                    <a:pt x="69" y="3"/>
                  </a:cubicBezTo>
                  <a:cubicBezTo>
                    <a:pt x="60" y="0"/>
                    <a:pt x="40" y="7"/>
                    <a:pt x="7" y="24"/>
                  </a:cubicBezTo>
                  <a:cubicBezTo>
                    <a:pt x="6" y="25"/>
                    <a:pt x="6" y="25"/>
                    <a:pt x="6" y="25"/>
                  </a:cubicBezTo>
                  <a:cubicBezTo>
                    <a:pt x="7" y="34"/>
                    <a:pt x="7" y="34"/>
                    <a:pt x="7" y="34"/>
                  </a:cubicBezTo>
                  <a:cubicBezTo>
                    <a:pt x="8" y="34"/>
                    <a:pt x="8" y="34"/>
                    <a:pt x="8" y="34"/>
                  </a:cubicBezTo>
                  <a:cubicBezTo>
                    <a:pt x="8" y="35"/>
                    <a:pt x="8" y="35"/>
                    <a:pt x="8" y="35"/>
                  </a:cubicBezTo>
                  <a:cubicBezTo>
                    <a:pt x="7" y="35"/>
                    <a:pt x="7" y="35"/>
                    <a:pt x="7" y="35"/>
                  </a:cubicBezTo>
                  <a:cubicBezTo>
                    <a:pt x="7" y="36"/>
                    <a:pt x="7" y="36"/>
                    <a:pt x="7" y="36"/>
                  </a:cubicBezTo>
                  <a:cubicBezTo>
                    <a:pt x="2" y="47"/>
                    <a:pt x="2" y="47"/>
                    <a:pt x="2" y="47"/>
                  </a:cubicBezTo>
                  <a:cubicBezTo>
                    <a:pt x="2" y="48"/>
                    <a:pt x="2" y="48"/>
                    <a:pt x="2" y="48"/>
                  </a:cubicBezTo>
                  <a:cubicBezTo>
                    <a:pt x="1" y="48"/>
                    <a:pt x="1" y="48"/>
                    <a:pt x="1" y="48"/>
                  </a:cubicBezTo>
                  <a:cubicBezTo>
                    <a:pt x="0" y="56"/>
                    <a:pt x="0" y="56"/>
                    <a:pt x="0" y="56"/>
                  </a:cubicBezTo>
                  <a:cubicBezTo>
                    <a:pt x="0" y="62"/>
                    <a:pt x="2" y="69"/>
                    <a:pt x="4" y="74"/>
                  </a:cubicBezTo>
                  <a:cubicBezTo>
                    <a:pt x="9" y="78"/>
                    <a:pt x="9" y="78"/>
                    <a:pt x="9" y="78"/>
                  </a:cubicBezTo>
                  <a:cubicBezTo>
                    <a:pt x="19" y="77"/>
                    <a:pt x="19" y="77"/>
                    <a:pt x="19" y="77"/>
                  </a:cubicBezTo>
                  <a:cubicBezTo>
                    <a:pt x="28" y="79"/>
                    <a:pt x="28" y="79"/>
                    <a:pt x="28" y="79"/>
                  </a:cubicBezTo>
                  <a:cubicBezTo>
                    <a:pt x="31" y="76"/>
                    <a:pt x="31" y="76"/>
                    <a:pt x="31" y="76"/>
                  </a:cubicBezTo>
                  <a:cubicBezTo>
                    <a:pt x="31" y="70"/>
                    <a:pt x="33" y="65"/>
                    <a:pt x="36" y="64"/>
                  </a:cubicBezTo>
                  <a:cubicBezTo>
                    <a:pt x="43" y="64"/>
                    <a:pt x="43" y="64"/>
                    <a:pt x="43" y="64"/>
                  </a:cubicBezTo>
                  <a:cubicBezTo>
                    <a:pt x="67" y="71"/>
                    <a:pt x="67" y="71"/>
                    <a:pt x="67" y="71"/>
                  </a:cubicBezTo>
                  <a:cubicBezTo>
                    <a:pt x="73" y="71"/>
                    <a:pt x="73" y="71"/>
                    <a:pt x="73" y="71"/>
                  </a:cubicBezTo>
                  <a:cubicBezTo>
                    <a:pt x="65" y="85"/>
                    <a:pt x="65" y="85"/>
                    <a:pt x="65" y="85"/>
                  </a:cubicBezTo>
                  <a:cubicBezTo>
                    <a:pt x="65" y="100"/>
                    <a:pt x="65" y="100"/>
                    <a:pt x="65" y="100"/>
                  </a:cubicBezTo>
                  <a:cubicBezTo>
                    <a:pt x="65" y="104"/>
                    <a:pt x="71" y="112"/>
                    <a:pt x="84" y="124"/>
                  </a:cubicBezTo>
                  <a:cubicBezTo>
                    <a:pt x="91" y="129"/>
                    <a:pt x="96" y="132"/>
                    <a:pt x="100" y="133"/>
                  </a:cubicBezTo>
                  <a:cubicBezTo>
                    <a:pt x="104" y="132"/>
                    <a:pt x="104" y="132"/>
                    <a:pt x="104" y="132"/>
                  </a:cubicBezTo>
                  <a:cubicBezTo>
                    <a:pt x="107" y="131"/>
                    <a:pt x="107" y="131"/>
                    <a:pt x="107" y="131"/>
                  </a:cubicBezTo>
                  <a:cubicBezTo>
                    <a:pt x="119" y="119"/>
                    <a:pt x="119" y="119"/>
                    <a:pt x="119" y="119"/>
                  </a:cubicBezTo>
                  <a:cubicBezTo>
                    <a:pt x="128" y="114"/>
                    <a:pt x="128" y="114"/>
                    <a:pt x="128" y="114"/>
                  </a:cubicBezTo>
                  <a:cubicBezTo>
                    <a:pt x="128" y="113"/>
                    <a:pt x="128" y="113"/>
                    <a:pt x="128" y="113"/>
                  </a:cubicBezTo>
                  <a:cubicBezTo>
                    <a:pt x="146" y="110"/>
                    <a:pt x="146" y="110"/>
                    <a:pt x="146" y="110"/>
                  </a:cubicBezTo>
                  <a:cubicBezTo>
                    <a:pt x="152" y="98"/>
                    <a:pt x="152" y="98"/>
                    <a:pt x="152" y="98"/>
                  </a:cubicBezTo>
                  <a:cubicBezTo>
                    <a:pt x="169" y="89"/>
                    <a:pt x="169" y="89"/>
                    <a:pt x="169" y="89"/>
                  </a:cubicBezTo>
                  <a:cubicBezTo>
                    <a:pt x="183" y="97"/>
                    <a:pt x="183" y="97"/>
                    <a:pt x="183" y="97"/>
                  </a:cubicBezTo>
                  <a:cubicBezTo>
                    <a:pt x="183" y="98"/>
                    <a:pt x="183" y="98"/>
                    <a:pt x="183" y="98"/>
                  </a:cubicBezTo>
                  <a:cubicBezTo>
                    <a:pt x="184" y="98"/>
                    <a:pt x="184" y="98"/>
                    <a:pt x="184" y="98"/>
                  </a:cubicBezTo>
                  <a:cubicBezTo>
                    <a:pt x="198" y="122"/>
                    <a:pt x="198" y="122"/>
                    <a:pt x="198" y="122"/>
                  </a:cubicBezTo>
                  <a:cubicBezTo>
                    <a:pt x="204" y="138"/>
                    <a:pt x="204" y="138"/>
                    <a:pt x="204" y="138"/>
                  </a:cubicBezTo>
                  <a:cubicBezTo>
                    <a:pt x="204" y="140"/>
                    <a:pt x="204" y="140"/>
                    <a:pt x="204" y="140"/>
                  </a:cubicBezTo>
                  <a:cubicBezTo>
                    <a:pt x="201" y="159"/>
                    <a:pt x="201" y="159"/>
                    <a:pt x="201" y="159"/>
                  </a:cubicBezTo>
                  <a:cubicBezTo>
                    <a:pt x="206" y="172"/>
                    <a:pt x="206" y="172"/>
                    <a:pt x="206" y="172"/>
                  </a:cubicBezTo>
                  <a:cubicBezTo>
                    <a:pt x="206" y="174"/>
                    <a:pt x="206" y="174"/>
                    <a:pt x="206" y="174"/>
                  </a:cubicBezTo>
                  <a:cubicBezTo>
                    <a:pt x="202" y="189"/>
                    <a:pt x="202" y="189"/>
                    <a:pt x="202" y="189"/>
                  </a:cubicBezTo>
                  <a:cubicBezTo>
                    <a:pt x="202" y="203"/>
                    <a:pt x="202" y="203"/>
                    <a:pt x="202" y="203"/>
                  </a:cubicBezTo>
                  <a:cubicBezTo>
                    <a:pt x="206" y="216"/>
                    <a:pt x="209" y="224"/>
                    <a:pt x="209" y="226"/>
                  </a:cubicBezTo>
                  <a:cubicBezTo>
                    <a:pt x="207" y="238"/>
                    <a:pt x="207" y="238"/>
                    <a:pt x="207" y="238"/>
                  </a:cubicBezTo>
                  <a:cubicBezTo>
                    <a:pt x="207" y="238"/>
                    <a:pt x="207" y="238"/>
                    <a:pt x="207" y="238"/>
                  </a:cubicBezTo>
                  <a:cubicBezTo>
                    <a:pt x="200" y="248"/>
                    <a:pt x="200" y="248"/>
                    <a:pt x="200" y="248"/>
                  </a:cubicBezTo>
                  <a:cubicBezTo>
                    <a:pt x="200" y="249"/>
                    <a:pt x="200" y="249"/>
                    <a:pt x="200" y="249"/>
                  </a:cubicBezTo>
                  <a:cubicBezTo>
                    <a:pt x="193" y="257"/>
                    <a:pt x="193" y="257"/>
                    <a:pt x="193" y="257"/>
                  </a:cubicBezTo>
                  <a:cubicBezTo>
                    <a:pt x="193" y="272"/>
                    <a:pt x="193" y="272"/>
                    <a:pt x="193" y="272"/>
                  </a:cubicBezTo>
                  <a:cubicBezTo>
                    <a:pt x="197" y="288"/>
                    <a:pt x="197" y="288"/>
                    <a:pt x="197" y="288"/>
                  </a:cubicBezTo>
                  <a:cubicBezTo>
                    <a:pt x="197" y="289"/>
                    <a:pt x="197" y="289"/>
                    <a:pt x="197" y="289"/>
                  </a:cubicBezTo>
                  <a:cubicBezTo>
                    <a:pt x="197" y="289"/>
                    <a:pt x="197" y="289"/>
                    <a:pt x="197" y="289"/>
                  </a:cubicBezTo>
                  <a:cubicBezTo>
                    <a:pt x="193" y="314"/>
                    <a:pt x="193" y="314"/>
                    <a:pt x="193" y="314"/>
                  </a:cubicBezTo>
                  <a:cubicBezTo>
                    <a:pt x="189" y="317"/>
                    <a:pt x="189" y="317"/>
                    <a:pt x="189" y="317"/>
                  </a:cubicBezTo>
                  <a:cubicBezTo>
                    <a:pt x="186" y="319"/>
                    <a:pt x="183" y="319"/>
                    <a:pt x="179" y="317"/>
                  </a:cubicBezTo>
                  <a:cubicBezTo>
                    <a:pt x="177" y="317"/>
                    <a:pt x="177" y="317"/>
                    <a:pt x="177" y="317"/>
                  </a:cubicBezTo>
                  <a:cubicBezTo>
                    <a:pt x="171" y="310"/>
                    <a:pt x="171" y="310"/>
                    <a:pt x="171" y="310"/>
                  </a:cubicBezTo>
                  <a:cubicBezTo>
                    <a:pt x="164" y="312"/>
                    <a:pt x="164" y="312"/>
                    <a:pt x="164" y="312"/>
                  </a:cubicBezTo>
                  <a:cubicBezTo>
                    <a:pt x="155" y="322"/>
                    <a:pt x="155" y="322"/>
                    <a:pt x="155" y="322"/>
                  </a:cubicBezTo>
                  <a:cubicBezTo>
                    <a:pt x="146" y="350"/>
                    <a:pt x="146" y="350"/>
                    <a:pt x="146" y="350"/>
                  </a:cubicBezTo>
                  <a:cubicBezTo>
                    <a:pt x="146" y="351"/>
                    <a:pt x="146" y="351"/>
                    <a:pt x="146" y="351"/>
                  </a:cubicBezTo>
                  <a:cubicBezTo>
                    <a:pt x="145" y="351"/>
                    <a:pt x="145" y="351"/>
                    <a:pt x="145" y="351"/>
                  </a:cubicBezTo>
                  <a:cubicBezTo>
                    <a:pt x="135" y="360"/>
                    <a:pt x="135" y="360"/>
                    <a:pt x="135" y="360"/>
                  </a:cubicBezTo>
                  <a:cubicBezTo>
                    <a:pt x="134" y="360"/>
                    <a:pt x="134" y="360"/>
                    <a:pt x="134" y="360"/>
                  </a:cubicBezTo>
                  <a:cubicBezTo>
                    <a:pt x="129" y="360"/>
                    <a:pt x="129" y="360"/>
                    <a:pt x="129" y="360"/>
                  </a:cubicBezTo>
                  <a:cubicBezTo>
                    <a:pt x="117" y="376"/>
                    <a:pt x="117" y="376"/>
                    <a:pt x="117" y="376"/>
                  </a:cubicBezTo>
                  <a:cubicBezTo>
                    <a:pt x="123" y="387"/>
                    <a:pt x="123" y="387"/>
                    <a:pt x="123" y="387"/>
                  </a:cubicBezTo>
                  <a:cubicBezTo>
                    <a:pt x="124" y="388"/>
                    <a:pt x="124" y="388"/>
                    <a:pt x="124" y="388"/>
                  </a:cubicBezTo>
                  <a:cubicBezTo>
                    <a:pt x="138" y="405"/>
                    <a:pt x="138" y="405"/>
                    <a:pt x="138" y="405"/>
                  </a:cubicBezTo>
                  <a:cubicBezTo>
                    <a:pt x="138" y="406"/>
                    <a:pt x="138" y="406"/>
                    <a:pt x="138" y="406"/>
                  </a:cubicBezTo>
                  <a:cubicBezTo>
                    <a:pt x="138" y="411"/>
                    <a:pt x="138" y="411"/>
                    <a:pt x="138" y="411"/>
                  </a:cubicBezTo>
                  <a:cubicBezTo>
                    <a:pt x="153" y="414"/>
                    <a:pt x="153" y="414"/>
                    <a:pt x="153" y="414"/>
                  </a:cubicBezTo>
                  <a:cubicBezTo>
                    <a:pt x="156" y="427"/>
                    <a:pt x="156" y="427"/>
                    <a:pt x="156" y="427"/>
                  </a:cubicBezTo>
                  <a:cubicBezTo>
                    <a:pt x="156" y="428"/>
                    <a:pt x="156" y="428"/>
                    <a:pt x="156" y="428"/>
                  </a:cubicBezTo>
                  <a:cubicBezTo>
                    <a:pt x="158" y="445"/>
                    <a:pt x="158" y="445"/>
                    <a:pt x="158" y="445"/>
                  </a:cubicBezTo>
                  <a:cubicBezTo>
                    <a:pt x="162" y="448"/>
                    <a:pt x="162" y="448"/>
                    <a:pt x="162" y="448"/>
                  </a:cubicBezTo>
                  <a:cubicBezTo>
                    <a:pt x="176" y="444"/>
                    <a:pt x="176" y="444"/>
                    <a:pt x="176" y="444"/>
                  </a:cubicBezTo>
                  <a:cubicBezTo>
                    <a:pt x="189" y="436"/>
                    <a:pt x="189" y="436"/>
                    <a:pt x="189" y="436"/>
                  </a:cubicBezTo>
                  <a:cubicBezTo>
                    <a:pt x="191" y="435"/>
                    <a:pt x="191" y="435"/>
                    <a:pt x="191" y="435"/>
                  </a:cubicBezTo>
                  <a:cubicBezTo>
                    <a:pt x="196" y="458"/>
                    <a:pt x="196" y="458"/>
                    <a:pt x="196" y="458"/>
                  </a:cubicBezTo>
                  <a:cubicBezTo>
                    <a:pt x="202" y="467"/>
                    <a:pt x="202" y="467"/>
                    <a:pt x="202" y="467"/>
                  </a:cubicBezTo>
                  <a:cubicBezTo>
                    <a:pt x="204" y="468"/>
                    <a:pt x="204" y="468"/>
                    <a:pt x="204" y="468"/>
                  </a:cubicBezTo>
                  <a:cubicBezTo>
                    <a:pt x="209" y="478"/>
                    <a:pt x="209" y="478"/>
                    <a:pt x="209" y="478"/>
                  </a:cubicBezTo>
                  <a:cubicBezTo>
                    <a:pt x="219" y="486"/>
                    <a:pt x="219" y="486"/>
                    <a:pt x="219" y="486"/>
                  </a:cubicBezTo>
                  <a:cubicBezTo>
                    <a:pt x="220" y="488"/>
                    <a:pt x="224" y="488"/>
                    <a:pt x="227" y="488"/>
                  </a:cubicBezTo>
                  <a:cubicBezTo>
                    <a:pt x="231" y="489"/>
                    <a:pt x="231" y="489"/>
                    <a:pt x="231" y="489"/>
                  </a:cubicBezTo>
                  <a:cubicBezTo>
                    <a:pt x="237" y="486"/>
                    <a:pt x="237" y="486"/>
                    <a:pt x="237" y="486"/>
                  </a:cubicBezTo>
                  <a:cubicBezTo>
                    <a:pt x="242" y="484"/>
                    <a:pt x="246" y="482"/>
                    <a:pt x="252" y="481"/>
                  </a:cubicBezTo>
                  <a:cubicBezTo>
                    <a:pt x="256" y="479"/>
                    <a:pt x="256" y="479"/>
                    <a:pt x="256" y="479"/>
                  </a:cubicBezTo>
                  <a:cubicBezTo>
                    <a:pt x="266" y="478"/>
                    <a:pt x="266" y="478"/>
                    <a:pt x="266" y="478"/>
                  </a:cubicBezTo>
                  <a:cubicBezTo>
                    <a:pt x="269" y="478"/>
                    <a:pt x="271" y="479"/>
                    <a:pt x="273" y="481"/>
                  </a:cubicBezTo>
                  <a:cubicBezTo>
                    <a:pt x="286" y="472"/>
                    <a:pt x="286" y="472"/>
                    <a:pt x="286" y="472"/>
                  </a:cubicBezTo>
                  <a:cubicBezTo>
                    <a:pt x="288" y="472"/>
                    <a:pt x="288" y="472"/>
                    <a:pt x="288" y="472"/>
                  </a:cubicBezTo>
                  <a:cubicBezTo>
                    <a:pt x="289" y="473"/>
                    <a:pt x="289" y="473"/>
                    <a:pt x="289" y="473"/>
                  </a:cubicBezTo>
                  <a:cubicBezTo>
                    <a:pt x="290" y="472"/>
                    <a:pt x="290" y="472"/>
                    <a:pt x="290" y="472"/>
                  </a:cubicBezTo>
                  <a:cubicBezTo>
                    <a:pt x="291" y="474"/>
                    <a:pt x="291" y="474"/>
                    <a:pt x="291" y="474"/>
                  </a:cubicBezTo>
                  <a:cubicBezTo>
                    <a:pt x="297" y="480"/>
                    <a:pt x="300" y="485"/>
                    <a:pt x="300" y="488"/>
                  </a:cubicBezTo>
                  <a:cubicBezTo>
                    <a:pt x="306" y="498"/>
                    <a:pt x="306" y="498"/>
                    <a:pt x="306" y="498"/>
                  </a:cubicBezTo>
                  <a:cubicBezTo>
                    <a:pt x="311" y="500"/>
                    <a:pt x="311" y="500"/>
                    <a:pt x="311" y="500"/>
                  </a:cubicBezTo>
                  <a:cubicBezTo>
                    <a:pt x="311" y="500"/>
                    <a:pt x="311" y="500"/>
                    <a:pt x="311" y="500"/>
                  </a:cubicBezTo>
                  <a:cubicBezTo>
                    <a:pt x="312" y="500"/>
                    <a:pt x="312" y="500"/>
                    <a:pt x="312" y="500"/>
                  </a:cubicBezTo>
                  <a:cubicBezTo>
                    <a:pt x="311" y="498"/>
                    <a:pt x="311" y="498"/>
                    <a:pt x="311" y="498"/>
                  </a:cubicBezTo>
                  <a:cubicBezTo>
                    <a:pt x="310" y="495"/>
                    <a:pt x="310" y="493"/>
                    <a:pt x="311" y="491"/>
                  </a:cubicBezTo>
                  <a:cubicBezTo>
                    <a:pt x="312" y="489"/>
                    <a:pt x="315" y="488"/>
                    <a:pt x="319" y="488"/>
                  </a:cubicBezTo>
                  <a:cubicBezTo>
                    <a:pt x="344" y="487"/>
                    <a:pt x="344" y="487"/>
                    <a:pt x="344" y="487"/>
                  </a:cubicBezTo>
                  <a:cubicBezTo>
                    <a:pt x="345" y="487"/>
                    <a:pt x="345" y="487"/>
                    <a:pt x="345" y="487"/>
                  </a:cubicBezTo>
                  <a:cubicBezTo>
                    <a:pt x="346" y="487"/>
                    <a:pt x="346" y="487"/>
                    <a:pt x="346" y="487"/>
                  </a:cubicBezTo>
                  <a:cubicBezTo>
                    <a:pt x="346" y="488"/>
                    <a:pt x="346" y="488"/>
                    <a:pt x="346" y="488"/>
                  </a:cubicBezTo>
                  <a:cubicBezTo>
                    <a:pt x="348" y="488"/>
                    <a:pt x="348" y="488"/>
                    <a:pt x="348" y="488"/>
                  </a:cubicBezTo>
                  <a:cubicBezTo>
                    <a:pt x="355" y="502"/>
                    <a:pt x="355" y="502"/>
                    <a:pt x="355" y="502"/>
                  </a:cubicBezTo>
                  <a:cubicBezTo>
                    <a:pt x="355" y="510"/>
                    <a:pt x="355" y="510"/>
                    <a:pt x="355" y="510"/>
                  </a:cubicBezTo>
                  <a:cubicBezTo>
                    <a:pt x="354" y="510"/>
                    <a:pt x="354" y="510"/>
                    <a:pt x="354" y="510"/>
                  </a:cubicBezTo>
                  <a:cubicBezTo>
                    <a:pt x="364" y="512"/>
                    <a:pt x="364" y="512"/>
                    <a:pt x="364" y="512"/>
                  </a:cubicBezTo>
                  <a:cubicBezTo>
                    <a:pt x="364" y="512"/>
                    <a:pt x="364" y="512"/>
                    <a:pt x="364" y="512"/>
                  </a:cubicBezTo>
                  <a:cubicBezTo>
                    <a:pt x="364" y="510"/>
                    <a:pt x="364" y="509"/>
                    <a:pt x="365" y="507"/>
                  </a:cubicBezTo>
                  <a:cubicBezTo>
                    <a:pt x="368" y="507"/>
                    <a:pt x="368" y="507"/>
                    <a:pt x="368" y="507"/>
                  </a:cubicBezTo>
                  <a:cubicBezTo>
                    <a:pt x="391" y="522"/>
                    <a:pt x="391" y="522"/>
                    <a:pt x="391" y="522"/>
                  </a:cubicBezTo>
                  <a:cubicBezTo>
                    <a:pt x="393" y="525"/>
                    <a:pt x="395" y="527"/>
                    <a:pt x="395" y="531"/>
                  </a:cubicBezTo>
                  <a:cubicBezTo>
                    <a:pt x="396" y="540"/>
                    <a:pt x="396" y="540"/>
                    <a:pt x="396" y="540"/>
                  </a:cubicBezTo>
                  <a:cubicBezTo>
                    <a:pt x="404" y="542"/>
                    <a:pt x="404" y="542"/>
                    <a:pt x="404" y="542"/>
                  </a:cubicBezTo>
                  <a:cubicBezTo>
                    <a:pt x="408" y="534"/>
                    <a:pt x="408" y="534"/>
                    <a:pt x="408" y="534"/>
                  </a:cubicBezTo>
                  <a:cubicBezTo>
                    <a:pt x="406" y="529"/>
                    <a:pt x="405" y="525"/>
                    <a:pt x="406" y="522"/>
                  </a:cubicBezTo>
                  <a:cubicBezTo>
                    <a:pt x="406" y="520"/>
                    <a:pt x="407" y="518"/>
                    <a:pt x="410" y="516"/>
                  </a:cubicBezTo>
                  <a:cubicBezTo>
                    <a:pt x="412" y="514"/>
                    <a:pt x="412" y="514"/>
                    <a:pt x="412" y="514"/>
                  </a:cubicBezTo>
                  <a:cubicBezTo>
                    <a:pt x="412" y="513"/>
                    <a:pt x="413" y="512"/>
                    <a:pt x="414" y="511"/>
                  </a:cubicBezTo>
                  <a:cubicBezTo>
                    <a:pt x="420" y="512"/>
                    <a:pt x="420" y="512"/>
                    <a:pt x="420" y="512"/>
                  </a:cubicBezTo>
                  <a:cubicBezTo>
                    <a:pt x="424" y="514"/>
                    <a:pt x="426" y="521"/>
                    <a:pt x="428" y="533"/>
                  </a:cubicBezTo>
                  <a:cubicBezTo>
                    <a:pt x="428" y="534"/>
                    <a:pt x="428" y="534"/>
                    <a:pt x="428" y="534"/>
                  </a:cubicBezTo>
                  <a:cubicBezTo>
                    <a:pt x="429" y="535"/>
                    <a:pt x="429" y="535"/>
                    <a:pt x="429" y="535"/>
                  </a:cubicBezTo>
                  <a:cubicBezTo>
                    <a:pt x="430" y="538"/>
                    <a:pt x="434" y="540"/>
                    <a:pt x="440" y="542"/>
                  </a:cubicBezTo>
                  <a:cubicBezTo>
                    <a:pt x="441" y="542"/>
                    <a:pt x="441" y="542"/>
                    <a:pt x="441" y="542"/>
                  </a:cubicBezTo>
                  <a:cubicBezTo>
                    <a:pt x="442" y="542"/>
                    <a:pt x="442" y="542"/>
                    <a:pt x="442" y="542"/>
                  </a:cubicBezTo>
                  <a:cubicBezTo>
                    <a:pt x="464" y="565"/>
                    <a:pt x="464" y="565"/>
                    <a:pt x="464" y="565"/>
                  </a:cubicBezTo>
                  <a:cubicBezTo>
                    <a:pt x="474" y="562"/>
                    <a:pt x="474" y="562"/>
                    <a:pt x="474" y="562"/>
                  </a:cubicBezTo>
                  <a:cubicBezTo>
                    <a:pt x="473" y="558"/>
                    <a:pt x="473" y="558"/>
                    <a:pt x="473" y="558"/>
                  </a:cubicBezTo>
                  <a:cubicBezTo>
                    <a:pt x="470" y="555"/>
                    <a:pt x="469" y="551"/>
                    <a:pt x="469" y="549"/>
                  </a:cubicBezTo>
                  <a:cubicBezTo>
                    <a:pt x="469" y="545"/>
                    <a:pt x="473" y="540"/>
                    <a:pt x="479" y="535"/>
                  </a:cubicBezTo>
                  <a:cubicBezTo>
                    <a:pt x="491" y="525"/>
                    <a:pt x="491" y="525"/>
                    <a:pt x="491" y="525"/>
                  </a:cubicBezTo>
                  <a:cubicBezTo>
                    <a:pt x="505" y="534"/>
                    <a:pt x="505" y="534"/>
                    <a:pt x="505" y="534"/>
                  </a:cubicBezTo>
                  <a:cubicBezTo>
                    <a:pt x="508" y="534"/>
                    <a:pt x="508" y="534"/>
                    <a:pt x="508" y="534"/>
                  </a:cubicBezTo>
                  <a:cubicBezTo>
                    <a:pt x="511" y="519"/>
                    <a:pt x="511" y="519"/>
                    <a:pt x="511" y="519"/>
                  </a:cubicBezTo>
                  <a:cubicBezTo>
                    <a:pt x="511" y="516"/>
                    <a:pt x="511" y="516"/>
                    <a:pt x="511" y="516"/>
                  </a:cubicBezTo>
                  <a:cubicBezTo>
                    <a:pt x="513" y="516"/>
                    <a:pt x="513" y="516"/>
                    <a:pt x="513" y="516"/>
                  </a:cubicBezTo>
                  <a:cubicBezTo>
                    <a:pt x="524" y="517"/>
                    <a:pt x="524" y="517"/>
                    <a:pt x="524" y="517"/>
                  </a:cubicBezTo>
                  <a:cubicBezTo>
                    <a:pt x="526" y="519"/>
                    <a:pt x="528" y="521"/>
                    <a:pt x="528" y="525"/>
                  </a:cubicBezTo>
                  <a:cubicBezTo>
                    <a:pt x="528" y="527"/>
                    <a:pt x="526" y="531"/>
                    <a:pt x="524" y="534"/>
                  </a:cubicBezTo>
                  <a:cubicBezTo>
                    <a:pt x="526" y="535"/>
                    <a:pt x="526" y="535"/>
                    <a:pt x="526" y="535"/>
                  </a:cubicBezTo>
                  <a:cubicBezTo>
                    <a:pt x="533" y="538"/>
                    <a:pt x="538" y="541"/>
                    <a:pt x="542" y="542"/>
                  </a:cubicBezTo>
                  <a:cubicBezTo>
                    <a:pt x="543" y="542"/>
                    <a:pt x="543" y="542"/>
                    <a:pt x="543" y="542"/>
                  </a:cubicBezTo>
                  <a:cubicBezTo>
                    <a:pt x="552" y="547"/>
                    <a:pt x="552" y="547"/>
                    <a:pt x="552" y="547"/>
                  </a:cubicBezTo>
                  <a:cubicBezTo>
                    <a:pt x="559" y="546"/>
                    <a:pt x="559" y="546"/>
                    <a:pt x="559" y="546"/>
                  </a:cubicBezTo>
                  <a:cubicBezTo>
                    <a:pt x="548" y="496"/>
                    <a:pt x="548" y="496"/>
                    <a:pt x="548" y="496"/>
                  </a:cubicBezTo>
                  <a:cubicBezTo>
                    <a:pt x="542" y="491"/>
                    <a:pt x="535" y="483"/>
                    <a:pt x="529" y="474"/>
                  </a:cubicBezTo>
                  <a:cubicBezTo>
                    <a:pt x="524" y="465"/>
                    <a:pt x="527" y="454"/>
                    <a:pt x="538" y="440"/>
                  </a:cubicBezTo>
                  <a:cubicBezTo>
                    <a:pt x="544" y="433"/>
                    <a:pt x="552" y="426"/>
                    <a:pt x="560" y="419"/>
                  </a:cubicBezTo>
                  <a:cubicBezTo>
                    <a:pt x="561" y="418"/>
                    <a:pt x="561" y="418"/>
                    <a:pt x="561" y="418"/>
                  </a:cubicBezTo>
                  <a:cubicBezTo>
                    <a:pt x="571" y="418"/>
                    <a:pt x="571" y="418"/>
                    <a:pt x="571" y="418"/>
                  </a:cubicBezTo>
                  <a:cubicBezTo>
                    <a:pt x="571" y="419"/>
                    <a:pt x="571" y="419"/>
                    <a:pt x="571" y="419"/>
                  </a:cubicBezTo>
                  <a:cubicBezTo>
                    <a:pt x="579" y="422"/>
                    <a:pt x="579" y="422"/>
                    <a:pt x="579" y="422"/>
                  </a:cubicBezTo>
                  <a:cubicBezTo>
                    <a:pt x="597" y="422"/>
                    <a:pt x="597" y="422"/>
                    <a:pt x="597" y="422"/>
                  </a:cubicBezTo>
                  <a:cubicBezTo>
                    <a:pt x="604" y="419"/>
                    <a:pt x="610" y="409"/>
                    <a:pt x="617" y="392"/>
                  </a:cubicBezTo>
                  <a:cubicBezTo>
                    <a:pt x="621" y="382"/>
                    <a:pt x="621" y="362"/>
                    <a:pt x="618" y="33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Freeform 23"/>
            <p:cNvSpPr/>
            <p:nvPr/>
          </p:nvSpPr>
          <p:spPr bwMode="auto">
            <a:xfrm>
              <a:off x="3407031" y="2968208"/>
              <a:ext cx="477498" cy="470114"/>
            </a:xfrm>
            <a:custGeom>
              <a:avLst/>
              <a:gdLst>
                <a:gd name="T0" fmla="*/ 71 w 321"/>
                <a:gd name="T1" fmla="*/ 104 h 316"/>
                <a:gd name="T2" fmla="*/ 2 w 321"/>
                <a:gd name="T3" fmla="*/ 141 h 316"/>
                <a:gd name="T4" fmla="*/ 26 w 321"/>
                <a:gd name="T5" fmla="*/ 192 h 316"/>
                <a:gd name="T6" fmla="*/ 27 w 321"/>
                <a:gd name="T7" fmla="*/ 192 h 316"/>
                <a:gd name="T8" fmla="*/ 58 w 321"/>
                <a:gd name="T9" fmla="*/ 246 h 316"/>
                <a:gd name="T10" fmla="*/ 75 w 321"/>
                <a:gd name="T11" fmla="*/ 250 h 316"/>
                <a:gd name="T12" fmla="*/ 91 w 321"/>
                <a:gd name="T13" fmla="*/ 259 h 316"/>
                <a:gd name="T14" fmla="*/ 183 w 321"/>
                <a:gd name="T15" fmla="*/ 267 h 316"/>
                <a:gd name="T16" fmla="*/ 187 w 321"/>
                <a:gd name="T17" fmla="*/ 299 h 316"/>
                <a:gd name="T18" fmla="*/ 225 w 321"/>
                <a:gd name="T19" fmla="*/ 294 h 316"/>
                <a:gd name="T20" fmla="*/ 245 w 321"/>
                <a:gd name="T21" fmla="*/ 315 h 316"/>
                <a:gd name="T22" fmla="*/ 260 w 321"/>
                <a:gd name="T23" fmla="*/ 301 h 316"/>
                <a:gd name="T24" fmla="*/ 280 w 321"/>
                <a:gd name="T25" fmla="*/ 302 h 316"/>
                <a:gd name="T26" fmla="*/ 299 w 321"/>
                <a:gd name="T27" fmla="*/ 285 h 316"/>
                <a:gd name="T28" fmla="*/ 296 w 321"/>
                <a:gd name="T29" fmla="*/ 281 h 316"/>
                <a:gd name="T30" fmla="*/ 298 w 321"/>
                <a:gd name="T31" fmla="*/ 263 h 316"/>
                <a:gd name="T32" fmla="*/ 262 w 321"/>
                <a:gd name="T33" fmla="*/ 253 h 316"/>
                <a:gd name="T34" fmla="*/ 245 w 321"/>
                <a:gd name="T35" fmla="*/ 225 h 316"/>
                <a:gd name="T36" fmla="*/ 238 w 321"/>
                <a:gd name="T37" fmla="*/ 204 h 316"/>
                <a:gd name="T38" fmla="*/ 256 w 321"/>
                <a:gd name="T39" fmla="*/ 196 h 316"/>
                <a:gd name="T40" fmla="*/ 268 w 321"/>
                <a:gd name="T41" fmla="*/ 176 h 316"/>
                <a:gd name="T42" fmla="*/ 276 w 321"/>
                <a:gd name="T43" fmla="*/ 170 h 316"/>
                <a:gd name="T44" fmla="*/ 275 w 321"/>
                <a:gd name="T45" fmla="*/ 139 h 316"/>
                <a:gd name="T46" fmla="*/ 294 w 321"/>
                <a:gd name="T47" fmla="*/ 144 h 316"/>
                <a:gd name="T48" fmla="*/ 308 w 321"/>
                <a:gd name="T49" fmla="*/ 161 h 316"/>
                <a:gd name="T50" fmla="*/ 301 w 321"/>
                <a:gd name="T51" fmla="*/ 111 h 316"/>
                <a:gd name="T52" fmla="*/ 289 w 321"/>
                <a:gd name="T53" fmla="*/ 116 h 316"/>
                <a:gd name="T54" fmla="*/ 261 w 321"/>
                <a:gd name="T55" fmla="*/ 110 h 316"/>
                <a:gd name="T56" fmla="*/ 242 w 321"/>
                <a:gd name="T57" fmla="*/ 91 h 316"/>
                <a:gd name="T58" fmla="*/ 225 w 321"/>
                <a:gd name="T59" fmla="*/ 67 h 316"/>
                <a:gd name="T60" fmla="*/ 249 w 321"/>
                <a:gd name="T61" fmla="*/ 26 h 316"/>
                <a:gd name="T62" fmla="*/ 223 w 321"/>
                <a:gd name="T63" fmla="*/ 18 h 316"/>
                <a:gd name="T64" fmla="*/ 174 w 321"/>
                <a:gd name="T65" fmla="*/ 20 h 316"/>
                <a:gd name="T66" fmla="*/ 171 w 321"/>
                <a:gd name="T67" fmla="*/ 12 h 316"/>
                <a:gd name="T68" fmla="*/ 163 w 321"/>
                <a:gd name="T69" fmla="*/ 5 h 316"/>
                <a:gd name="T70" fmla="*/ 162 w 321"/>
                <a:gd name="T71" fmla="*/ 3 h 316"/>
                <a:gd name="T72" fmla="*/ 162 w 321"/>
                <a:gd name="T73" fmla="*/ 0 h 316"/>
                <a:gd name="T74" fmla="*/ 160 w 321"/>
                <a:gd name="T75" fmla="*/ 18 h 316"/>
                <a:gd name="T76" fmla="*/ 158 w 321"/>
                <a:gd name="T77" fmla="*/ 32 h 316"/>
                <a:gd name="T78" fmla="*/ 160 w 321"/>
                <a:gd name="T79" fmla="*/ 59 h 316"/>
                <a:gd name="T80" fmla="*/ 158 w 321"/>
                <a:gd name="T81" fmla="*/ 60 h 316"/>
                <a:gd name="T82" fmla="*/ 149 w 321"/>
                <a:gd name="T83" fmla="*/ 83 h 316"/>
                <a:gd name="T84" fmla="*/ 116 w 321"/>
                <a:gd name="T85" fmla="*/ 94 h 316"/>
                <a:gd name="T86" fmla="*/ 72 w 321"/>
                <a:gd name="T87" fmla="*/ 10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1" h="316">
                  <a:moveTo>
                    <a:pt x="71" y="104"/>
                  </a:moveTo>
                  <a:cubicBezTo>
                    <a:pt x="71" y="104"/>
                    <a:pt x="71" y="104"/>
                    <a:pt x="71" y="104"/>
                  </a:cubicBezTo>
                  <a:cubicBezTo>
                    <a:pt x="18" y="125"/>
                    <a:pt x="18" y="125"/>
                    <a:pt x="18" y="125"/>
                  </a:cubicBezTo>
                  <a:cubicBezTo>
                    <a:pt x="2" y="141"/>
                    <a:pt x="2" y="141"/>
                    <a:pt x="2" y="141"/>
                  </a:cubicBezTo>
                  <a:cubicBezTo>
                    <a:pt x="0" y="164"/>
                    <a:pt x="2" y="178"/>
                    <a:pt x="11" y="182"/>
                  </a:cubicBezTo>
                  <a:cubicBezTo>
                    <a:pt x="26" y="192"/>
                    <a:pt x="26" y="192"/>
                    <a:pt x="26" y="192"/>
                  </a:cubicBezTo>
                  <a:cubicBezTo>
                    <a:pt x="27" y="192"/>
                    <a:pt x="27" y="192"/>
                    <a:pt x="27" y="192"/>
                  </a:cubicBezTo>
                  <a:cubicBezTo>
                    <a:pt x="27" y="192"/>
                    <a:pt x="27" y="192"/>
                    <a:pt x="27" y="192"/>
                  </a:cubicBezTo>
                  <a:cubicBezTo>
                    <a:pt x="31" y="218"/>
                    <a:pt x="31" y="218"/>
                    <a:pt x="31" y="218"/>
                  </a:cubicBezTo>
                  <a:cubicBezTo>
                    <a:pt x="44" y="235"/>
                    <a:pt x="53" y="244"/>
                    <a:pt x="58" y="246"/>
                  </a:cubicBezTo>
                  <a:cubicBezTo>
                    <a:pt x="73" y="250"/>
                    <a:pt x="73" y="250"/>
                    <a:pt x="73" y="250"/>
                  </a:cubicBezTo>
                  <a:cubicBezTo>
                    <a:pt x="75" y="250"/>
                    <a:pt x="75" y="250"/>
                    <a:pt x="75" y="250"/>
                  </a:cubicBezTo>
                  <a:cubicBezTo>
                    <a:pt x="75" y="251"/>
                    <a:pt x="75" y="251"/>
                    <a:pt x="75" y="251"/>
                  </a:cubicBezTo>
                  <a:cubicBezTo>
                    <a:pt x="77" y="254"/>
                    <a:pt x="82" y="256"/>
                    <a:pt x="91" y="259"/>
                  </a:cubicBezTo>
                  <a:cubicBezTo>
                    <a:pt x="132" y="261"/>
                    <a:pt x="132" y="261"/>
                    <a:pt x="132" y="261"/>
                  </a:cubicBezTo>
                  <a:cubicBezTo>
                    <a:pt x="162" y="261"/>
                    <a:pt x="180" y="263"/>
                    <a:pt x="183" y="267"/>
                  </a:cubicBezTo>
                  <a:cubicBezTo>
                    <a:pt x="187" y="270"/>
                    <a:pt x="187" y="276"/>
                    <a:pt x="187" y="287"/>
                  </a:cubicBezTo>
                  <a:cubicBezTo>
                    <a:pt x="186" y="294"/>
                    <a:pt x="187" y="298"/>
                    <a:pt x="187" y="299"/>
                  </a:cubicBezTo>
                  <a:cubicBezTo>
                    <a:pt x="202" y="295"/>
                    <a:pt x="202" y="295"/>
                    <a:pt x="202" y="295"/>
                  </a:cubicBezTo>
                  <a:cubicBezTo>
                    <a:pt x="214" y="291"/>
                    <a:pt x="221" y="291"/>
                    <a:pt x="225" y="294"/>
                  </a:cubicBezTo>
                  <a:cubicBezTo>
                    <a:pt x="230" y="301"/>
                    <a:pt x="230" y="301"/>
                    <a:pt x="230" y="301"/>
                  </a:cubicBezTo>
                  <a:cubicBezTo>
                    <a:pt x="238" y="312"/>
                    <a:pt x="244" y="316"/>
                    <a:pt x="245" y="315"/>
                  </a:cubicBezTo>
                  <a:cubicBezTo>
                    <a:pt x="249" y="314"/>
                    <a:pt x="254" y="310"/>
                    <a:pt x="259" y="303"/>
                  </a:cubicBezTo>
                  <a:cubicBezTo>
                    <a:pt x="260" y="301"/>
                    <a:pt x="260" y="301"/>
                    <a:pt x="260" y="301"/>
                  </a:cubicBezTo>
                  <a:cubicBezTo>
                    <a:pt x="273" y="308"/>
                    <a:pt x="273" y="308"/>
                    <a:pt x="273" y="308"/>
                  </a:cubicBezTo>
                  <a:cubicBezTo>
                    <a:pt x="280" y="302"/>
                    <a:pt x="280" y="302"/>
                    <a:pt x="280" y="302"/>
                  </a:cubicBezTo>
                  <a:cubicBezTo>
                    <a:pt x="282" y="292"/>
                    <a:pt x="287" y="287"/>
                    <a:pt x="296" y="287"/>
                  </a:cubicBezTo>
                  <a:cubicBezTo>
                    <a:pt x="299" y="285"/>
                    <a:pt x="299" y="285"/>
                    <a:pt x="299" y="285"/>
                  </a:cubicBezTo>
                  <a:cubicBezTo>
                    <a:pt x="298" y="283"/>
                    <a:pt x="298" y="283"/>
                    <a:pt x="298" y="283"/>
                  </a:cubicBezTo>
                  <a:cubicBezTo>
                    <a:pt x="296" y="281"/>
                    <a:pt x="296" y="281"/>
                    <a:pt x="296" y="281"/>
                  </a:cubicBezTo>
                  <a:cubicBezTo>
                    <a:pt x="297" y="281"/>
                    <a:pt x="297" y="281"/>
                    <a:pt x="297" y="281"/>
                  </a:cubicBezTo>
                  <a:cubicBezTo>
                    <a:pt x="298" y="263"/>
                    <a:pt x="298" y="263"/>
                    <a:pt x="298" y="263"/>
                  </a:cubicBezTo>
                  <a:cubicBezTo>
                    <a:pt x="292" y="255"/>
                    <a:pt x="285" y="252"/>
                    <a:pt x="278" y="254"/>
                  </a:cubicBezTo>
                  <a:cubicBezTo>
                    <a:pt x="270" y="256"/>
                    <a:pt x="265" y="256"/>
                    <a:pt x="262" y="253"/>
                  </a:cubicBezTo>
                  <a:cubicBezTo>
                    <a:pt x="261" y="251"/>
                    <a:pt x="261" y="250"/>
                    <a:pt x="261" y="247"/>
                  </a:cubicBezTo>
                  <a:cubicBezTo>
                    <a:pt x="256" y="238"/>
                    <a:pt x="251" y="232"/>
                    <a:pt x="245" y="225"/>
                  </a:cubicBezTo>
                  <a:cubicBezTo>
                    <a:pt x="237" y="218"/>
                    <a:pt x="235" y="212"/>
                    <a:pt x="237" y="206"/>
                  </a:cubicBezTo>
                  <a:cubicBezTo>
                    <a:pt x="238" y="204"/>
                    <a:pt x="238" y="204"/>
                    <a:pt x="238" y="204"/>
                  </a:cubicBezTo>
                  <a:cubicBezTo>
                    <a:pt x="258" y="207"/>
                    <a:pt x="258" y="207"/>
                    <a:pt x="258" y="207"/>
                  </a:cubicBezTo>
                  <a:cubicBezTo>
                    <a:pt x="256" y="196"/>
                    <a:pt x="256" y="196"/>
                    <a:pt x="256" y="196"/>
                  </a:cubicBezTo>
                  <a:cubicBezTo>
                    <a:pt x="256" y="189"/>
                    <a:pt x="256" y="184"/>
                    <a:pt x="260" y="181"/>
                  </a:cubicBezTo>
                  <a:cubicBezTo>
                    <a:pt x="261" y="178"/>
                    <a:pt x="265" y="176"/>
                    <a:pt x="268" y="176"/>
                  </a:cubicBezTo>
                  <a:cubicBezTo>
                    <a:pt x="276" y="173"/>
                    <a:pt x="276" y="173"/>
                    <a:pt x="276" y="173"/>
                  </a:cubicBezTo>
                  <a:cubicBezTo>
                    <a:pt x="276" y="170"/>
                    <a:pt x="276" y="170"/>
                    <a:pt x="276" y="170"/>
                  </a:cubicBezTo>
                  <a:cubicBezTo>
                    <a:pt x="270" y="156"/>
                    <a:pt x="268" y="147"/>
                    <a:pt x="271" y="143"/>
                  </a:cubicBezTo>
                  <a:cubicBezTo>
                    <a:pt x="275" y="139"/>
                    <a:pt x="275" y="139"/>
                    <a:pt x="275" y="139"/>
                  </a:cubicBezTo>
                  <a:cubicBezTo>
                    <a:pt x="277" y="138"/>
                    <a:pt x="284" y="140"/>
                    <a:pt x="293" y="143"/>
                  </a:cubicBezTo>
                  <a:cubicBezTo>
                    <a:pt x="294" y="144"/>
                    <a:pt x="294" y="144"/>
                    <a:pt x="294" y="144"/>
                  </a:cubicBezTo>
                  <a:cubicBezTo>
                    <a:pt x="294" y="145"/>
                    <a:pt x="294" y="145"/>
                    <a:pt x="294" y="145"/>
                  </a:cubicBezTo>
                  <a:cubicBezTo>
                    <a:pt x="302" y="154"/>
                    <a:pt x="306" y="160"/>
                    <a:pt x="308" y="161"/>
                  </a:cubicBezTo>
                  <a:cubicBezTo>
                    <a:pt x="321" y="140"/>
                    <a:pt x="321" y="140"/>
                    <a:pt x="321" y="140"/>
                  </a:cubicBezTo>
                  <a:cubicBezTo>
                    <a:pt x="309" y="125"/>
                    <a:pt x="303" y="115"/>
                    <a:pt x="301" y="111"/>
                  </a:cubicBezTo>
                  <a:cubicBezTo>
                    <a:pt x="291" y="118"/>
                    <a:pt x="291" y="118"/>
                    <a:pt x="291" y="118"/>
                  </a:cubicBezTo>
                  <a:cubicBezTo>
                    <a:pt x="289" y="116"/>
                    <a:pt x="289" y="116"/>
                    <a:pt x="289" y="116"/>
                  </a:cubicBezTo>
                  <a:cubicBezTo>
                    <a:pt x="262" y="110"/>
                    <a:pt x="262" y="110"/>
                    <a:pt x="262" y="110"/>
                  </a:cubicBezTo>
                  <a:cubicBezTo>
                    <a:pt x="261" y="110"/>
                    <a:pt x="261" y="110"/>
                    <a:pt x="261" y="110"/>
                  </a:cubicBezTo>
                  <a:cubicBezTo>
                    <a:pt x="261" y="109"/>
                    <a:pt x="261" y="109"/>
                    <a:pt x="261" y="109"/>
                  </a:cubicBezTo>
                  <a:cubicBezTo>
                    <a:pt x="249" y="103"/>
                    <a:pt x="242" y="97"/>
                    <a:pt x="242" y="91"/>
                  </a:cubicBezTo>
                  <a:cubicBezTo>
                    <a:pt x="225" y="83"/>
                    <a:pt x="225" y="83"/>
                    <a:pt x="225" y="83"/>
                  </a:cubicBezTo>
                  <a:cubicBezTo>
                    <a:pt x="225" y="67"/>
                    <a:pt x="225" y="67"/>
                    <a:pt x="225" y="67"/>
                  </a:cubicBezTo>
                  <a:cubicBezTo>
                    <a:pt x="256" y="50"/>
                    <a:pt x="256" y="50"/>
                    <a:pt x="256" y="50"/>
                  </a:cubicBezTo>
                  <a:cubicBezTo>
                    <a:pt x="254" y="41"/>
                    <a:pt x="252" y="33"/>
                    <a:pt x="249" y="26"/>
                  </a:cubicBezTo>
                  <a:cubicBezTo>
                    <a:pt x="244" y="16"/>
                    <a:pt x="244" y="16"/>
                    <a:pt x="244" y="16"/>
                  </a:cubicBezTo>
                  <a:cubicBezTo>
                    <a:pt x="223" y="18"/>
                    <a:pt x="223" y="18"/>
                    <a:pt x="223" y="18"/>
                  </a:cubicBezTo>
                  <a:cubicBezTo>
                    <a:pt x="214" y="23"/>
                    <a:pt x="205" y="25"/>
                    <a:pt x="196" y="25"/>
                  </a:cubicBezTo>
                  <a:cubicBezTo>
                    <a:pt x="174" y="20"/>
                    <a:pt x="174" y="20"/>
                    <a:pt x="174" y="20"/>
                  </a:cubicBezTo>
                  <a:cubicBezTo>
                    <a:pt x="174" y="12"/>
                    <a:pt x="174" y="12"/>
                    <a:pt x="174" y="12"/>
                  </a:cubicBezTo>
                  <a:cubicBezTo>
                    <a:pt x="171" y="12"/>
                    <a:pt x="171" y="12"/>
                    <a:pt x="171" y="12"/>
                  </a:cubicBezTo>
                  <a:cubicBezTo>
                    <a:pt x="165" y="10"/>
                    <a:pt x="165" y="10"/>
                    <a:pt x="165" y="10"/>
                  </a:cubicBezTo>
                  <a:cubicBezTo>
                    <a:pt x="163" y="5"/>
                    <a:pt x="163" y="5"/>
                    <a:pt x="163" y="5"/>
                  </a:cubicBezTo>
                  <a:cubicBezTo>
                    <a:pt x="163" y="5"/>
                    <a:pt x="163" y="5"/>
                    <a:pt x="163" y="5"/>
                  </a:cubicBezTo>
                  <a:cubicBezTo>
                    <a:pt x="162" y="3"/>
                    <a:pt x="162" y="3"/>
                    <a:pt x="162" y="3"/>
                  </a:cubicBezTo>
                  <a:cubicBezTo>
                    <a:pt x="162" y="2"/>
                    <a:pt x="162" y="2"/>
                    <a:pt x="162" y="2"/>
                  </a:cubicBezTo>
                  <a:cubicBezTo>
                    <a:pt x="162" y="0"/>
                    <a:pt x="162" y="0"/>
                    <a:pt x="162" y="0"/>
                  </a:cubicBezTo>
                  <a:cubicBezTo>
                    <a:pt x="161" y="1"/>
                    <a:pt x="161" y="1"/>
                    <a:pt x="161" y="1"/>
                  </a:cubicBezTo>
                  <a:cubicBezTo>
                    <a:pt x="160" y="18"/>
                    <a:pt x="160" y="18"/>
                    <a:pt x="160" y="18"/>
                  </a:cubicBezTo>
                  <a:cubicBezTo>
                    <a:pt x="159" y="25"/>
                    <a:pt x="159" y="25"/>
                    <a:pt x="159" y="25"/>
                  </a:cubicBezTo>
                  <a:cubicBezTo>
                    <a:pt x="158" y="28"/>
                    <a:pt x="156" y="30"/>
                    <a:pt x="158" y="32"/>
                  </a:cubicBezTo>
                  <a:cubicBezTo>
                    <a:pt x="161" y="36"/>
                    <a:pt x="160" y="42"/>
                    <a:pt x="157" y="47"/>
                  </a:cubicBezTo>
                  <a:cubicBezTo>
                    <a:pt x="160" y="59"/>
                    <a:pt x="160" y="59"/>
                    <a:pt x="160" y="59"/>
                  </a:cubicBezTo>
                  <a:cubicBezTo>
                    <a:pt x="159" y="59"/>
                    <a:pt x="159" y="59"/>
                    <a:pt x="159" y="59"/>
                  </a:cubicBezTo>
                  <a:cubicBezTo>
                    <a:pt x="158" y="60"/>
                    <a:pt x="158" y="60"/>
                    <a:pt x="158" y="60"/>
                  </a:cubicBezTo>
                  <a:cubicBezTo>
                    <a:pt x="149" y="67"/>
                    <a:pt x="149" y="67"/>
                    <a:pt x="149" y="67"/>
                  </a:cubicBezTo>
                  <a:cubicBezTo>
                    <a:pt x="149" y="83"/>
                    <a:pt x="149" y="83"/>
                    <a:pt x="149" y="83"/>
                  </a:cubicBezTo>
                  <a:cubicBezTo>
                    <a:pt x="147" y="84"/>
                    <a:pt x="147" y="84"/>
                    <a:pt x="147" y="84"/>
                  </a:cubicBezTo>
                  <a:cubicBezTo>
                    <a:pt x="132" y="91"/>
                    <a:pt x="122" y="94"/>
                    <a:pt x="116" y="94"/>
                  </a:cubicBezTo>
                  <a:cubicBezTo>
                    <a:pt x="85" y="92"/>
                    <a:pt x="85" y="92"/>
                    <a:pt x="85" y="92"/>
                  </a:cubicBezTo>
                  <a:cubicBezTo>
                    <a:pt x="72" y="104"/>
                    <a:pt x="72" y="104"/>
                    <a:pt x="72" y="104"/>
                  </a:cubicBezTo>
                  <a:lnTo>
                    <a:pt x="71" y="10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4"/>
            <p:cNvSpPr/>
            <p:nvPr/>
          </p:nvSpPr>
          <p:spPr bwMode="auto">
            <a:xfrm>
              <a:off x="3846379" y="2573164"/>
              <a:ext cx="104607" cy="148911"/>
            </a:xfrm>
            <a:custGeom>
              <a:avLst/>
              <a:gdLst>
                <a:gd name="T0" fmla="*/ 41 w 70"/>
                <a:gd name="T1" fmla="*/ 1 h 100"/>
                <a:gd name="T2" fmla="*/ 38 w 70"/>
                <a:gd name="T3" fmla="*/ 0 h 100"/>
                <a:gd name="T4" fmla="*/ 28 w 70"/>
                <a:gd name="T5" fmla="*/ 11 h 100"/>
                <a:gd name="T6" fmla="*/ 26 w 70"/>
                <a:gd name="T7" fmla="*/ 10 h 100"/>
                <a:gd name="T8" fmla="*/ 25 w 70"/>
                <a:gd name="T9" fmla="*/ 10 h 100"/>
                <a:gd name="T10" fmla="*/ 26 w 70"/>
                <a:gd name="T11" fmla="*/ 11 h 100"/>
                <a:gd name="T12" fmla="*/ 20 w 70"/>
                <a:gd name="T13" fmla="*/ 17 h 100"/>
                <a:gd name="T14" fmla="*/ 17 w 70"/>
                <a:gd name="T15" fmla="*/ 19 h 100"/>
                <a:gd name="T16" fmla="*/ 10 w 70"/>
                <a:gd name="T17" fmla="*/ 23 h 100"/>
                <a:gd name="T18" fmla="*/ 9 w 70"/>
                <a:gd name="T19" fmla="*/ 28 h 100"/>
                <a:gd name="T20" fmla="*/ 4 w 70"/>
                <a:gd name="T21" fmla="*/ 43 h 100"/>
                <a:gd name="T22" fmla="*/ 1 w 70"/>
                <a:gd name="T23" fmla="*/ 51 h 100"/>
                <a:gd name="T24" fmla="*/ 1 w 70"/>
                <a:gd name="T25" fmla="*/ 66 h 100"/>
                <a:gd name="T26" fmla="*/ 5 w 70"/>
                <a:gd name="T27" fmla="*/ 87 h 100"/>
                <a:gd name="T28" fmla="*/ 16 w 70"/>
                <a:gd name="T29" fmla="*/ 96 h 100"/>
                <a:gd name="T30" fmla="*/ 32 w 70"/>
                <a:gd name="T31" fmla="*/ 100 h 100"/>
                <a:gd name="T32" fmla="*/ 48 w 70"/>
                <a:gd name="T33" fmla="*/ 94 h 100"/>
                <a:gd name="T34" fmla="*/ 44 w 70"/>
                <a:gd name="T35" fmla="*/ 86 h 100"/>
                <a:gd name="T36" fmla="*/ 44 w 70"/>
                <a:gd name="T37" fmla="*/ 85 h 100"/>
                <a:gd name="T38" fmla="*/ 44 w 70"/>
                <a:gd name="T39" fmla="*/ 84 h 100"/>
                <a:gd name="T40" fmla="*/ 45 w 70"/>
                <a:gd name="T41" fmla="*/ 78 h 100"/>
                <a:gd name="T42" fmla="*/ 45 w 70"/>
                <a:gd name="T43" fmla="*/ 77 h 100"/>
                <a:gd name="T44" fmla="*/ 53 w 70"/>
                <a:gd name="T45" fmla="*/ 64 h 100"/>
                <a:gd name="T46" fmla="*/ 66 w 70"/>
                <a:gd name="T47" fmla="*/ 64 h 100"/>
                <a:gd name="T48" fmla="*/ 70 w 70"/>
                <a:gd name="T49" fmla="*/ 63 h 100"/>
                <a:gd name="T50" fmla="*/ 56 w 70"/>
                <a:gd name="T51" fmla="*/ 41 h 100"/>
                <a:gd name="T52" fmla="*/ 52 w 70"/>
                <a:gd name="T53" fmla="*/ 35 h 100"/>
                <a:gd name="T54" fmla="*/ 45 w 70"/>
                <a:gd name="T55" fmla="*/ 15 h 100"/>
                <a:gd name="T56" fmla="*/ 41 w 70"/>
                <a:gd name="T57" fmla="*/ 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 h="100">
                  <a:moveTo>
                    <a:pt x="41" y="1"/>
                  </a:moveTo>
                  <a:cubicBezTo>
                    <a:pt x="38" y="0"/>
                    <a:pt x="38" y="0"/>
                    <a:pt x="38" y="0"/>
                  </a:cubicBezTo>
                  <a:cubicBezTo>
                    <a:pt x="35" y="0"/>
                    <a:pt x="32" y="4"/>
                    <a:pt x="28" y="11"/>
                  </a:cubicBezTo>
                  <a:cubicBezTo>
                    <a:pt x="26" y="10"/>
                    <a:pt x="26" y="10"/>
                    <a:pt x="26" y="10"/>
                  </a:cubicBezTo>
                  <a:cubicBezTo>
                    <a:pt x="25" y="10"/>
                    <a:pt x="25" y="10"/>
                    <a:pt x="25" y="10"/>
                  </a:cubicBezTo>
                  <a:cubicBezTo>
                    <a:pt x="26" y="11"/>
                    <a:pt x="26" y="11"/>
                    <a:pt x="26" y="11"/>
                  </a:cubicBezTo>
                  <a:cubicBezTo>
                    <a:pt x="20" y="17"/>
                    <a:pt x="20" y="17"/>
                    <a:pt x="20" y="17"/>
                  </a:cubicBezTo>
                  <a:cubicBezTo>
                    <a:pt x="17" y="19"/>
                    <a:pt x="17" y="19"/>
                    <a:pt x="17" y="19"/>
                  </a:cubicBezTo>
                  <a:cubicBezTo>
                    <a:pt x="10" y="23"/>
                    <a:pt x="10" y="23"/>
                    <a:pt x="10" y="23"/>
                  </a:cubicBezTo>
                  <a:cubicBezTo>
                    <a:pt x="9" y="28"/>
                    <a:pt x="9" y="28"/>
                    <a:pt x="9" y="28"/>
                  </a:cubicBezTo>
                  <a:cubicBezTo>
                    <a:pt x="10" y="35"/>
                    <a:pt x="7" y="41"/>
                    <a:pt x="4" y="43"/>
                  </a:cubicBezTo>
                  <a:cubicBezTo>
                    <a:pt x="1" y="51"/>
                    <a:pt x="1" y="51"/>
                    <a:pt x="1" y="51"/>
                  </a:cubicBezTo>
                  <a:cubicBezTo>
                    <a:pt x="1" y="53"/>
                    <a:pt x="0" y="59"/>
                    <a:pt x="1" y="66"/>
                  </a:cubicBezTo>
                  <a:cubicBezTo>
                    <a:pt x="5" y="87"/>
                    <a:pt x="5" y="87"/>
                    <a:pt x="5" y="87"/>
                  </a:cubicBezTo>
                  <a:cubicBezTo>
                    <a:pt x="6" y="90"/>
                    <a:pt x="10" y="93"/>
                    <a:pt x="16" y="96"/>
                  </a:cubicBezTo>
                  <a:cubicBezTo>
                    <a:pt x="32" y="100"/>
                    <a:pt x="32" y="100"/>
                    <a:pt x="32" y="100"/>
                  </a:cubicBezTo>
                  <a:cubicBezTo>
                    <a:pt x="36" y="100"/>
                    <a:pt x="42" y="98"/>
                    <a:pt x="48" y="94"/>
                  </a:cubicBezTo>
                  <a:cubicBezTo>
                    <a:pt x="44" y="86"/>
                    <a:pt x="44" y="86"/>
                    <a:pt x="44" y="86"/>
                  </a:cubicBezTo>
                  <a:cubicBezTo>
                    <a:pt x="44" y="85"/>
                    <a:pt x="44" y="85"/>
                    <a:pt x="44" y="85"/>
                  </a:cubicBezTo>
                  <a:cubicBezTo>
                    <a:pt x="44" y="84"/>
                    <a:pt x="44" y="84"/>
                    <a:pt x="44" y="84"/>
                  </a:cubicBezTo>
                  <a:cubicBezTo>
                    <a:pt x="45" y="78"/>
                    <a:pt x="45" y="78"/>
                    <a:pt x="45" y="78"/>
                  </a:cubicBezTo>
                  <a:cubicBezTo>
                    <a:pt x="45" y="77"/>
                    <a:pt x="45" y="77"/>
                    <a:pt x="45" y="77"/>
                  </a:cubicBezTo>
                  <a:cubicBezTo>
                    <a:pt x="53" y="64"/>
                    <a:pt x="53" y="64"/>
                    <a:pt x="53" y="64"/>
                  </a:cubicBezTo>
                  <a:cubicBezTo>
                    <a:pt x="66" y="64"/>
                    <a:pt x="66" y="64"/>
                    <a:pt x="66" y="64"/>
                  </a:cubicBezTo>
                  <a:cubicBezTo>
                    <a:pt x="70" y="63"/>
                    <a:pt x="70" y="63"/>
                    <a:pt x="70" y="63"/>
                  </a:cubicBezTo>
                  <a:cubicBezTo>
                    <a:pt x="68" y="59"/>
                    <a:pt x="64" y="51"/>
                    <a:pt x="56" y="41"/>
                  </a:cubicBezTo>
                  <a:cubicBezTo>
                    <a:pt x="52" y="35"/>
                    <a:pt x="52" y="35"/>
                    <a:pt x="52" y="35"/>
                  </a:cubicBezTo>
                  <a:cubicBezTo>
                    <a:pt x="49" y="29"/>
                    <a:pt x="46" y="23"/>
                    <a:pt x="45" y="15"/>
                  </a:cubicBezTo>
                  <a:cubicBezTo>
                    <a:pt x="44" y="8"/>
                    <a:pt x="42" y="4"/>
                    <a:pt x="41" y="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Freeform 25"/>
            <p:cNvSpPr/>
            <p:nvPr/>
          </p:nvSpPr>
          <p:spPr bwMode="auto">
            <a:xfrm>
              <a:off x="3745464" y="2505477"/>
              <a:ext cx="136604" cy="147680"/>
            </a:xfrm>
            <a:custGeom>
              <a:avLst/>
              <a:gdLst>
                <a:gd name="T0" fmla="*/ 46 w 92"/>
                <a:gd name="T1" fmla="*/ 20 h 99"/>
                <a:gd name="T2" fmla="*/ 44 w 92"/>
                <a:gd name="T3" fmla="*/ 22 h 99"/>
                <a:gd name="T4" fmla="*/ 42 w 92"/>
                <a:gd name="T5" fmla="*/ 22 h 99"/>
                <a:gd name="T6" fmla="*/ 33 w 92"/>
                <a:gd name="T7" fmla="*/ 20 h 99"/>
                <a:gd name="T8" fmla="*/ 33 w 92"/>
                <a:gd name="T9" fmla="*/ 24 h 99"/>
                <a:gd name="T10" fmla="*/ 33 w 92"/>
                <a:gd name="T11" fmla="*/ 26 h 99"/>
                <a:gd name="T12" fmla="*/ 31 w 92"/>
                <a:gd name="T13" fmla="*/ 26 h 99"/>
                <a:gd name="T14" fmla="*/ 16 w 92"/>
                <a:gd name="T15" fmla="*/ 32 h 99"/>
                <a:gd name="T16" fmla="*/ 15 w 92"/>
                <a:gd name="T17" fmla="*/ 34 h 99"/>
                <a:gd name="T18" fmla="*/ 20 w 92"/>
                <a:gd name="T19" fmla="*/ 49 h 99"/>
                <a:gd name="T20" fmla="*/ 22 w 92"/>
                <a:gd name="T21" fmla="*/ 50 h 99"/>
                <a:gd name="T22" fmla="*/ 20 w 92"/>
                <a:gd name="T23" fmla="*/ 52 h 99"/>
                <a:gd name="T24" fmla="*/ 3 w 92"/>
                <a:gd name="T25" fmla="*/ 71 h 99"/>
                <a:gd name="T26" fmla="*/ 0 w 92"/>
                <a:gd name="T27" fmla="*/ 77 h 99"/>
                <a:gd name="T28" fmla="*/ 4 w 92"/>
                <a:gd name="T29" fmla="*/ 83 h 99"/>
                <a:gd name="T30" fmla="*/ 12 w 92"/>
                <a:gd name="T31" fmla="*/ 86 h 99"/>
                <a:gd name="T32" fmla="*/ 18 w 92"/>
                <a:gd name="T33" fmla="*/ 86 h 99"/>
                <a:gd name="T34" fmla="*/ 34 w 92"/>
                <a:gd name="T35" fmla="*/ 91 h 99"/>
                <a:gd name="T36" fmla="*/ 41 w 92"/>
                <a:gd name="T37" fmla="*/ 95 h 99"/>
                <a:gd name="T38" fmla="*/ 53 w 92"/>
                <a:gd name="T39" fmla="*/ 99 h 99"/>
                <a:gd name="T40" fmla="*/ 62 w 92"/>
                <a:gd name="T41" fmla="*/ 91 h 99"/>
                <a:gd name="T42" fmla="*/ 68 w 92"/>
                <a:gd name="T43" fmla="*/ 85 h 99"/>
                <a:gd name="T44" fmla="*/ 72 w 92"/>
                <a:gd name="T45" fmla="*/ 72 h 99"/>
                <a:gd name="T46" fmla="*/ 69 w 92"/>
                <a:gd name="T47" fmla="*/ 57 h 99"/>
                <a:gd name="T48" fmla="*/ 74 w 92"/>
                <a:gd name="T49" fmla="*/ 58 h 99"/>
                <a:gd name="T50" fmla="*/ 83 w 92"/>
                <a:gd name="T51" fmla="*/ 59 h 99"/>
                <a:gd name="T52" fmla="*/ 87 w 92"/>
                <a:gd name="T53" fmla="*/ 56 h 99"/>
                <a:gd name="T54" fmla="*/ 89 w 92"/>
                <a:gd name="T55" fmla="*/ 53 h 99"/>
                <a:gd name="T56" fmla="*/ 82 w 92"/>
                <a:gd name="T57" fmla="*/ 33 h 99"/>
                <a:gd name="T58" fmla="*/ 84 w 92"/>
                <a:gd name="T59" fmla="*/ 26 h 99"/>
                <a:gd name="T60" fmla="*/ 91 w 92"/>
                <a:gd name="T61" fmla="*/ 20 h 99"/>
                <a:gd name="T62" fmla="*/ 92 w 92"/>
                <a:gd name="T63" fmla="*/ 20 h 99"/>
                <a:gd name="T64" fmla="*/ 91 w 92"/>
                <a:gd name="T65" fmla="*/ 15 h 99"/>
                <a:gd name="T66" fmla="*/ 74 w 92"/>
                <a:gd name="T67" fmla="*/ 15 h 99"/>
                <a:gd name="T68" fmla="*/ 74 w 92"/>
                <a:gd name="T69" fmla="*/ 15 h 99"/>
                <a:gd name="T70" fmla="*/ 59 w 92"/>
                <a:gd name="T71" fmla="*/ 4 h 99"/>
                <a:gd name="T72" fmla="*/ 41 w 92"/>
                <a:gd name="T73" fmla="*/ 1 h 99"/>
                <a:gd name="T74" fmla="*/ 39 w 92"/>
                <a:gd name="T75" fmla="*/ 2 h 99"/>
                <a:gd name="T76" fmla="*/ 43 w 92"/>
                <a:gd name="T77" fmla="*/ 9 h 99"/>
                <a:gd name="T78" fmla="*/ 46 w 92"/>
                <a:gd name="T79" fmla="*/ 2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99">
                  <a:moveTo>
                    <a:pt x="46" y="20"/>
                  </a:moveTo>
                  <a:cubicBezTo>
                    <a:pt x="44" y="22"/>
                    <a:pt x="44" y="22"/>
                    <a:pt x="44" y="22"/>
                  </a:cubicBezTo>
                  <a:cubicBezTo>
                    <a:pt x="42" y="22"/>
                    <a:pt x="42" y="22"/>
                    <a:pt x="42" y="22"/>
                  </a:cubicBezTo>
                  <a:cubicBezTo>
                    <a:pt x="33" y="20"/>
                    <a:pt x="33" y="20"/>
                    <a:pt x="33" y="20"/>
                  </a:cubicBezTo>
                  <a:cubicBezTo>
                    <a:pt x="33" y="24"/>
                    <a:pt x="33" y="24"/>
                    <a:pt x="33" y="24"/>
                  </a:cubicBezTo>
                  <a:cubicBezTo>
                    <a:pt x="33" y="26"/>
                    <a:pt x="33" y="26"/>
                    <a:pt x="33" y="26"/>
                  </a:cubicBezTo>
                  <a:cubicBezTo>
                    <a:pt x="31" y="26"/>
                    <a:pt x="31" y="26"/>
                    <a:pt x="31" y="26"/>
                  </a:cubicBezTo>
                  <a:cubicBezTo>
                    <a:pt x="16" y="32"/>
                    <a:pt x="16" y="32"/>
                    <a:pt x="16" y="32"/>
                  </a:cubicBezTo>
                  <a:cubicBezTo>
                    <a:pt x="15" y="34"/>
                    <a:pt x="15" y="34"/>
                    <a:pt x="15" y="34"/>
                  </a:cubicBezTo>
                  <a:cubicBezTo>
                    <a:pt x="13" y="39"/>
                    <a:pt x="15" y="43"/>
                    <a:pt x="20" y="49"/>
                  </a:cubicBezTo>
                  <a:cubicBezTo>
                    <a:pt x="22" y="50"/>
                    <a:pt x="22" y="50"/>
                    <a:pt x="22" y="50"/>
                  </a:cubicBezTo>
                  <a:cubicBezTo>
                    <a:pt x="20" y="52"/>
                    <a:pt x="20" y="52"/>
                    <a:pt x="20" y="52"/>
                  </a:cubicBezTo>
                  <a:cubicBezTo>
                    <a:pt x="16" y="59"/>
                    <a:pt x="10" y="66"/>
                    <a:pt x="3" y="71"/>
                  </a:cubicBezTo>
                  <a:cubicBezTo>
                    <a:pt x="0" y="73"/>
                    <a:pt x="0" y="75"/>
                    <a:pt x="0" y="77"/>
                  </a:cubicBezTo>
                  <a:cubicBezTo>
                    <a:pt x="4" y="83"/>
                    <a:pt x="4" y="83"/>
                    <a:pt x="4" y="83"/>
                  </a:cubicBezTo>
                  <a:cubicBezTo>
                    <a:pt x="12" y="86"/>
                    <a:pt x="12" y="86"/>
                    <a:pt x="12" y="86"/>
                  </a:cubicBezTo>
                  <a:cubicBezTo>
                    <a:pt x="18" y="86"/>
                    <a:pt x="18" y="86"/>
                    <a:pt x="18" y="86"/>
                  </a:cubicBezTo>
                  <a:cubicBezTo>
                    <a:pt x="26" y="86"/>
                    <a:pt x="32" y="87"/>
                    <a:pt x="34" y="91"/>
                  </a:cubicBezTo>
                  <a:cubicBezTo>
                    <a:pt x="41" y="95"/>
                    <a:pt x="41" y="95"/>
                    <a:pt x="41" y="95"/>
                  </a:cubicBezTo>
                  <a:cubicBezTo>
                    <a:pt x="46" y="98"/>
                    <a:pt x="50" y="99"/>
                    <a:pt x="53" y="99"/>
                  </a:cubicBezTo>
                  <a:cubicBezTo>
                    <a:pt x="56" y="99"/>
                    <a:pt x="60" y="97"/>
                    <a:pt x="62" y="91"/>
                  </a:cubicBezTo>
                  <a:cubicBezTo>
                    <a:pt x="68" y="85"/>
                    <a:pt x="68" y="85"/>
                    <a:pt x="68" y="85"/>
                  </a:cubicBezTo>
                  <a:cubicBezTo>
                    <a:pt x="72" y="72"/>
                    <a:pt x="72" y="72"/>
                    <a:pt x="72" y="72"/>
                  </a:cubicBezTo>
                  <a:cubicBezTo>
                    <a:pt x="69" y="57"/>
                    <a:pt x="69" y="57"/>
                    <a:pt x="69" y="57"/>
                  </a:cubicBezTo>
                  <a:cubicBezTo>
                    <a:pt x="74" y="58"/>
                    <a:pt x="74" y="58"/>
                    <a:pt x="74" y="58"/>
                  </a:cubicBezTo>
                  <a:cubicBezTo>
                    <a:pt x="83" y="59"/>
                    <a:pt x="83" y="59"/>
                    <a:pt x="83" y="59"/>
                  </a:cubicBezTo>
                  <a:cubicBezTo>
                    <a:pt x="87" y="56"/>
                    <a:pt x="87" y="56"/>
                    <a:pt x="87" y="56"/>
                  </a:cubicBezTo>
                  <a:cubicBezTo>
                    <a:pt x="89" y="53"/>
                    <a:pt x="89" y="53"/>
                    <a:pt x="89" y="53"/>
                  </a:cubicBezTo>
                  <a:cubicBezTo>
                    <a:pt x="82" y="33"/>
                    <a:pt x="82" y="33"/>
                    <a:pt x="82" y="33"/>
                  </a:cubicBezTo>
                  <a:cubicBezTo>
                    <a:pt x="84" y="26"/>
                    <a:pt x="84" y="26"/>
                    <a:pt x="84" y="26"/>
                  </a:cubicBezTo>
                  <a:cubicBezTo>
                    <a:pt x="86" y="22"/>
                    <a:pt x="89" y="20"/>
                    <a:pt x="91" y="20"/>
                  </a:cubicBezTo>
                  <a:cubicBezTo>
                    <a:pt x="92" y="20"/>
                    <a:pt x="92" y="20"/>
                    <a:pt x="92" y="20"/>
                  </a:cubicBezTo>
                  <a:cubicBezTo>
                    <a:pt x="91" y="15"/>
                    <a:pt x="91" y="15"/>
                    <a:pt x="91" y="15"/>
                  </a:cubicBezTo>
                  <a:cubicBezTo>
                    <a:pt x="74" y="15"/>
                    <a:pt x="74" y="15"/>
                    <a:pt x="74" y="15"/>
                  </a:cubicBezTo>
                  <a:cubicBezTo>
                    <a:pt x="74" y="15"/>
                    <a:pt x="74" y="15"/>
                    <a:pt x="74" y="15"/>
                  </a:cubicBezTo>
                  <a:cubicBezTo>
                    <a:pt x="59" y="4"/>
                    <a:pt x="59" y="4"/>
                    <a:pt x="59" y="4"/>
                  </a:cubicBezTo>
                  <a:cubicBezTo>
                    <a:pt x="53" y="0"/>
                    <a:pt x="46" y="0"/>
                    <a:pt x="41" y="1"/>
                  </a:cubicBezTo>
                  <a:cubicBezTo>
                    <a:pt x="39" y="2"/>
                    <a:pt x="39" y="2"/>
                    <a:pt x="39" y="2"/>
                  </a:cubicBezTo>
                  <a:cubicBezTo>
                    <a:pt x="38" y="5"/>
                    <a:pt x="39" y="8"/>
                    <a:pt x="43" y="9"/>
                  </a:cubicBezTo>
                  <a:cubicBezTo>
                    <a:pt x="46" y="12"/>
                    <a:pt x="48" y="15"/>
                    <a:pt x="46" y="20"/>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 name="Freeform 26"/>
            <p:cNvSpPr/>
            <p:nvPr/>
          </p:nvSpPr>
          <p:spPr bwMode="auto">
            <a:xfrm>
              <a:off x="3387340" y="2560858"/>
              <a:ext cx="278130" cy="607949"/>
            </a:xfrm>
            <a:custGeom>
              <a:avLst/>
              <a:gdLst>
                <a:gd name="T0" fmla="*/ 176 w 187"/>
                <a:gd name="T1" fmla="*/ 16 h 408"/>
                <a:gd name="T2" fmla="*/ 167 w 187"/>
                <a:gd name="T3" fmla="*/ 0 h 408"/>
                <a:gd name="T4" fmla="*/ 161 w 187"/>
                <a:gd name="T5" fmla="*/ 9 h 408"/>
                <a:gd name="T6" fmla="*/ 152 w 187"/>
                <a:gd name="T7" fmla="*/ 21 h 408"/>
                <a:gd name="T8" fmla="*/ 134 w 187"/>
                <a:gd name="T9" fmla="*/ 25 h 408"/>
                <a:gd name="T10" fmla="*/ 116 w 187"/>
                <a:gd name="T11" fmla="*/ 23 h 408"/>
                <a:gd name="T12" fmla="*/ 105 w 187"/>
                <a:gd name="T13" fmla="*/ 33 h 408"/>
                <a:gd name="T14" fmla="*/ 97 w 187"/>
                <a:gd name="T15" fmla="*/ 39 h 408"/>
                <a:gd name="T16" fmla="*/ 94 w 187"/>
                <a:gd name="T17" fmla="*/ 40 h 408"/>
                <a:gd name="T18" fmla="*/ 80 w 187"/>
                <a:gd name="T19" fmla="*/ 40 h 408"/>
                <a:gd name="T20" fmla="*/ 79 w 187"/>
                <a:gd name="T21" fmla="*/ 54 h 408"/>
                <a:gd name="T22" fmla="*/ 72 w 187"/>
                <a:gd name="T23" fmla="*/ 65 h 408"/>
                <a:gd name="T24" fmla="*/ 58 w 187"/>
                <a:gd name="T25" fmla="*/ 78 h 408"/>
                <a:gd name="T26" fmla="*/ 56 w 187"/>
                <a:gd name="T27" fmla="*/ 78 h 408"/>
                <a:gd name="T28" fmla="*/ 34 w 187"/>
                <a:gd name="T29" fmla="*/ 91 h 408"/>
                <a:gd name="T30" fmla="*/ 36 w 187"/>
                <a:gd name="T31" fmla="*/ 105 h 408"/>
                <a:gd name="T32" fmla="*/ 23 w 187"/>
                <a:gd name="T33" fmla="*/ 116 h 408"/>
                <a:gd name="T34" fmla="*/ 22 w 187"/>
                <a:gd name="T35" fmla="*/ 132 h 408"/>
                <a:gd name="T36" fmla="*/ 22 w 187"/>
                <a:gd name="T37" fmla="*/ 133 h 408"/>
                <a:gd name="T38" fmla="*/ 22 w 187"/>
                <a:gd name="T39" fmla="*/ 147 h 408"/>
                <a:gd name="T40" fmla="*/ 14 w 187"/>
                <a:gd name="T41" fmla="*/ 158 h 408"/>
                <a:gd name="T42" fmla="*/ 5 w 187"/>
                <a:gd name="T43" fmla="*/ 184 h 408"/>
                <a:gd name="T44" fmla="*/ 14 w 187"/>
                <a:gd name="T45" fmla="*/ 193 h 408"/>
                <a:gd name="T46" fmla="*/ 21 w 187"/>
                <a:gd name="T47" fmla="*/ 225 h 408"/>
                <a:gd name="T48" fmla="*/ 19 w 187"/>
                <a:gd name="T49" fmla="*/ 226 h 408"/>
                <a:gd name="T50" fmla="*/ 4 w 187"/>
                <a:gd name="T51" fmla="*/ 257 h 408"/>
                <a:gd name="T52" fmla="*/ 15 w 187"/>
                <a:gd name="T53" fmla="*/ 317 h 408"/>
                <a:gd name="T54" fmla="*/ 15 w 187"/>
                <a:gd name="T55" fmla="*/ 319 h 408"/>
                <a:gd name="T56" fmla="*/ 1 w 187"/>
                <a:gd name="T57" fmla="*/ 403 h 408"/>
                <a:gd name="T58" fmla="*/ 28 w 187"/>
                <a:gd name="T59" fmla="*/ 392 h 408"/>
                <a:gd name="T60" fmla="*/ 82 w 187"/>
                <a:gd name="T61" fmla="*/ 371 h 408"/>
                <a:gd name="T62" fmla="*/ 97 w 187"/>
                <a:gd name="T63" fmla="*/ 357 h 408"/>
                <a:gd name="T64" fmla="*/ 99 w 187"/>
                <a:gd name="T65" fmla="*/ 358 h 408"/>
                <a:gd name="T66" fmla="*/ 156 w 187"/>
                <a:gd name="T67" fmla="*/ 352 h 408"/>
                <a:gd name="T68" fmla="*/ 156 w 187"/>
                <a:gd name="T69" fmla="*/ 336 h 408"/>
                <a:gd name="T70" fmla="*/ 165 w 187"/>
                <a:gd name="T71" fmla="*/ 329 h 408"/>
                <a:gd name="T72" fmla="*/ 163 w 187"/>
                <a:gd name="T73" fmla="*/ 319 h 408"/>
                <a:gd name="T74" fmla="*/ 163 w 187"/>
                <a:gd name="T75" fmla="*/ 317 h 408"/>
                <a:gd name="T76" fmla="*/ 165 w 187"/>
                <a:gd name="T77" fmla="*/ 309 h 408"/>
                <a:gd name="T78" fmla="*/ 170 w 187"/>
                <a:gd name="T79" fmla="*/ 288 h 408"/>
                <a:gd name="T80" fmla="*/ 159 w 187"/>
                <a:gd name="T81" fmla="*/ 266 h 408"/>
                <a:gd name="T82" fmla="*/ 163 w 187"/>
                <a:gd name="T83" fmla="*/ 241 h 408"/>
                <a:gd name="T84" fmla="*/ 174 w 187"/>
                <a:gd name="T85" fmla="*/ 213 h 408"/>
                <a:gd name="T86" fmla="*/ 187 w 187"/>
                <a:gd name="T87" fmla="*/ 185 h 408"/>
                <a:gd name="T88" fmla="*/ 158 w 187"/>
                <a:gd name="T89" fmla="*/ 158 h 408"/>
                <a:gd name="T90" fmla="*/ 156 w 187"/>
                <a:gd name="T91" fmla="*/ 157 h 408"/>
                <a:gd name="T92" fmla="*/ 152 w 187"/>
                <a:gd name="T93" fmla="*/ 145 h 408"/>
                <a:gd name="T94" fmla="*/ 154 w 187"/>
                <a:gd name="T95" fmla="*/ 125 h 408"/>
                <a:gd name="T96" fmla="*/ 159 w 187"/>
                <a:gd name="T97" fmla="*/ 111 h 408"/>
                <a:gd name="T98" fmla="*/ 167 w 187"/>
                <a:gd name="T99" fmla="*/ 97 h 408"/>
                <a:gd name="T100" fmla="*/ 183 w 187"/>
                <a:gd name="T101" fmla="*/ 87 h 408"/>
                <a:gd name="T102" fmla="*/ 184 w 187"/>
                <a:gd name="T103" fmla="*/ 56 h 408"/>
                <a:gd name="T104" fmla="*/ 172 w 187"/>
                <a:gd name="T105" fmla="*/ 54 h 408"/>
                <a:gd name="T106" fmla="*/ 157 w 187"/>
                <a:gd name="T107" fmla="*/ 46 h 408"/>
                <a:gd name="T108" fmla="*/ 156 w 187"/>
                <a:gd name="T109" fmla="*/ 44 h 408"/>
                <a:gd name="T110" fmla="*/ 156 w 187"/>
                <a:gd name="T111" fmla="*/ 26 h 408"/>
                <a:gd name="T112" fmla="*/ 174 w 187"/>
                <a:gd name="T113" fmla="*/ 2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 h="408">
                  <a:moveTo>
                    <a:pt x="174" y="20"/>
                  </a:moveTo>
                  <a:cubicBezTo>
                    <a:pt x="176" y="16"/>
                    <a:pt x="176" y="16"/>
                    <a:pt x="176" y="16"/>
                  </a:cubicBezTo>
                  <a:cubicBezTo>
                    <a:pt x="172" y="5"/>
                    <a:pt x="172" y="5"/>
                    <a:pt x="172" y="5"/>
                  </a:cubicBezTo>
                  <a:cubicBezTo>
                    <a:pt x="167" y="0"/>
                    <a:pt x="167" y="0"/>
                    <a:pt x="167" y="0"/>
                  </a:cubicBezTo>
                  <a:cubicBezTo>
                    <a:pt x="161" y="9"/>
                    <a:pt x="161" y="9"/>
                    <a:pt x="161" y="9"/>
                  </a:cubicBezTo>
                  <a:cubicBezTo>
                    <a:pt x="161" y="9"/>
                    <a:pt x="161" y="9"/>
                    <a:pt x="161" y="9"/>
                  </a:cubicBezTo>
                  <a:cubicBezTo>
                    <a:pt x="152" y="20"/>
                    <a:pt x="152" y="20"/>
                    <a:pt x="152" y="20"/>
                  </a:cubicBezTo>
                  <a:cubicBezTo>
                    <a:pt x="152" y="21"/>
                    <a:pt x="152" y="21"/>
                    <a:pt x="152" y="21"/>
                  </a:cubicBezTo>
                  <a:cubicBezTo>
                    <a:pt x="150" y="21"/>
                    <a:pt x="150" y="21"/>
                    <a:pt x="150" y="21"/>
                  </a:cubicBezTo>
                  <a:cubicBezTo>
                    <a:pt x="134" y="25"/>
                    <a:pt x="134" y="25"/>
                    <a:pt x="134" y="25"/>
                  </a:cubicBezTo>
                  <a:cubicBezTo>
                    <a:pt x="132" y="25"/>
                    <a:pt x="132" y="25"/>
                    <a:pt x="132" y="25"/>
                  </a:cubicBezTo>
                  <a:cubicBezTo>
                    <a:pt x="116" y="23"/>
                    <a:pt x="116" y="23"/>
                    <a:pt x="116" y="23"/>
                  </a:cubicBezTo>
                  <a:cubicBezTo>
                    <a:pt x="108" y="25"/>
                    <a:pt x="108" y="25"/>
                    <a:pt x="108" y="25"/>
                  </a:cubicBezTo>
                  <a:cubicBezTo>
                    <a:pt x="105" y="33"/>
                    <a:pt x="105" y="33"/>
                    <a:pt x="105" y="33"/>
                  </a:cubicBezTo>
                  <a:cubicBezTo>
                    <a:pt x="105" y="34"/>
                    <a:pt x="105" y="34"/>
                    <a:pt x="105" y="34"/>
                  </a:cubicBezTo>
                  <a:cubicBezTo>
                    <a:pt x="97" y="39"/>
                    <a:pt x="97" y="39"/>
                    <a:pt x="97" y="39"/>
                  </a:cubicBezTo>
                  <a:cubicBezTo>
                    <a:pt x="96" y="40"/>
                    <a:pt x="96" y="40"/>
                    <a:pt x="96" y="40"/>
                  </a:cubicBezTo>
                  <a:cubicBezTo>
                    <a:pt x="94" y="40"/>
                    <a:pt x="94" y="40"/>
                    <a:pt x="94" y="40"/>
                  </a:cubicBezTo>
                  <a:cubicBezTo>
                    <a:pt x="81" y="38"/>
                    <a:pt x="81" y="38"/>
                    <a:pt x="81" y="38"/>
                  </a:cubicBezTo>
                  <a:cubicBezTo>
                    <a:pt x="80" y="40"/>
                    <a:pt x="80" y="40"/>
                    <a:pt x="80" y="40"/>
                  </a:cubicBezTo>
                  <a:cubicBezTo>
                    <a:pt x="80" y="54"/>
                    <a:pt x="80" y="54"/>
                    <a:pt x="80" y="54"/>
                  </a:cubicBezTo>
                  <a:cubicBezTo>
                    <a:pt x="79" y="54"/>
                    <a:pt x="79" y="54"/>
                    <a:pt x="79" y="54"/>
                  </a:cubicBezTo>
                  <a:cubicBezTo>
                    <a:pt x="72" y="64"/>
                    <a:pt x="72" y="64"/>
                    <a:pt x="72" y="64"/>
                  </a:cubicBezTo>
                  <a:cubicBezTo>
                    <a:pt x="72" y="65"/>
                    <a:pt x="72" y="65"/>
                    <a:pt x="72" y="65"/>
                  </a:cubicBezTo>
                  <a:cubicBezTo>
                    <a:pt x="71" y="65"/>
                    <a:pt x="71" y="65"/>
                    <a:pt x="71" y="65"/>
                  </a:cubicBezTo>
                  <a:cubicBezTo>
                    <a:pt x="58" y="78"/>
                    <a:pt x="58" y="78"/>
                    <a:pt x="58" y="78"/>
                  </a:cubicBezTo>
                  <a:cubicBezTo>
                    <a:pt x="57" y="78"/>
                    <a:pt x="57" y="78"/>
                    <a:pt x="57" y="78"/>
                  </a:cubicBezTo>
                  <a:cubicBezTo>
                    <a:pt x="56" y="78"/>
                    <a:pt x="56" y="78"/>
                    <a:pt x="56" y="78"/>
                  </a:cubicBezTo>
                  <a:cubicBezTo>
                    <a:pt x="43" y="81"/>
                    <a:pt x="43" y="81"/>
                    <a:pt x="43" y="81"/>
                  </a:cubicBezTo>
                  <a:cubicBezTo>
                    <a:pt x="34" y="91"/>
                    <a:pt x="34" y="91"/>
                    <a:pt x="34" y="91"/>
                  </a:cubicBezTo>
                  <a:cubicBezTo>
                    <a:pt x="36" y="103"/>
                    <a:pt x="36" y="103"/>
                    <a:pt x="36" y="103"/>
                  </a:cubicBezTo>
                  <a:cubicBezTo>
                    <a:pt x="36" y="105"/>
                    <a:pt x="36" y="105"/>
                    <a:pt x="36" y="105"/>
                  </a:cubicBezTo>
                  <a:cubicBezTo>
                    <a:pt x="34" y="106"/>
                    <a:pt x="34" y="106"/>
                    <a:pt x="34" y="106"/>
                  </a:cubicBezTo>
                  <a:cubicBezTo>
                    <a:pt x="23" y="116"/>
                    <a:pt x="23" y="116"/>
                    <a:pt x="23" y="116"/>
                  </a:cubicBezTo>
                  <a:cubicBezTo>
                    <a:pt x="18" y="123"/>
                    <a:pt x="18" y="123"/>
                    <a:pt x="18" y="123"/>
                  </a:cubicBezTo>
                  <a:cubicBezTo>
                    <a:pt x="22" y="132"/>
                    <a:pt x="22" y="132"/>
                    <a:pt x="22" y="132"/>
                  </a:cubicBezTo>
                  <a:cubicBezTo>
                    <a:pt x="22" y="132"/>
                    <a:pt x="22" y="132"/>
                    <a:pt x="22" y="132"/>
                  </a:cubicBezTo>
                  <a:cubicBezTo>
                    <a:pt x="22" y="133"/>
                    <a:pt x="22" y="133"/>
                    <a:pt x="22" y="133"/>
                  </a:cubicBezTo>
                  <a:cubicBezTo>
                    <a:pt x="22" y="146"/>
                    <a:pt x="22" y="146"/>
                    <a:pt x="22" y="146"/>
                  </a:cubicBezTo>
                  <a:cubicBezTo>
                    <a:pt x="22" y="147"/>
                    <a:pt x="22" y="147"/>
                    <a:pt x="22" y="147"/>
                  </a:cubicBezTo>
                  <a:cubicBezTo>
                    <a:pt x="14" y="158"/>
                    <a:pt x="14" y="158"/>
                    <a:pt x="14" y="158"/>
                  </a:cubicBezTo>
                  <a:cubicBezTo>
                    <a:pt x="14" y="158"/>
                    <a:pt x="14" y="158"/>
                    <a:pt x="14" y="158"/>
                  </a:cubicBezTo>
                  <a:cubicBezTo>
                    <a:pt x="4" y="170"/>
                    <a:pt x="4" y="170"/>
                    <a:pt x="4" y="170"/>
                  </a:cubicBezTo>
                  <a:cubicBezTo>
                    <a:pt x="5" y="184"/>
                    <a:pt x="5" y="184"/>
                    <a:pt x="5" y="184"/>
                  </a:cubicBezTo>
                  <a:cubicBezTo>
                    <a:pt x="14" y="192"/>
                    <a:pt x="14" y="192"/>
                    <a:pt x="14" y="192"/>
                  </a:cubicBezTo>
                  <a:cubicBezTo>
                    <a:pt x="14" y="193"/>
                    <a:pt x="14" y="193"/>
                    <a:pt x="14" y="193"/>
                  </a:cubicBezTo>
                  <a:cubicBezTo>
                    <a:pt x="19" y="200"/>
                    <a:pt x="21" y="205"/>
                    <a:pt x="21" y="210"/>
                  </a:cubicBezTo>
                  <a:cubicBezTo>
                    <a:pt x="21" y="225"/>
                    <a:pt x="21" y="225"/>
                    <a:pt x="21" y="225"/>
                  </a:cubicBezTo>
                  <a:cubicBezTo>
                    <a:pt x="20" y="225"/>
                    <a:pt x="20" y="225"/>
                    <a:pt x="20" y="225"/>
                  </a:cubicBezTo>
                  <a:cubicBezTo>
                    <a:pt x="19" y="226"/>
                    <a:pt x="19" y="226"/>
                    <a:pt x="19" y="226"/>
                  </a:cubicBezTo>
                  <a:cubicBezTo>
                    <a:pt x="5" y="236"/>
                    <a:pt x="5" y="236"/>
                    <a:pt x="5" y="236"/>
                  </a:cubicBezTo>
                  <a:cubicBezTo>
                    <a:pt x="4" y="257"/>
                    <a:pt x="4" y="257"/>
                    <a:pt x="4" y="257"/>
                  </a:cubicBezTo>
                  <a:cubicBezTo>
                    <a:pt x="5" y="278"/>
                    <a:pt x="5" y="278"/>
                    <a:pt x="5" y="278"/>
                  </a:cubicBezTo>
                  <a:cubicBezTo>
                    <a:pt x="5" y="285"/>
                    <a:pt x="8" y="298"/>
                    <a:pt x="15" y="317"/>
                  </a:cubicBezTo>
                  <a:cubicBezTo>
                    <a:pt x="15" y="318"/>
                    <a:pt x="15" y="318"/>
                    <a:pt x="15" y="318"/>
                  </a:cubicBezTo>
                  <a:cubicBezTo>
                    <a:pt x="15" y="319"/>
                    <a:pt x="15" y="319"/>
                    <a:pt x="15" y="319"/>
                  </a:cubicBezTo>
                  <a:cubicBezTo>
                    <a:pt x="0" y="389"/>
                    <a:pt x="0" y="389"/>
                    <a:pt x="0" y="389"/>
                  </a:cubicBezTo>
                  <a:cubicBezTo>
                    <a:pt x="1" y="403"/>
                    <a:pt x="1" y="403"/>
                    <a:pt x="1" y="403"/>
                  </a:cubicBezTo>
                  <a:cubicBezTo>
                    <a:pt x="12" y="408"/>
                    <a:pt x="12" y="408"/>
                    <a:pt x="12" y="408"/>
                  </a:cubicBezTo>
                  <a:cubicBezTo>
                    <a:pt x="28" y="392"/>
                    <a:pt x="28" y="392"/>
                    <a:pt x="28" y="392"/>
                  </a:cubicBezTo>
                  <a:cubicBezTo>
                    <a:pt x="29" y="392"/>
                    <a:pt x="29" y="392"/>
                    <a:pt x="29" y="392"/>
                  </a:cubicBezTo>
                  <a:cubicBezTo>
                    <a:pt x="82" y="371"/>
                    <a:pt x="82" y="371"/>
                    <a:pt x="82" y="371"/>
                  </a:cubicBezTo>
                  <a:cubicBezTo>
                    <a:pt x="96" y="358"/>
                    <a:pt x="96" y="358"/>
                    <a:pt x="96" y="358"/>
                  </a:cubicBezTo>
                  <a:cubicBezTo>
                    <a:pt x="97" y="357"/>
                    <a:pt x="97" y="357"/>
                    <a:pt x="97" y="357"/>
                  </a:cubicBezTo>
                  <a:cubicBezTo>
                    <a:pt x="98" y="358"/>
                    <a:pt x="98" y="358"/>
                    <a:pt x="98" y="358"/>
                  </a:cubicBezTo>
                  <a:cubicBezTo>
                    <a:pt x="99" y="358"/>
                    <a:pt x="99" y="358"/>
                    <a:pt x="99" y="358"/>
                  </a:cubicBezTo>
                  <a:cubicBezTo>
                    <a:pt x="130" y="360"/>
                    <a:pt x="130" y="360"/>
                    <a:pt x="130" y="360"/>
                  </a:cubicBezTo>
                  <a:cubicBezTo>
                    <a:pt x="134" y="360"/>
                    <a:pt x="143" y="357"/>
                    <a:pt x="156" y="352"/>
                  </a:cubicBezTo>
                  <a:cubicBezTo>
                    <a:pt x="156" y="337"/>
                    <a:pt x="156" y="337"/>
                    <a:pt x="156" y="337"/>
                  </a:cubicBezTo>
                  <a:cubicBezTo>
                    <a:pt x="156" y="336"/>
                    <a:pt x="156" y="336"/>
                    <a:pt x="156" y="336"/>
                  </a:cubicBezTo>
                  <a:cubicBezTo>
                    <a:pt x="157" y="336"/>
                    <a:pt x="157" y="336"/>
                    <a:pt x="157" y="336"/>
                  </a:cubicBezTo>
                  <a:cubicBezTo>
                    <a:pt x="165" y="329"/>
                    <a:pt x="165" y="329"/>
                    <a:pt x="165" y="329"/>
                  </a:cubicBezTo>
                  <a:cubicBezTo>
                    <a:pt x="163" y="320"/>
                    <a:pt x="163" y="320"/>
                    <a:pt x="163" y="320"/>
                  </a:cubicBezTo>
                  <a:cubicBezTo>
                    <a:pt x="163" y="319"/>
                    <a:pt x="163" y="319"/>
                    <a:pt x="163" y="319"/>
                  </a:cubicBezTo>
                  <a:cubicBezTo>
                    <a:pt x="163" y="318"/>
                    <a:pt x="163" y="318"/>
                    <a:pt x="163" y="318"/>
                  </a:cubicBezTo>
                  <a:cubicBezTo>
                    <a:pt x="163" y="317"/>
                    <a:pt x="163" y="317"/>
                    <a:pt x="163" y="317"/>
                  </a:cubicBezTo>
                  <a:cubicBezTo>
                    <a:pt x="164" y="316"/>
                    <a:pt x="164" y="316"/>
                    <a:pt x="164" y="316"/>
                  </a:cubicBezTo>
                  <a:cubicBezTo>
                    <a:pt x="167" y="314"/>
                    <a:pt x="167" y="311"/>
                    <a:pt x="165" y="309"/>
                  </a:cubicBezTo>
                  <a:cubicBezTo>
                    <a:pt x="163" y="305"/>
                    <a:pt x="163" y="299"/>
                    <a:pt x="167" y="293"/>
                  </a:cubicBezTo>
                  <a:cubicBezTo>
                    <a:pt x="170" y="288"/>
                    <a:pt x="170" y="288"/>
                    <a:pt x="170" y="288"/>
                  </a:cubicBezTo>
                  <a:cubicBezTo>
                    <a:pt x="170" y="278"/>
                    <a:pt x="170" y="278"/>
                    <a:pt x="170" y="278"/>
                  </a:cubicBezTo>
                  <a:cubicBezTo>
                    <a:pt x="159" y="266"/>
                    <a:pt x="159" y="266"/>
                    <a:pt x="159" y="266"/>
                  </a:cubicBezTo>
                  <a:cubicBezTo>
                    <a:pt x="154" y="263"/>
                    <a:pt x="154" y="258"/>
                    <a:pt x="156" y="253"/>
                  </a:cubicBezTo>
                  <a:cubicBezTo>
                    <a:pt x="158" y="249"/>
                    <a:pt x="160" y="245"/>
                    <a:pt x="163" y="241"/>
                  </a:cubicBezTo>
                  <a:cubicBezTo>
                    <a:pt x="166" y="229"/>
                    <a:pt x="166" y="229"/>
                    <a:pt x="166" y="229"/>
                  </a:cubicBezTo>
                  <a:cubicBezTo>
                    <a:pt x="174" y="213"/>
                    <a:pt x="174" y="213"/>
                    <a:pt x="174" y="213"/>
                  </a:cubicBezTo>
                  <a:cubicBezTo>
                    <a:pt x="176" y="205"/>
                    <a:pt x="176" y="205"/>
                    <a:pt x="176" y="205"/>
                  </a:cubicBezTo>
                  <a:cubicBezTo>
                    <a:pt x="187" y="185"/>
                    <a:pt x="187" y="185"/>
                    <a:pt x="187" y="185"/>
                  </a:cubicBezTo>
                  <a:cubicBezTo>
                    <a:pt x="179" y="172"/>
                    <a:pt x="179" y="172"/>
                    <a:pt x="179" y="172"/>
                  </a:cubicBezTo>
                  <a:cubicBezTo>
                    <a:pt x="158" y="158"/>
                    <a:pt x="158" y="158"/>
                    <a:pt x="158" y="158"/>
                  </a:cubicBezTo>
                  <a:cubicBezTo>
                    <a:pt x="156" y="158"/>
                    <a:pt x="156" y="158"/>
                    <a:pt x="156" y="158"/>
                  </a:cubicBezTo>
                  <a:cubicBezTo>
                    <a:pt x="156" y="157"/>
                    <a:pt x="156" y="157"/>
                    <a:pt x="156" y="157"/>
                  </a:cubicBezTo>
                  <a:cubicBezTo>
                    <a:pt x="152" y="146"/>
                    <a:pt x="152" y="146"/>
                    <a:pt x="152" y="146"/>
                  </a:cubicBezTo>
                  <a:cubicBezTo>
                    <a:pt x="152" y="145"/>
                    <a:pt x="152" y="145"/>
                    <a:pt x="152" y="145"/>
                  </a:cubicBezTo>
                  <a:cubicBezTo>
                    <a:pt x="152" y="144"/>
                    <a:pt x="152" y="144"/>
                    <a:pt x="152" y="144"/>
                  </a:cubicBezTo>
                  <a:cubicBezTo>
                    <a:pt x="154" y="125"/>
                    <a:pt x="154" y="125"/>
                    <a:pt x="154" y="125"/>
                  </a:cubicBezTo>
                  <a:cubicBezTo>
                    <a:pt x="154" y="125"/>
                    <a:pt x="154" y="125"/>
                    <a:pt x="154" y="125"/>
                  </a:cubicBezTo>
                  <a:cubicBezTo>
                    <a:pt x="159" y="111"/>
                    <a:pt x="159" y="111"/>
                    <a:pt x="159" y="111"/>
                  </a:cubicBezTo>
                  <a:cubicBezTo>
                    <a:pt x="159" y="106"/>
                    <a:pt x="159" y="103"/>
                    <a:pt x="161" y="100"/>
                  </a:cubicBezTo>
                  <a:cubicBezTo>
                    <a:pt x="163" y="98"/>
                    <a:pt x="165" y="97"/>
                    <a:pt x="167" y="97"/>
                  </a:cubicBezTo>
                  <a:cubicBezTo>
                    <a:pt x="180" y="95"/>
                    <a:pt x="180" y="95"/>
                    <a:pt x="180" y="95"/>
                  </a:cubicBezTo>
                  <a:cubicBezTo>
                    <a:pt x="183" y="87"/>
                    <a:pt x="183" y="87"/>
                    <a:pt x="183" y="87"/>
                  </a:cubicBezTo>
                  <a:cubicBezTo>
                    <a:pt x="187" y="65"/>
                    <a:pt x="187" y="65"/>
                    <a:pt x="187" y="65"/>
                  </a:cubicBezTo>
                  <a:cubicBezTo>
                    <a:pt x="184" y="56"/>
                    <a:pt x="184" y="56"/>
                    <a:pt x="184" y="56"/>
                  </a:cubicBezTo>
                  <a:cubicBezTo>
                    <a:pt x="172" y="54"/>
                    <a:pt x="172" y="54"/>
                    <a:pt x="172" y="54"/>
                  </a:cubicBezTo>
                  <a:cubicBezTo>
                    <a:pt x="172" y="54"/>
                    <a:pt x="172" y="54"/>
                    <a:pt x="172" y="54"/>
                  </a:cubicBezTo>
                  <a:cubicBezTo>
                    <a:pt x="158" y="47"/>
                    <a:pt x="158" y="47"/>
                    <a:pt x="158" y="47"/>
                  </a:cubicBezTo>
                  <a:cubicBezTo>
                    <a:pt x="157" y="46"/>
                    <a:pt x="157" y="46"/>
                    <a:pt x="157" y="46"/>
                  </a:cubicBezTo>
                  <a:cubicBezTo>
                    <a:pt x="157" y="45"/>
                    <a:pt x="157" y="45"/>
                    <a:pt x="157" y="45"/>
                  </a:cubicBezTo>
                  <a:cubicBezTo>
                    <a:pt x="156" y="44"/>
                    <a:pt x="156" y="44"/>
                    <a:pt x="156" y="44"/>
                  </a:cubicBezTo>
                  <a:cubicBezTo>
                    <a:pt x="156" y="27"/>
                    <a:pt x="156" y="27"/>
                    <a:pt x="156" y="27"/>
                  </a:cubicBezTo>
                  <a:cubicBezTo>
                    <a:pt x="156" y="26"/>
                    <a:pt x="156" y="26"/>
                    <a:pt x="156" y="26"/>
                  </a:cubicBezTo>
                  <a:cubicBezTo>
                    <a:pt x="156" y="24"/>
                    <a:pt x="156" y="24"/>
                    <a:pt x="156" y="24"/>
                  </a:cubicBezTo>
                  <a:lnTo>
                    <a:pt x="174" y="2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27"/>
            <p:cNvSpPr/>
            <p:nvPr/>
          </p:nvSpPr>
          <p:spPr bwMode="auto">
            <a:xfrm>
              <a:off x="3616244" y="2349183"/>
              <a:ext cx="449193" cy="643638"/>
            </a:xfrm>
            <a:custGeom>
              <a:avLst/>
              <a:gdLst>
                <a:gd name="T0" fmla="*/ 268 w 302"/>
                <a:gd name="T1" fmla="*/ 123 h 432"/>
                <a:gd name="T2" fmla="*/ 233 w 302"/>
                <a:gd name="T3" fmla="*/ 105 h 432"/>
                <a:gd name="T4" fmla="*/ 240 w 302"/>
                <a:gd name="T5" fmla="*/ 87 h 432"/>
                <a:gd name="T6" fmla="*/ 212 w 302"/>
                <a:gd name="T7" fmla="*/ 76 h 432"/>
                <a:gd name="T8" fmla="*/ 197 w 302"/>
                <a:gd name="T9" fmla="*/ 58 h 432"/>
                <a:gd name="T10" fmla="*/ 201 w 302"/>
                <a:gd name="T11" fmla="*/ 28 h 432"/>
                <a:gd name="T12" fmla="*/ 192 w 302"/>
                <a:gd name="T13" fmla="*/ 34 h 432"/>
                <a:gd name="T14" fmla="*/ 178 w 302"/>
                <a:gd name="T15" fmla="*/ 23 h 432"/>
                <a:gd name="T16" fmla="*/ 155 w 302"/>
                <a:gd name="T17" fmla="*/ 11 h 432"/>
                <a:gd name="T18" fmla="*/ 134 w 302"/>
                <a:gd name="T19" fmla="*/ 25 h 432"/>
                <a:gd name="T20" fmla="*/ 125 w 302"/>
                <a:gd name="T21" fmla="*/ 56 h 432"/>
                <a:gd name="T22" fmla="*/ 102 w 302"/>
                <a:gd name="T23" fmla="*/ 66 h 432"/>
                <a:gd name="T24" fmla="*/ 79 w 302"/>
                <a:gd name="T25" fmla="*/ 60 h 432"/>
                <a:gd name="T26" fmla="*/ 62 w 302"/>
                <a:gd name="T27" fmla="*/ 87 h 432"/>
                <a:gd name="T28" fmla="*/ 40 w 302"/>
                <a:gd name="T29" fmla="*/ 78 h 432"/>
                <a:gd name="T30" fmla="*/ 33 w 302"/>
                <a:gd name="T31" fmla="*/ 45 h 432"/>
                <a:gd name="T32" fmla="*/ 13 w 302"/>
                <a:gd name="T33" fmla="*/ 83 h 432"/>
                <a:gd name="T34" fmla="*/ 0 w 302"/>
                <a:gd name="T35" fmla="*/ 105 h 432"/>
                <a:gd name="T36" fmla="*/ 31 w 302"/>
                <a:gd name="T37" fmla="*/ 160 h 432"/>
                <a:gd name="T38" fmla="*/ 23 w 302"/>
                <a:gd name="T39" fmla="*/ 169 h 432"/>
                <a:gd name="T40" fmla="*/ 36 w 302"/>
                <a:gd name="T41" fmla="*/ 192 h 432"/>
                <a:gd name="T42" fmla="*/ 37 w 302"/>
                <a:gd name="T43" fmla="*/ 231 h 432"/>
                <a:gd name="T44" fmla="*/ 30 w 302"/>
                <a:gd name="T45" fmla="*/ 244 h 432"/>
                <a:gd name="T46" fmla="*/ 6 w 302"/>
                <a:gd name="T47" fmla="*/ 286 h 432"/>
                <a:gd name="T48" fmla="*/ 40 w 302"/>
                <a:gd name="T49" fmla="*/ 325 h 432"/>
                <a:gd name="T50" fmla="*/ 29 w 302"/>
                <a:gd name="T51" fmla="*/ 351 h 432"/>
                <a:gd name="T52" fmla="*/ 16 w 302"/>
                <a:gd name="T53" fmla="*/ 387 h 432"/>
                <a:gd name="T54" fmla="*/ 11 w 302"/>
                <a:gd name="T55" fmla="*/ 402 h 432"/>
                <a:gd name="T56" fmla="*/ 23 w 302"/>
                <a:gd name="T57" fmla="*/ 417 h 432"/>
                <a:gd name="T58" fmla="*/ 25 w 302"/>
                <a:gd name="T59" fmla="*/ 425 h 432"/>
                <a:gd name="T60" fmla="*/ 104 w 302"/>
                <a:gd name="T61" fmla="*/ 424 h 432"/>
                <a:gd name="T62" fmla="*/ 97 w 302"/>
                <a:gd name="T63" fmla="*/ 399 h 432"/>
                <a:gd name="T64" fmla="*/ 192 w 302"/>
                <a:gd name="T65" fmla="*/ 299 h 432"/>
                <a:gd name="T66" fmla="*/ 211 w 302"/>
                <a:gd name="T67" fmla="*/ 278 h 432"/>
                <a:gd name="T68" fmla="*/ 194 w 302"/>
                <a:gd name="T69" fmla="*/ 260 h 432"/>
                <a:gd name="T70" fmla="*/ 188 w 302"/>
                <a:gd name="T71" fmla="*/ 256 h 432"/>
                <a:gd name="T72" fmla="*/ 140 w 302"/>
                <a:gd name="T73" fmla="*/ 209 h 432"/>
                <a:gd name="T74" fmla="*/ 99 w 302"/>
                <a:gd name="T75" fmla="*/ 196 h 432"/>
                <a:gd name="T76" fmla="*/ 102 w 302"/>
                <a:gd name="T77" fmla="*/ 156 h 432"/>
                <a:gd name="T78" fmla="*/ 118 w 302"/>
                <a:gd name="T79" fmla="*/ 120 h 432"/>
                <a:gd name="T80" fmla="*/ 127 w 302"/>
                <a:gd name="T81" fmla="*/ 101 h 432"/>
                <a:gd name="T82" fmla="*/ 183 w 302"/>
                <a:gd name="T83" fmla="*/ 119 h 432"/>
                <a:gd name="T84" fmla="*/ 181 w 302"/>
                <a:gd name="T85" fmla="*/ 154 h 432"/>
                <a:gd name="T86" fmla="*/ 211 w 302"/>
                <a:gd name="T87" fmla="*/ 181 h 432"/>
                <a:gd name="T88" fmla="*/ 269 w 302"/>
                <a:gd name="T89" fmla="*/ 203 h 432"/>
                <a:gd name="T90" fmla="*/ 285 w 302"/>
                <a:gd name="T91" fmla="*/ 175 h 432"/>
                <a:gd name="T92" fmla="*/ 290 w 302"/>
                <a:gd name="T93" fmla="*/ 159 h 432"/>
                <a:gd name="T94" fmla="*/ 285 w 302"/>
                <a:gd name="T95" fmla="*/ 145 h 432"/>
                <a:gd name="T96" fmla="*/ 278 w 302"/>
                <a:gd name="T97" fmla="*/ 13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432">
                  <a:moveTo>
                    <a:pt x="278" y="130"/>
                  </a:moveTo>
                  <a:cubicBezTo>
                    <a:pt x="273" y="127"/>
                    <a:pt x="273" y="127"/>
                    <a:pt x="273" y="127"/>
                  </a:cubicBezTo>
                  <a:cubicBezTo>
                    <a:pt x="272" y="127"/>
                    <a:pt x="272" y="127"/>
                    <a:pt x="272" y="127"/>
                  </a:cubicBezTo>
                  <a:cubicBezTo>
                    <a:pt x="268" y="123"/>
                    <a:pt x="268" y="123"/>
                    <a:pt x="268" y="123"/>
                  </a:cubicBezTo>
                  <a:cubicBezTo>
                    <a:pt x="249" y="118"/>
                    <a:pt x="249" y="118"/>
                    <a:pt x="249" y="118"/>
                  </a:cubicBezTo>
                  <a:cubicBezTo>
                    <a:pt x="244" y="118"/>
                    <a:pt x="244" y="118"/>
                    <a:pt x="244" y="118"/>
                  </a:cubicBezTo>
                  <a:cubicBezTo>
                    <a:pt x="240" y="119"/>
                    <a:pt x="240" y="119"/>
                    <a:pt x="240" y="119"/>
                  </a:cubicBezTo>
                  <a:cubicBezTo>
                    <a:pt x="233" y="105"/>
                    <a:pt x="233" y="105"/>
                    <a:pt x="233" y="105"/>
                  </a:cubicBezTo>
                  <a:cubicBezTo>
                    <a:pt x="233" y="104"/>
                    <a:pt x="233" y="104"/>
                    <a:pt x="233" y="104"/>
                  </a:cubicBezTo>
                  <a:cubicBezTo>
                    <a:pt x="239" y="97"/>
                    <a:pt x="239" y="97"/>
                    <a:pt x="239" y="97"/>
                  </a:cubicBezTo>
                  <a:cubicBezTo>
                    <a:pt x="239" y="89"/>
                    <a:pt x="239" y="89"/>
                    <a:pt x="239" y="89"/>
                  </a:cubicBezTo>
                  <a:cubicBezTo>
                    <a:pt x="240" y="87"/>
                    <a:pt x="240" y="87"/>
                    <a:pt x="240" y="87"/>
                  </a:cubicBezTo>
                  <a:cubicBezTo>
                    <a:pt x="243" y="82"/>
                    <a:pt x="243" y="82"/>
                    <a:pt x="243" y="82"/>
                  </a:cubicBezTo>
                  <a:cubicBezTo>
                    <a:pt x="240" y="80"/>
                    <a:pt x="240" y="80"/>
                    <a:pt x="240" y="80"/>
                  </a:cubicBezTo>
                  <a:cubicBezTo>
                    <a:pt x="230" y="78"/>
                    <a:pt x="230" y="78"/>
                    <a:pt x="230" y="78"/>
                  </a:cubicBezTo>
                  <a:cubicBezTo>
                    <a:pt x="212" y="76"/>
                    <a:pt x="212" y="76"/>
                    <a:pt x="212" y="76"/>
                  </a:cubicBezTo>
                  <a:cubicBezTo>
                    <a:pt x="211" y="76"/>
                    <a:pt x="211" y="76"/>
                    <a:pt x="211" y="76"/>
                  </a:cubicBezTo>
                  <a:cubicBezTo>
                    <a:pt x="200" y="65"/>
                    <a:pt x="200" y="65"/>
                    <a:pt x="200" y="65"/>
                  </a:cubicBezTo>
                  <a:cubicBezTo>
                    <a:pt x="200" y="65"/>
                    <a:pt x="200" y="65"/>
                    <a:pt x="200" y="65"/>
                  </a:cubicBezTo>
                  <a:cubicBezTo>
                    <a:pt x="197" y="58"/>
                    <a:pt x="197" y="58"/>
                    <a:pt x="197" y="58"/>
                  </a:cubicBezTo>
                  <a:cubicBezTo>
                    <a:pt x="196" y="56"/>
                    <a:pt x="196" y="56"/>
                    <a:pt x="196" y="56"/>
                  </a:cubicBezTo>
                  <a:cubicBezTo>
                    <a:pt x="202" y="41"/>
                    <a:pt x="202" y="41"/>
                    <a:pt x="202" y="41"/>
                  </a:cubicBezTo>
                  <a:cubicBezTo>
                    <a:pt x="202" y="31"/>
                    <a:pt x="202" y="31"/>
                    <a:pt x="202" y="31"/>
                  </a:cubicBezTo>
                  <a:cubicBezTo>
                    <a:pt x="201" y="28"/>
                    <a:pt x="201" y="28"/>
                    <a:pt x="201" y="28"/>
                  </a:cubicBezTo>
                  <a:cubicBezTo>
                    <a:pt x="196" y="34"/>
                    <a:pt x="196" y="34"/>
                    <a:pt x="196" y="34"/>
                  </a:cubicBezTo>
                  <a:cubicBezTo>
                    <a:pt x="195" y="34"/>
                    <a:pt x="195" y="34"/>
                    <a:pt x="195" y="34"/>
                  </a:cubicBezTo>
                  <a:cubicBezTo>
                    <a:pt x="193" y="36"/>
                    <a:pt x="193" y="36"/>
                    <a:pt x="193" y="36"/>
                  </a:cubicBezTo>
                  <a:cubicBezTo>
                    <a:pt x="192" y="34"/>
                    <a:pt x="192" y="34"/>
                    <a:pt x="192" y="34"/>
                  </a:cubicBezTo>
                  <a:cubicBezTo>
                    <a:pt x="190" y="34"/>
                    <a:pt x="190" y="34"/>
                    <a:pt x="190" y="34"/>
                  </a:cubicBezTo>
                  <a:cubicBezTo>
                    <a:pt x="180" y="25"/>
                    <a:pt x="180" y="25"/>
                    <a:pt x="180" y="25"/>
                  </a:cubicBezTo>
                  <a:cubicBezTo>
                    <a:pt x="178" y="24"/>
                    <a:pt x="178" y="24"/>
                    <a:pt x="178" y="24"/>
                  </a:cubicBezTo>
                  <a:cubicBezTo>
                    <a:pt x="178" y="23"/>
                    <a:pt x="178" y="23"/>
                    <a:pt x="178" y="23"/>
                  </a:cubicBezTo>
                  <a:cubicBezTo>
                    <a:pt x="176" y="7"/>
                    <a:pt x="176" y="7"/>
                    <a:pt x="176" y="7"/>
                  </a:cubicBezTo>
                  <a:cubicBezTo>
                    <a:pt x="171" y="0"/>
                    <a:pt x="171" y="0"/>
                    <a:pt x="171" y="0"/>
                  </a:cubicBezTo>
                  <a:cubicBezTo>
                    <a:pt x="161" y="0"/>
                    <a:pt x="161" y="0"/>
                    <a:pt x="161" y="0"/>
                  </a:cubicBezTo>
                  <a:cubicBezTo>
                    <a:pt x="155" y="11"/>
                    <a:pt x="155" y="11"/>
                    <a:pt x="155" y="11"/>
                  </a:cubicBezTo>
                  <a:cubicBezTo>
                    <a:pt x="154" y="13"/>
                    <a:pt x="154" y="13"/>
                    <a:pt x="154" y="13"/>
                  </a:cubicBezTo>
                  <a:cubicBezTo>
                    <a:pt x="153" y="14"/>
                    <a:pt x="153" y="14"/>
                    <a:pt x="153" y="14"/>
                  </a:cubicBezTo>
                  <a:cubicBezTo>
                    <a:pt x="137" y="10"/>
                    <a:pt x="137" y="10"/>
                    <a:pt x="137" y="10"/>
                  </a:cubicBezTo>
                  <a:cubicBezTo>
                    <a:pt x="134" y="25"/>
                    <a:pt x="134" y="25"/>
                    <a:pt x="134" y="25"/>
                  </a:cubicBezTo>
                  <a:cubicBezTo>
                    <a:pt x="134" y="40"/>
                    <a:pt x="134" y="40"/>
                    <a:pt x="134" y="40"/>
                  </a:cubicBezTo>
                  <a:cubicBezTo>
                    <a:pt x="133" y="41"/>
                    <a:pt x="133" y="41"/>
                    <a:pt x="133" y="41"/>
                  </a:cubicBezTo>
                  <a:cubicBezTo>
                    <a:pt x="125" y="55"/>
                    <a:pt x="125" y="55"/>
                    <a:pt x="125" y="55"/>
                  </a:cubicBezTo>
                  <a:cubicBezTo>
                    <a:pt x="125" y="56"/>
                    <a:pt x="125" y="56"/>
                    <a:pt x="125" y="56"/>
                  </a:cubicBezTo>
                  <a:cubicBezTo>
                    <a:pt x="123" y="57"/>
                    <a:pt x="123" y="57"/>
                    <a:pt x="123" y="57"/>
                  </a:cubicBezTo>
                  <a:cubicBezTo>
                    <a:pt x="122" y="57"/>
                    <a:pt x="122" y="57"/>
                    <a:pt x="122" y="57"/>
                  </a:cubicBezTo>
                  <a:cubicBezTo>
                    <a:pt x="112" y="58"/>
                    <a:pt x="112" y="58"/>
                    <a:pt x="112" y="58"/>
                  </a:cubicBezTo>
                  <a:cubicBezTo>
                    <a:pt x="102" y="66"/>
                    <a:pt x="102" y="66"/>
                    <a:pt x="102" y="66"/>
                  </a:cubicBezTo>
                  <a:cubicBezTo>
                    <a:pt x="100" y="67"/>
                    <a:pt x="100" y="67"/>
                    <a:pt x="100" y="67"/>
                  </a:cubicBezTo>
                  <a:cubicBezTo>
                    <a:pt x="99" y="67"/>
                    <a:pt x="99" y="67"/>
                    <a:pt x="99" y="67"/>
                  </a:cubicBezTo>
                  <a:cubicBezTo>
                    <a:pt x="98" y="67"/>
                    <a:pt x="98" y="67"/>
                    <a:pt x="98" y="67"/>
                  </a:cubicBezTo>
                  <a:cubicBezTo>
                    <a:pt x="79" y="60"/>
                    <a:pt x="79" y="60"/>
                    <a:pt x="79" y="60"/>
                  </a:cubicBezTo>
                  <a:cubicBezTo>
                    <a:pt x="76" y="67"/>
                    <a:pt x="76" y="67"/>
                    <a:pt x="76" y="67"/>
                  </a:cubicBezTo>
                  <a:cubicBezTo>
                    <a:pt x="76" y="68"/>
                    <a:pt x="76" y="68"/>
                    <a:pt x="76" y="68"/>
                  </a:cubicBezTo>
                  <a:cubicBezTo>
                    <a:pt x="68" y="82"/>
                    <a:pt x="68" y="82"/>
                    <a:pt x="68" y="82"/>
                  </a:cubicBezTo>
                  <a:cubicBezTo>
                    <a:pt x="67" y="85"/>
                    <a:pt x="65" y="86"/>
                    <a:pt x="62" y="87"/>
                  </a:cubicBezTo>
                  <a:cubicBezTo>
                    <a:pt x="54" y="85"/>
                    <a:pt x="54" y="85"/>
                    <a:pt x="54" y="85"/>
                  </a:cubicBezTo>
                  <a:cubicBezTo>
                    <a:pt x="43" y="80"/>
                    <a:pt x="43" y="80"/>
                    <a:pt x="43" y="80"/>
                  </a:cubicBezTo>
                  <a:cubicBezTo>
                    <a:pt x="41" y="79"/>
                    <a:pt x="41" y="79"/>
                    <a:pt x="41" y="79"/>
                  </a:cubicBezTo>
                  <a:cubicBezTo>
                    <a:pt x="40" y="78"/>
                    <a:pt x="40" y="78"/>
                    <a:pt x="40" y="78"/>
                  </a:cubicBezTo>
                  <a:cubicBezTo>
                    <a:pt x="40" y="78"/>
                    <a:pt x="40" y="78"/>
                    <a:pt x="40" y="78"/>
                  </a:cubicBezTo>
                  <a:cubicBezTo>
                    <a:pt x="38" y="61"/>
                    <a:pt x="38" y="61"/>
                    <a:pt x="38" y="61"/>
                  </a:cubicBezTo>
                  <a:cubicBezTo>
                    <a:pt x="35" y="49"/>
                    <a:pt x="35" y="49"/>
                    <a:pt x="35" y="49"/>
                  </a:cubicBezTo>
                  <a:cubicBezTo>
                    <a:pt x="33" y="45"/>
                    <a:pt x="33" y="45"/>
                    <a:pt x="33" y="45"/>
                  </a:cubicBezTo>
                  <a:cubicBezTo>
                    <a:pt x="28" y="55"/>
                    <a:pt x="28" y="55"/>
                    <a:pt x="28" y="55"/>
                  </a:cubicBezTo>
                  <a:cubicBezTo>
                    <a:pt x="20" y="66"/>
                    <a:pt x="20" y="66"/>
                    <a:pt x="20" y="66"/>
                  </a:cubicBezTo>
                  <a:cubicBezTo>
                    <a:pt x="13" y="82"/>
                    <a:pt x="13" y="82"/>
                    <a:pt x="13" y="82"/>
                  </a:cubicBezTo>
                  <a:cubicBezTo>
                    <a:pt x="13" y="83"/>
                    <a:pt x="13" y="83"/>
                    <a:pt x="13" y="83"/>
                  </a:cubicBezTo>
                  <a:cubicBezTo>
                    <a:pt x="13" y="83"/>
                    <a:pt x="13" y="83"/>
                    <a:pt x="13" y="83"/>
                  </a:cubicBezTo>
                  <a:cubicBezTo>
                    <a:pt x="12" y="83"/>
                    <a:pt x="12" y="83"/>
                    <a:pt x="12" y="83"/>
                  </a:cubicBezTo>
                  <a:cubicBezTo>
                    <a:pt x="6" y="92"/>
                    <a:pt x="6" y="92"/>
                    <a:pt x="6" y="92"/>
                  </a:cubicBezTo>
                  <a:cubicBezTo>
                    <a:pt x="6" y="95"/>
                    <a:pt x="4" y="99"/>
                    <a:pt x="0" y="105"/>
                  </a:cubicBezTo>
                  <a:cubicBezTo>
                    <a:pt x="4" y="121"/>
                    <a:pt x="4" y="121"/>
                    <a:pt x="4" y="121"/>
                  </a:cubicBezTo>
                  <a:cubicBezTo>
                    <a:pt x="25" y="144"/>
                    <a:pt x="25" y="144"/>
                    <a:pt x="25" y="144"/>
                  </a:cubicBezTo>
                  <a:cubicBezTo>
                    <a:pt x="31" y="158"/>
                    <a:pt x="31" y="158"/>
                    <a:pt x="31" y="158"/>
                  </a:cubicBezTo>
                  <a:cubicBezTo>
                    <a:pt x="31" y="160"/>
                    <a:pt x="31" y="160"/>
                    <a:pt x="31" y="160"/>
                  </a:cubicBezTo>
                  <a:cubicBezTo>
                    <a:pt x="31" y="161"/>
                    <a:pt x="31" y="161"/>
                    <a:pt x="31" y="161"/>
                  </a:cubicBezTo>
                  <a:cubicBezTo>
                    <a:pt x="30" y="161"/>
                    <a:pt x="30" y="161"/>
                    <a:pt x="30" y="161"/>
                  </a:cubicBezTo>
                  <a:cubicBezTo>
                    <a:pt x="25" y="168"/>
                    <a:pt x="25" y="168"/>
                    <a:pt x="25" y="168"/>
                  </a:cubicBezTo>
                  <a:cubicBezTo>
                    <a:pt x="23" y="169"/>
                    <a:pt x="23" y="169"/>
                    <a:pt x="23" y="169"/>
                  </a:cubicBezTo>
                  <a:cubicBezTo>
                    <a:pt x="9" y="172"/>
                    <a:pt x="9" y="172"/>
                    <a:pt x="9" y="172"/>
                  </a:cubicBezTo>
                  <a:cubicBezTo>
                    <a:pt x="11" y="183"/>
                    <a:pt x="11" y="183"/>
                    <a:pt x="11" y="183"/>
                  </a:cubicBezTo>
                  <a:cubicBezTo>
                    <a:pt x="21" y="189"/>
                    <a:pt x="21" y="189"/>
                    <a:pt x="21" y="189"/>
                  </a:cubicBezTo>
                  <a:cubicBezTo>
                    <a:pt x="36" y="192"/>
                    <a:pt x="36" y="192"/>
                    <a:pt x="36" y="192"/>
                  </a:cubicBezTo>
                  <a:cubicBezTo>
                    <a:pt x="40" y="206"/>
                    <a:pt x="40" y="206"/>
                    <a:pt x="40" y="206"/>
                  </a:cubicBezTo>
                  <a:cubicBezTo>
                    <a:pt x="40" y="207"/>
                    <a:pt x="40" y="207"/>
                    <a:pt x="40" y="207"/>
                  </a:cubicBezTo>
                  <a:cubicBezTo>
                    <a:pt x="40" y="207"/>
                    <a:pt x="40" y="207"/>
                    <a:pt x="40" y="207"/>
                  </a:cubicBezTo>
                  <a:cubicBezTo>
                    <a:pt x="37" y="231"/>
                    <a:pt x="37" y="231"/>
                    <a:pt x="37" y="231"/>
                  </a:cubicBezTo>
                  <a:cubicBezTo>
                    <a:pt x="37" y="231"/>
                    <a:pt x="37" y="231"/>
                    <a:pt x="37" y="231"/>
                  </a:cubicBezTo>
                  <a:cubicBezTo>
                    <a:pt x="31" y="242"/>
                    <a:pt x="31" y="242"/>
                    <a:pt x="31" y="242"/>
                  </a:cubicBezTo>
                  <a:cubicBezTo>
                    <a:pt x="31" y="244"/>
                    <a:pt x="31" y="244"/>
                    <a:pt x="31" y="244"/>
                  </a:cubicBezTo>
                  <a:cubicBezTo>
                    <a:pt x="30" y="244"/>
                    <a:pt x="30" y="244"/>
                    <a:pt x="30" y="244"/>
                  </a:cubicBezTo>
                  <a:cubicBezTo>
                    <a:pt x="13" y="247"/>
                    <a:pt x="13" y="247"/>
                    <a:pt x="13" y="247"/>
                  </a:cubicBezTo>
                  <a:cubicBezTo>
                    <a:pt x="13" y="254"/>
                    <a:pt x="13" y="254"/>
                    <a:pt x="13" y="254"/>
                  </a:cubicBezTo>
                  <a:cubicBezTo>
                    <a:pt x="8" y="269"/>
                    <a:pt x="8" y="269"/>
                    <a:pt x="8" y="269"/>
                  </a:cubicBezTo>
                  <a:cubicBezTo>
                    <a:pt x="6" y="286"/>
                    <a:pt x="6" y="286"/>
                    <a:pt x="6" y="286"/>
                  </a:cubicBezTo>
                  <a:cubicBezTo>
                    <a:pt x="9" y="296"/>
                    <a:pt x="9" y="296"/>
                    <a:pt x="9" y="296"/>
                  </a:cubicBezTo>
                  <a:cubicBezTo>
                    <a:pt x="31" y="309"/>
                    <a:pt x="31" y="309"/>
                    <a:pt x="31" y="309"/>
                  </a:cubicBezTo>
                  <a:cubicBezTo>
                    <a:pt x="31" y="309"/>
                    <a:pt x="31" y="309"/>
                    <a:pt x="31" y="309"/>
                  </a:cubicBezTo>
                  <a:cubicBezTo>
                    <a:pt x="40" y="325"/>
                    <a:pt x="40" y="325"/>
                    <a:pt x="40" y="325"/>
                  </a:cubicBezTo>
                  <a:cubicBezTo>
                    <a:pt x="40" y="325"/>
                    <a:pt x="40" y="325"/>
                    <a:pt x="40" y="325"/>
                  </a:cubicBezTo>
                  <a:cubicBezTo>
                    <a:pt x="41" y="326"/>
                    <a:pt x="41" y="326"/>
                    <a:pt x="41" y="326"/>
                  </a:cubicBezTo>
                  <a:cubicBezTo>
                    <a:pt x="40" y="327"/>
                    <a:pt x="40" y="327"/>
                    <a:pt x="40" y="327"/>
                  </a:cubicBezTo>
                  <a:cubicBezTo>
                    <a:pt x="29" y="351"/>
                    <a:pt x="29" y="351"/>
                    <a:pt x="29" y="351"/>
                  </a:cubicBezTo>
                  <a:cubicBezTo>
                    <a:pt x="27" y="358"/>
                    <a:pt x="27" y="358"/>
                    <a:pt x="27" y="358"/>
                  </a:cubicBezTo>
                  <a:cubicBezTo>
                    <a:pt x="20" y="374"/>
                    <a:pt x="20" y="374"/>
                    <a:pt x="20" y="374"/>
                  </a:cubicBezTo>
                  <a:cubicBezTo>
                    <a:pt x="17" y="386"/>
                    <a:pt x="17" y="386"/>
                    <a:pt x="17" y="386"/>
                  </a:cubicBezTo>
                  <a:cubicBezTo>
                    <a:pt x="16" y="387"/>
                    <a:pt x="16" y="387"/>
                    <a:pt x="16" y="387"/>
                  </a:cubicBezTo>
                  <a:cubicBezTo>
                    <a:pt x="16" y="388"/>
                    <a:pt x="16" y="388"/>
                    <a:pt x="16" y="388"/>
                  </a:cubicBezTo>
                  <a:cubicBezTo>
                    <a:pt x="13" y="391"/>
                    <a:pt x="11" y="394"/>
                    <a:pt x="9" y="398"/>
                  </a:cubicBezTo>
                  <a:cubicBezTo>
                    <a:pt x="9" y="399"/>
                    <a:pt x="9" y="400"/>
                    <a:pt x="10" y="402"/>
                  </a:cubicBezTo>
                  <a:cubicBezTo>
                    <a:pt x="11" y="402"/>
                    <a:pt x="11" y="402"/>
                    <a:pt x="11" y="402"/>
                  </a:cubicBezTo>
                  <a:cubicBezTo>
                    <a:pt x="18" y="410"/>
                    <a:pt x="18" y="410"/>
                    <a:pt x="18" y="410"/>
                  </a:cubicBezTo>
                  <a:cubicBezTo>
                    <a:pt x="21" y="416"/>
                    <a:pt x="21" y="416"/>
                    <a:pt x="21" y="416"/>
                  </a:cubicBezTo>
                  <a:cubicBezTo>
                    <a:pt x="22" y="415"/>
                    <a:pt x="22" y="415"/>
                    <a:pt x="22" y="415"/>
                  </a:cubicBezTo>
                  <a:cubicBezTo>
                    <a:pt x="23" y="417"/>
                    <a:pt x="23" y="417"/>
                    <a:pt x="23" y="417"/>
                  </a:cubicBezTo>
                  <a:cubicBezTo>
                    <a:pt x="23" y="418"/>
                    <a:pt x="23" y="418"/>
                    <a:pt x="23" y="418"/>
                  </a:cubicBezTo>
                  <a:cubicBezTo>
                    <a:pt x="23" y="420"/>
                    <a:pt x="23" y="420"/>
                    <a:pt x="23" y="420"/>
                  </a:cubicBezTo>
                  <a:cubicBezTo>
                    <a:pt x="23" y="420"/>
                    <a:pt x="23" y="420"/>
                    <a:pt x="23" y="420"/>
                  </a:cubicBezTo>
                  <a:cubicBezTo>
                    <a:pt x="25" y="425"/>
                    <a:pt x="25" y="425"/>
                    <a:pt x="25" y="425"/>
                  </a:cubicBezTo>
                  <a:cubicBezTo>
                    <a:pt x="31" y="427"/>
                    <a:pt x="31" y="427"/>
                    <a:pt x="31" y="427"/>
                  </a:cubicBezTo>
                  <a:cubicBezTo>
                    <a:pt x="56" y="432"/>
                    <a:pt x="56" y="432"/>
                    <a:pt x="56" y="432"/>
                  </a:cubicBezTo>
                  <a:cubicBezTo>
                    <a:pt x="64" y="432"/>
                    <a:pt x="71" y="430"/>
                    <a:pt x="80" y="427"/>
                  </a:cubicBezTo>
                  <a:cubicBezTo>
                    <a:pt x="88" y="423"/>
                    <a:pt x="96" y="422"/>
                    <a:pt x="104" y="424"/>
                  </a:cubicBezTo>
                  <a:cubicBezTo>
                    <a:pt x="105" y="419"/>
                    <a:pt x="105" y="419"/>
                    <a:pt x="105" y="419"/>
                  </a:cubicBezTo>
                  <a:cubicBezTo>
                    <a:pt x="97" y="400"/>
                    <a:pt x="97" y="400"/>
                    <a:pt x="97" y="400"/>
                  </a:cubicBezTo>
                  <a:cubicBezTo>
                    <a:pt x="96" y="399"/>
                    <a:pt x="96" y="399"/>
                    <a:pt x="96" y="399"/>
                  </a:cubicBezTo>
                  <a:cubicBezTo>
                    <a:pt x="97" y="399"/>
                    <a:pt x="97" y="399"/>
                    <a:pt x="97" y="399"/>
                  </a:cubicBezTo>
                  <a:cubicBezTo>
                    <a:pt x="136" y="345"/>
                    <a:pt x="136" y="345"/>
                    <a:pt x="136" y="345"/>
                  </a:cubicBezTo>
                  <a:cubicBezTo>
                    <a:pt x="178" y="304"/>
                    <a:pt x="178" y="304"/>
                    <a:pt x="178" y="304"/>
                  </a:cubicBezTo>
                  <a:cubicBezTo>
                    <a:pt x="179" y="304"/>
                    <a:pt x="179" y="304"/>
                    <a:pt x="179" y="304"/>
                  </a:cubicBezTo>
                  <a:cubicBezTo>
                    <a:pt x="192" y="299"/>
                    <a:pt x="192" y="299"/>
                    <a:pt x="192" y="299"/>
                  </a:cubicBezTo>
                  <a:cubicBezTo>
                    <a:pt x="199" y="291"/>
                    <a:pt x="199" y="291"/>
                    <a:pt x="199" y="291"/>
                  </a:cubicBezTo>
                  <a:cubicBezTo>
                    <a:pt x="199" y="291"/>
                    <a:pt x="199" y="291"/>
                    <a:pt x="199" y="291"/>
                  </a:cubicBezTo>
                  <a:cubicBezTo>
                    <a:pt x="205" y="287"/>
                    <a:pt x="209" y="284"/>
                    <a:pt x="215" y="282"/>
                  </a:cubicBezTo>
                  <a:cubicBezTo>
                    <a:pt x="211" y="278"/>
                    <a:pt x="211" y="278"/>
                    <a:pt x="211" y="278"/>
                  </a:cubicBezTo>
                  <a:cubicBezTo>
                    <a:pt x="202" y="269"/>
                    <a:pt x="202" y="269"/>
                    <a:pt x="202" y="269"/>
                  </a:cubicBezTo>
                  <a:cubicBezTo>
                    <a:pt x="202" y="269"/>
                    <a:pt x="202" y="269"/>
                    <a:pt x="202" y="269"/>
                  </a:cubicBezTo>
                  <a:cubicBezTo>
                    <a:pt x="201" y="269"/>
                    <a:pt x="201" y="269"/>
                    <a:pt x="201" y="269"/>
                  </a:cubicBezTo>
                  <a:cubicBezTo>
                    <a:pt x="194" y="260"/>
                    <a:pt x="194" y="260"/>
                    <a:pt x="194" y="260"/>
                  </a:cubicBezTo>
                  <a:cubicBezTo>
                    <a:pt x="193" y="259"/>
                    <a:pt x="193" y="259"/>
                    <a:pt x="193" y="259"/>
                  </a:cubicBezTo>
                  <a:cubicBezTo>
                    <a:pt x="193" y="258"/>
                    <a:pt x="193" y="258"/>
                    <a:pt x="193" y="258"/>
                  </a:cubicBezTo>
                  <a:cubicBezTo>
                    <a:pt x="197" y="254"/>
                    <a:pt x="197" y="254"/>
                    <a:pt x="197" y="254"/>
                  </a:cubicBezTo>
                  <a:cubicBezTo>
                    <a:pt x="188" y="256"/>
                    <a:pt x="188" y="256"/>
                    <a:pt x="188" y="256"/>
                  </a:cubicBezTo>
                  <a:cubicBezTo>
                    <a:pt x="169" y="251"/>
                    <a:pt x="169" y="251"/>
                    <a:pt x="169" y="251"/>
                  </a:cubicBezTo>
                  <a:cubicBezTo>
                    <a:pt x="161" y="247"/>
                    <a:pt x="156" y="243"/>
                    <a:pt x="155" y="238"/>
                  </a:cubicBezTo>
                  <a:cubicBezTo>
                    <a:pt x="151" y="226"/>
                    <a:pt x="149" y="215"/>
                    <a:pt x="150" y="205"/>
                  </a:cubicBezTo>
                  <a:cubicBezTo>
                    <a:pt x="147" y="209"/>
                    <a:pt x="144" y="209"/>
                    <a:pt x="140" y="209"/>
                  </a:cubicBezTo>
                  <a:cubicBezTo>
                    <a:pt x="126" y="206"/>
                    <a:pt x="126" y="206"/>
                    <a:pt x="126" y="206"/>
                  </a:cubicBezTo>
                  <a:cubicBezTo>
                    <a:pt x="116" y="199"/>
                    <a:pt x="116" y="199"/>
                    <a:pt x="116" y="199"/>
                  </a:cubicBezTo>
                  <a:cubicBezTo>
                    <a:pt x="105" y="196"/>
                    <a:pt x="105" y="196"/>
                    <a:pt x="105" y="196"/>
                  </a:cubicBezTo>
                  <a:cubicBezTo>
                    <a:pt x="99" y="196"/>
                    <a:pt x="99" y="196"/>
                    <a:pt x="99" y="196"/>
                  </a:cubicBezTo>
                  <a:cubicBezTo>
                    <a:pt x="96" y="196"/>
                    <a:pt x="91" y="195"/>
                    <a:pt x="89" y="192"/>
                  </a:cubicBezTo>
                  <a:cubicBezTo>
                    <a:pt x="85" y="189"/>
                    <a:pt x="82" y="187"/>
                    <a:pt x="82" y="184"/>
                  </a:cubicBezTo>
                  <a:cubicBezTo>
                    <a:pt x="80" y="178"/>
                    <a:pt x="82" y="175"/>
                    <a:pt x="87" y="171"/>
                  </a:cubicBezTo>
                  <a:cubicBezTo>
                    <a:pt x="91" y="168"/>
                    <a:pt x="97" y="163"/>
                    <a:pt x="102" y="156"/>
                  </a:cubicBezTo>
                  <a:cubicBezTo>
                    <a:pt x="97" y="149"/>
                    <a:pt x="95" y="143"/>
                    <a:pt x="97" y="137"/>
                  </a:cubicBezTo>
                  <a:cubicBezTo>
                    <a:pt x="98" y="136"/>
                    <a:pt x="98" y="136"/>
                    <a:pt x="98" y="136"/>
                  </a:cubicBezTo>
                  <a:cubicBezTo>
                    <a:pt x="98" y="133"/>
                    <a:pt x="104" y="130"/>
                    <a:pt x="114" y="127"/>
                  </a:cubicBezTo>
                  <a:cubicBezTo>
                    <a:pt x="115" y="123"/>
                    <a:pt x="116" y="121"/>
                    <a:pt x="118" y="120"/>
                  </a:cubicBezTo>
                  <a:cubicBezTo>
                    <a:pt x="128" y="121"/>
                    <a:pt x="128" y="121"/>
                    <a:pt x="128" y="121"/>
                  </a:cubicBezTo>
                  <a:cubicBezTo>
                    <a:pt x="127" y="120"/>
                    <a:pt x="127" y="120"/>
                    <a:pt x="127" y="120"/>
                  </a:cubicBezTo>
                  <a:cubicBezTo>
                    <a:pt x="120" y="116"/>
                    <a:pt x="118" y="111"/>
                    <a:pt x="121" y="105"/>
                  </a:cubicBezTo>
                  <a:cubicBezTo>
                    <a:pt x="127" y="101"/>
                    <a:pt x="127" y="101"/>
                    <a:pt x="127" y="101"/>
                  </a:cubicBezTo>
                  <a:cubicBezTo>
                    <a:pt x="133" y="99"/>
                    <a:pt x="140" y="100"/>
                    <a:pt x="148" y="104"/>
                  </a:cubicBezTo>
                  <a:cubicBezTo>
                    <a:pt x="164" y="115"/>
                    <a:pt x="164" y="115"/>
                    <a:pt x="164" y="115"/>
                  </a:cubicBezTo>
                  <a:cubicBezTo>
                    <a:pt x="178" y="115"/>
                    <a:pt x="178" y="115"/>
                    <a:pt x="178" y="115"/>
                  </a:cubicBezTo>
                  <a:cubicBezTo>
                    <a:pt x="183" y="119"/>
                    <a:pt x="183" y="119"/>
                    <a:pt x="183" y="119"/>
                  </a:cubicBezTo>
                  <a:cubicBezTo>
                    <a:pt x="185" y="125"/>
                    <a:pt x="185" y="125"/>
                    <a:pt x="185" y="125"/>
                  </a:cubicBezTo>
                  <a:cubicBezTo>
                    <a:pt x="185" y="128"/>
                    <a:pt x="182" y="130"/>
                    <a:pt x="180" y="130"/>
                  </a:cubicBezTo>
                  <a:cubicBezTo>
                    <a:pt x="176" y="130"/>
                    <a:pt x="175" y="134"/>
                    <a:pt x="174" y="138"/>
                  </a:cubicBezTo>
                  <a:cubicBezTo>
                    <a:pt x="181" y="154"/>
                    <a:pt x="181" y="154"/>
                    <a:pt x="181" y="154"/>
                  </a:cubicBezTo>
                  <a:cubicBezTo>
                    <a:pt x="185" y="148"/>
                    <a:pt x="189" y="145"/>
                    <a:pt x="193" y="144"/>
                  </a:cubicBezTo>
                  <a:cubicBezTo>
                    <a:pt x="196" y="144"/>
                    <a:pt x="198" y="145"/>
                    <a:pt x="200" y="148"/>
                  </a:cubicBezTo>
                  <a:cubicBezTo>
                    <a:pt x="202" y="151"/>
                    <a:pt x="205" y="158"/>
                    <a:pt x="206" y="164"/>
                  </a:cubicBezTo>
                  <a:cubicBezTo>
                    <a:pt x="207" y="171"/>
                    <a:pt x="209" y="178"/>
                    <a:pt x="211" y="181"/>
                  </a:cubicBezTo>
                  <a:cubicBezTo>
                    <a:pt x="216" y="189"/>
                    <a:pt x="216" y="189"/>
                    <a:pt x="216" y="189"/>
                  </a:cubicBezTo>
                  <a:cubicBezTo>
                    <a:pt x="225" y="199"/>
                    <a:pt x="229" y="207"/>
                    <a:pt x="231" y="213"/>
                  </a:cubicBezTo>
                  <a:cubicBezTo>
                    <a:pt x="258" y="209"/>
                    <a:pt x="258" y="209"/>
                    <a:pt x="258" y="209"/>
                  </a:cubicBezTo>
                  <a:cubicBezTo>
                    <a:pt x="269" y="203"/>
                    <a:pt x="269" y="203"/>
                    <a:pt x="269" y="203"/>
                  </a:cubicBezTo>
                  <a:cubicBezTo>
                    <a:pt x="280" y="189"/>
                    <a:pt x="280" y="189"/>
                    <a:pt x="280" y="189"/>
                  </a:cubicBezTo>
                  <a:cubicBezTo>
                    <a:pt x="285" y="176"/>
                    <a:pt x="285" y="176"/>
                    <a:pt x="285" y="176"/>
                  </a:cubicBezTo>
                  <a:cubicBezTo>
                    <a:pt x="285" y="176"/>
                    <a:pt x="285" y="176"/>
                    <a:pt x="285" y="176"/>
                  </a:cubicBezTo>
                  <a:cubicBezTo>
                    <a:pt x="285" y="175"/>
                    <a:pt x="285" y="175"/>
                    <a:pt x="285" y="175"/>
                  </a:cubicBezTo>
                  <a:cubicBezTo>
                    <a:pt x="289" y="161"/>
                    <a:pt x="289" y="161"/>
                    <a:pt x="289" y="161"/>
                  </a:cubicBezTo>
                  <a:cubicBezTo>
                    <a:pt x="289" y="160"/>
                    <a:pt x="289" y="160"/>
                    <a:pt x="289" y="160"/>
                  </a:cubicBezTo>
                  <a:cubicBezTo>
                    <a:pt x="289" y="159"/>
                    <a:pt x="289" y="159"/>
                    <a:pt x="289" y="159"/>
                  </a:cubicBezTo>
                  <a:cubicBezTo>
                    <a:pt x="290" y="159"/>
                    <a:pt x="290" y="159"/>
                    <a:pt x="290" y="159"/>
                  </a:cubicBezTo>
                  <a:cubicBezTo>
                    <a:pt x="300" y="152"/>
                    <a:pt x="300" y="152"/>
                    <a:pt x="300" y="152"/>
                  </a:cubicBezTo>
                  <a:cubicBezTo>
                    <a:pt x="302" y="151"/>
                    <a:pt x="302" y="151"/>
                    <a:pt x="302" y="151"/>
                  </a:cubicBezTo>
                  <a:cubicBezTo>
                    <a:pt x="302" y="150"/>
                    <a:pt x="302" y="150"/>
                    <a:pt x="302" y="150"/>
                  </a:cubicBezTo>
                  <a:cubicBezTo>
                    <a:pt x="285" y="145"/>
                    <a:pt x="285" y="145"/>
                    <a:pt x="285" y="145"/>
                  </a:cubicBezTo>
                  <a:cubicBezTo>
                    <a:pt x="283" y="145"/>
                    <a:pt x="283" y="145"/>
                    <a:pt x="283" y="145"/>
                  </a:cubicBezTo>
                  <a:cubicBezTo>
                    <a:pt x="283" y="144"/>
                    <a:pt x="283" y="144"/>
                    <a:pt x="283" y="144"/>
                  </a:cubicBezTo>
                  <a:cubicBezTo>
                    <a:pt x="280" y="134"/>
                    <a:pt x="280" y="134"/>
                    <a:pt x="280" y="134"/>
                  </a:cubicBezTo>
                  <a:lnTo>
                    <a:pt x="278" y="13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28"/>
            <p:cNvSpPr/>
            <p:nvPr/>
          </p:nvSpPr>
          <p:spPr bwMode="auto">
            <a:xfrm>
              <a:off x="3911604" y="3716452"/>
              <a:ext cx="361816" cy="444271"/>
            </a:xfrm>
            <a:custGeom>
              <a:avLst/>
              <a:gdLst>
                <a:gd name="T0" fmla="*/ 126 w 243"/>
                <a:gd name="T1" fmla="*/ 13 h 298"/>
                <a:gd name="T2" fmla="*/ 103 w 243"/>
                <a:gd name="T3" fmla="*/ 33 h 298"/>
                <a:gd name="T4" fmla="*/ 103 w 243"/>
                <a:gd name="T5" fmla="*/ 35 h 298"/>
                <a:gd name="T6" fmla="*/ 79 w 243"/>
                <a:gd name="T7" fmla="*/ 30 h 298"/>
                <a:gd name="T8" fmla="*/ 61 w 243"/>
                <a:gd name="T9" fmla="*/ 64 h 298"/>
                <a:gd name="T10" fmla="*/ 63 w 243"/>
                <a:gd name="T11" fmla="*/ 80 h 298"/>
                <a:gd name="T12" fmla="*/ 63 w 243"/>
                <a:gd name="T13" fmla="*/ 81 h 298"/>
                <a:gd name="T14" fmla="*/ 37 w 243"/>
                <a:gd name="T15" fmla="*/ 111 h 298"/>
                <a:gd name="T16" fmla="*/ 48 w 243"/>
                <a:gd name="T17" fmla="*/ 126 h 298"/>
                <a:gd name="T18" fmla="*/ 32 w 243"/>
                <a:gd name="T19" fmla="*/ 144 h 298"/>
                <a:gd name="T20" fmla="*/ 32 w 243"/>
                <a:gd name="T21" fmla="*/ 161 h 298"/>
                <a:gd name="T22" fmla="*/ 26 w 243"/>
                <a:gd name="T23" fmla="*/ 164 h 298"/>
                <a:gd name="T24" fmla="*/ 13 w 243"/>
                <a:gd name="T25" fmla="*/ 180 h 298"/>
                <a:gd name="T26" fmla="*/ 12 w 243"/>
                <a:gd name="T27" fmla="*/ 195 h 298"/>
                <a:gd name="T28" fmla="*/ 5 w 243"/>
                <a:gd name="T29" fmla="*/ 215 h 298"/>
                <a:gd name="T30" fmla="*/ 0 w 243"/>
                <a:gd name="T31" fmla="*/ 218 h 298"/>
                <a:gd name="T32" fmla="*/ 5 w 243"/>
                <a:gd name="T33" fmla="*/ 235 h 298"/>
                <a:gd name="T34" fmla="*/ 44 w 243"/>
                <a:gd name="T35" fmla="*/ 235 h 298"/>
                <a:gd name="T36" fmla="*/ 46 w 243"/>
                <a:gd name="T37" fmla="*/ 236 h 298"/>
                <a:gd name="T38" fmla="*/ 61 w 243"/>
                <a:gd name="T39" fmla="*/ 252 h 298"/>
                <a:gd name="T40" fmla="*/ 70 w 243"/>
                <a:gd name="T41" fmla="*/ 278 h 298"/>
                <a:gd name="T42" fmla="*/ 97 w 243"/>
                <a:gd name="T43" fmla="*/ 298 h 298"/>
                <a:gd name="T44" fmla="*/ 114 w 243"/>
                <a:gd name="T45" fmla="*/ 293 h 298"/>
                <a:gd name="T46" fmla="*/ 130 w 243"/>
                <a:gd name="T47" fmla="*/ 265 h 298"/>
                <a:gd name="T48" fmla="*/ 134 w 243"/>
                <a:gd name="T49" fmla="*/ 251 h 298"/>
                <a:gd name="T50" fmla="*/ 148 w 243"/>
                <a:gd name="T51" fmla="*/ 252 h 298"/>
                <a:gd name="T52" fmla="*/ 148 w 243"/>
                <a:gd name="T53" fmla="*/ 240 h 298"/>
                <a:gd name="T54" fmla="*/ 150 w 243"/>
                <a:gd name="T55" fmla="*/ 238 h 298"/>
                <a:gd name="T56" fmla="*/ 180 w 243"/>
                <a:gd name="T57" fmla="*/ 216 h 298"/>
                <a:gd name="T58" fmla="*/ 192 w 243"/>
                <a:gd name="T59" fmla="*/ 196 h 298"/>
                <a:gd name="T60" fmla="*/ 190 w 243"/>
                <a:gd name="T61" fmla="*/ 182 h 298"/>
                <a:gd name="T62" fmla="*/ 201 w 243"/>
                <a:gd name="T63" fmla="*/ 166 h 298"/>
                <a:gd name="T64" fmla="*/ 203 w 243"/>
                <a:gd name="T65" fmla="*/ 167 h 298"/>
                <a:gd name="T66" fmla="*/ 212 w 243"/>
                <a:gd name="T67" fmla="*/ 170 h 298"/>
                <a:gd name="T68" fmla="*/ 208 w 243"/>
                <a:gd name="T69" fmla="*/ 155 h 298"/>
                <a:gd name="T70" fmla="*/ 210 w 243"/>
                <a:gd name="T71" fmla="*/ 149 h 298"/>
                <a:gd name="T72" fmla="*/ 205 w 243"/>
                <a:gd name="T73" fmla="*/ 135 h 298"/>
                <a:gd name="T74" fmla="*/ 225 w 243"/>
                <a:gd name="T75" fmla="*/ 123 h 298"/>
                <a:gd name="T76" fmla="*/ 203 w 243"/>
                <a:gd name="T77" fmla="*/ 97 h 298"/>
                <a:gd name="T78" fmla="*/ 229 w 243"/>
                <a:gd name="T79" fmla="*/ 97 h 298"/>
                <a:gd name="T80" fmla="*/ 230 w 243"/>
                <a:gd name="T81" fmla="*/ 83 h 298"/>
                <a:gd name="T82" fmla="*/ 243 w 243"/>
                <a:gd name="T83" fmla="*/ 65 h 298"/>
                <a:gd name="T84" fmla="*/ 232 w 243"/>
                <a:gd name="T85" fmla="*/ 57 h 298"/>
                <a:gd name="T86" fmla="*/ 233 w 243"/>
                <a:gd name="T87" fmla="*/ 52 h 298"/>
                <a:gd name="T88" fmla="*/ 231 w 243"/>
                <a:gd name="T89" fmla="*/ 50 h 298"/>
                <a:gd name="T90" fmla="*/ 221 w 243"/>
                <a:gd name="T91" fmla="*/ 55 h 298"/>
                <a:gd name="T92" fmla="*/ 202 w 243"/>
                <a:gd name="T93" fmla="*/ 47 h 298"/>
                <a:gd name="T94" fmla="*/ 196 w 243"/>
                <a:gd name="T95" fmla="*/ 37 h 298"/>
                <a:gd name="T96" fmla="*/ 186 w 243"/>
                <a:gd name="T97" fmla="*/ 50 h 298"/>
                <a:gd name="T98" fmla="*/ 150 w 243"/>
                <a:gd name="T99" fmla="*/ 40 h 298"/>
                <a:gd name="T100" fmla="*/ 139 w 243"/>
                <a:gd name="T101" fmla="*/ 3 h 298"/>
                <a:gd name="T102" fmla="*/ 128 w 243"/>
                <a:gd name="T103"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98">
                  <a:moveTo>
                    <a:pt x="127" y="13"/>
                  </a:moveTo>
                  <a:cubicBezTo>
                    <a:pt x="126" y="13"/>
                    <a:pt x="126" y="13"/>
                    <a:pt x="126" y="13"/>
                  </a:cubicBezTo>
                  <a:cubicBezTo>
                    <a:pt x="114" y="22"/>
                    <a:pt x="114" y="22"/>
                    <a:pt x="114" y="22"/>
                  </a:cubicBezTo>
                  <a:cubicBezTo>
                    <a:pt x="103" y="33"/>
                    <a:pt x="103" y="33"/>
                    <a:pt x="103" y="33"/>
                  </a:cubicBezTo>
                  <a:cubicBezTo>
                    <a:pt x="103" y="33"/>
                    <a:pt x="103" y="33"/>
                    <a:pt x="103" y="33"/>
                  </a:cubicBezTo>
                  <a:cubicBezTo>
                    <a:pt x="103" y="35"/>
                    <a:pt x="103" y="35"/>
                    <a:pt x="103" y="35"/>
                  </a:cubicBezTo>
                  <a:cubicBezTo>
                    <a:pt x="88" y="35"/>
                    <a:pt x="88" y="35"/>
                    <a:pt x="88" y="35"/>
                  </a:cubicBezTo>
                  <a:cubicBezTo>
                    <a:pt x="79" y="30"/>
                    <a:pt x="79" y="30"/>
                    <a:pt x="79" y="30"/>
                  </a:cubicBezTo>
                  <a:cubicBezTo>
                    <a:pt x="69" y="33"/>
                    <a:pt x="63" y="40"/>
                    <a:pt x="61" y="53"/>
                  </a:cubicBezTo>
                  <a:cubicBezTo>
                    <a:pt x="61" y="64"/>
                    <a:pt x="61" y="64"/>
                    <a:pt x="61" y="64"/>
                  </a:cubicBezTo>
                  <a:cubicBezTo>
                    <a:pt x="69" y="57"/>
                    <a:pt x="69" y="57"/>
                    <a:pt x="69" y="57"/>
                  </a:cubicBezTo>
                  <a:cubicBezTo>
                    <a:pt x="63" y="80"/>
                    <a:pt x="63" y="80"/>
                    <a:pt x="63" y="80"/>
                  </a:cubicBezTo>
                  <a:cubicBezTo>
                    <a:pt x="63" y="80"/>
                    <a:pt x="63" y="80"/>
                    <a:pt x="63" y="80"/>
                  </a:cubicBezTo>
                  <a:cubicBezTo>
                    <a:pt x="63" y="81"/>
                    <a:pt x="63" y="81"/>
                    <a:pt x="63" y="81"/>
                  </a:cubicBezTo>
                  <a:cubicBezTo>
                    <a:pt x="41" y="101"/>
                    <a:pt x="41" y="101"/>
                    <a:pt x="41" y="101"/>
                  </a:cubicBezTo>
                  <a:cubicBezTo>
                    <a:pt x="37" y="105"/>
                    <a:pt x="36" y="109"/>
                    <a:pt x="37" y="111"/>
                  </a:cubicBezTo>
                  <a:cubicBezTo>
                    <a:pt x="41" y="115"/>
                    <a:pt x="41" y="115"/>
                    <a:pt x="41" y="115"/>
                  </a:cubicBezTo>
                  <a:cubicBezTo>
                    <a:pt x="46" y="120"/>
                    <a:pt x="49" y="123"/>
                    <a:pt x="48" y="126"/>
                  </a:cubicBezTo>
                  <a:cubicBezTo>
                    <a:pt x="48" y="128"/>
                    <a:pt x="48" y="130"/>
                    <a:pt x="46" y="131"/>
                  </a:cubicBezTo>
                  <a:cubicBezTo>
                    <a:pt x="32" y="144"/>
                    <a:pt x="32" y="144"/>
                    <a:pt x="32" y="144"/>
                  </a:cubicBezTo>
                  <a:cubicBezTo>
                    <a:pt x="32" y="147"/>
                    <a:pt x="32" y="153"/>
                    <a:pt x="32" y="159"/>
                  </a:cubicBezTo>
                  <a:cubicBezTo>
                    <a:pt x="32" y="161"/>
                    <a:pt x="32" y="161"/>
                    <a:pt x="32" y="161"/>
                  </a:cubicBezTo>
                  <a:cubicBezTo>
                    <a:pt x="31" y="162"/>
                    <a:pt x="31" y="162"/>
                    <a:pt x="31" y="162"/>
                  </a:cubicBezTo>
                  <a:cubicBezTo>
                    <a:pt x="26" y="164"/>
                    <a:pt x="26" y="164"/>
                    <a:pt x="26" y="164"/>
                  </a:cubicBezTo>
                  <a:cubicBezTo>
                    <a:pt x="26" y="167"/>
                    <a:pt x="24" y="169"/>
                    <a:pt x="21" y="173"/>
                  </a:cubicBezTo>
                  <a:cubicBezTo>
                    <a:pt x="13" y="180"/>
                    <a:pt x="13" y="180"/>
                    <a:pt x="13" y="180"/>
                  </a:cubicBezTo>
                  <a:cubicBezTo>
                    <a:pt x="13" y="181"/>
                    <a:pt x="13" y="181"/>
                    <a:pt x="13" y="181"/>
                  </a:cubicBezTo>
                  <a:cubicBezTo>
                    <a:pt x="14" y="184"/>
                    <a:pt x="14" y="189"/>
                    <a:pt x="12" y="195"/>
                  </a:cubicBezTo>
                  <a:cubicBezTo>
                    <a:pt x="15" y="202"/>
                    <a:pt x="15" y="206"/>
                    <a:pt x="12" y="209"/>
                  </a:cubicBezTo>
                  <a:cubicBezTo>
                    <a:pt x="5" y="215"/>
                    <a:pt x="5" y="215"/>
                    <a:pt x="5" y="215"/>
                  </a:cubicBezTo>
                  <a:cubicBezTo>
                    <a:pt x="3" y="216"/>
                    <a:pt x="3" y="216"/>
                    <a:pt x="3" y="216"/>
                  </a:cubicBezTo>
                  <a:cubicBezTo>
                    <a:pt x="0" y="218"/>
                    <a:pt x="0" y="218"/>
                    <a:pt x="0" y="218"/>
                  </a:cubicBezTo>
                  <a:cubicBezTo>
                    <a:pt x="0" y="219"/>
                    <a:pt x="0" y="219"/>
                    <a:pt x="0" y="219"/>
                  </a:cubicBezTo>
                  <a:cubicBezTo>
                    <a:pt x="5" y="235"/>
                    <a:pt x="5" y="235"/>
                    <a:pt x="5" y="235"/>
                  </a:cubicBezTo>
                  <a:cubicBezTo>
                    <a:pt x="6" y="235"/>
                    <a:pt x="6" y="235"/>
                    <a:pt x="6" y="235"/>
                  </a:cubicBezTo>
                  <a:cubicBezTo>
                    <a:pt x="18" y="234"/>
                    <a:pt x="30" y="234"/>
                    <a:pt x="44" y="235"/>
                  </a:cubicBezTo>
                  <a:cubicBezTo>
                    <a:pt x="46" y="235"/>
                    <a:pt x="46" y="235"/>
                    <a:pt x="46" y="235"/>
                  </a:cubicBezTo>
                  <a:cubicBezTo>
                    <a:pt x="46" y="236"/>
                    <a:pt x="46" y="236"/>
                    <a:pt x="46" y="236"/>
                  </a:cubicBezTo>
                  <a:cubicBezTo>
                    <a:pt x="61" y="251"/>
                    <a:pt x="61" y="251"/>
                    <a:pt x="61" y="251"/>
                  </a:cubicBezTo>
                  <a:cubicBezTo>
                    <a:pt x="61" y="252"/>
                    <a:pt x="61" y="252"/>
                    <a:pt x="61" y="252"/>
                  </a:cubicBezTo>
                  <a:cubicBezTo>
                    <a:pt x="61" y="252"/>
                    <a:pt x="61" y="252"/>
                    <a:pt x="61" y="252"/>
                  </a:cubicBezTo>
                  <a:cubicBezTo>
                    <a:pt x="70" y="278"/>
                    <a:pt x="70" y="278"/>
                    <a:pt x="70" y="278"/>
                  </a:cubicBezTo>
                  <a:cubicBezTo>
                    <a:pt x="89" y="295"/>
                    <a:pt x="89" y="295"/>
                    <a:pt x="89" y="295"/>
                  </a:cubicBezTo>
                  <a:cubicBezTo>
                    <a:pt x="97" y="298"/>
                    <a:pt x="97" y="298"/>
                    <a:pt x="97" y="298"/>
                  </a:cubicBezTo>
                  <a:cubicBezTo>
                    <a:pt x="97" y="276"/>
                    <a:pt x="97" y="276"/>
                    <a:pt x="97" y="276"/>
                  </a:cubicBezTo>
                  <a:cubicBezTo>
                    <a:pt x="114" y="293"/>
                    <a:pt x="114" y="293"/>
                    <a:pt x="114" y="293"/>
                  </a:cubicBezTo>
                  <a:cubicBezTo>
                    <a:pt x="117" y="291"/>
                    <a:pt x="117" y="291"/>
                    <a:pt x="117" y="291"/>
                  </a:cubicBezTo>
                  <a:cubicBezTo>
                    <a:pt x="130" y="265"/>
                    <a:pt x="130" y="265"/>
                    <a:pt x="130" y="265"/>
                  </a:cubicBezTo>
                  <a:cubicBezTo>
                    <a:pt x="132" y="251"/>
                    <a:pt x="132" y="251"/>
                    <a:pt x="132" y="251"/>
                  </a:cubicBezTo>
                  <a:cubicBezTo>
                    <a:pt x="134" y="251"/>
                    <a:pt x="134" y="251"/>
                    <a:pt x="134" y="251"/>
                  </a:cubicBezTo>
                  <a:cubicBezTo>
                    <a:pt x="135" y="251"/>
                    <a:pt x="135" y="251"/>
                    <a:pt x="135" y="251"/>
                  </a:cubicBezTo>
                  <a:cubicBezTo>
                    <a:pt x="148" y="252"/>
                    <a:pt x="148" y="252"/>
                    <a:pt x="148" y="252"/>
                  </a:cubicBezTo>
                  <a:cubicBezTo>
                    <a:pt x="148" y="242"/>
                    <a:pt x="148" y="242"/>
                    <a:pt x="148" y="242"/>
                  </a:cubicBezTo>
                  <a:cubicBezTo>
                    <a:pt x="148" y="240"/>
                    <a:pt x="148" y="240"/>
                    <a:pt x="148" y="240"/>
                  </a:cubicBezTo>
                  <a:cubicBezTo>
                    <a:pt x="148" y="238"/>
                    <a:pt x="148" y="238"/>
                    <a:pt x="148" y="238"/>
                  </a:cubicBezTo>
                  <a:cubicBezTo>
                    <a:pt x="150" y="238"/>
                    <a:pt x="150" y="238"/>
                    <a:pt x="150" y="238"/>
                  </a:cubicBezTo>
                  <a:cubicBezTo>
                    <a:pt x="167" y="239"/>
                    <a:pt x="167" y="239"/>
                    <a:pt x="167" y="239"/>
                  </a:cubicBezTo>
                  <a:cubicBezTo>
                    <a:pt x="176" y="230"/>
                    <a:pt x="180" y="222"/>
                    <a:pt x="180" y="216"/>
                  </a:cubicBezTo>
                  <a:cubicBezTo>
                    <a:pt x="177" y="191"/>
                    <a:pt x="177" y="191"/>
                    <a:pt x="177" y="191"/>
                  </a:cubicBezTo>
                  <a:cubicBezTo>
                    <a:pt x="192" y="196"/>
                    <a:pt x="192" y="196"/>
                    <a:pt x="192" y="196"/>
                  </a:cubicBezTo>
                  <a:cubicBezTo>
                    <a:pt x="197" y="189"/>
                    <a:pt x="197" y="189"/>
                    <a:pt x="197" y="189"/>
                  </a:cubicBezTo>
                  <a:cubicBezTo>
                    <a:pt x="190" y="182"/>
                    <a:pt x="190" y="182"/>
                    <a:pt x="190" y="182"/>
                  </a:cubicBezTo>
                  <a:cubicBezTo>
                    <a:pt x="188" y="180"/>
                    <a:pt x="188" y="180"/>
                    <a:pt x="188" y="180"/>
                  </a:cubicBezTo>
                  <a:cubicBezTo>
                    <a:pt x="201" y="166"/>
                    <a:pt x="201" y="166"/>
                    <a:pt x="201" y="166"/>
                  </a:cubicBezTo>
                  <a:cubicBezTo>
                    <a:pt x="202" y="167"/>
                    <a:pt x="202" y="167"/>
                    <a:pt x="202" y="167"/>
                  </a:cubicBezTo>
                  <a:cubicBezTo>
                    <a:pt x="203" y="167"/>
                    <a:pt x="203" y="167"/>
                    <a:pt x="203" y="167"/>
                  </a:cubicBezTo>
                  <a:cubicBezTo>
                    <a:pt x="212" y="172"/>
                    <a:pt x="212" y="172"/>
                    <a:pt x="212" y="172"/>
                  </a:cubicBezTo>
                  <a:cubicBezTo>
                    <a:pt x="212" y="170"/>
                    <a:pt x="212" y="170"/>
                    <a:pt x="212" y="170"/>
                  </a:cubicBezTo>
                  <a:cubicBezTo>
                    <a:pt x="206" y="158"/>
                    <a:pt x="206" y="158"/>
                    <a:pt x="206" y="158"/>
                  </a:cubicBezTo>
                  <a:cubicBezTo>
                    <a:pt x="208" y="155"/>
                    <a:pt x="208" y="155"/>
                    <a:pt x="208" y="155"/>
                  </a:cubicBezTo>
                  <a:cubicBezTo>
                    <a:pt x="212" y="153"/>
                    <a:pt x="212" y="153"/>
                    <a:pt x="212" y="153"/>
                  </a:cubicBezTo>
                  <a:cubicBezTo>
                    <a:pt x="210" y="149"/>
                    <a:pt x="210" y="149"/>
                    <a:pt x="210" y="149"/>
                  </a:cubicBezTo>
                  <a:cubicBezTo>
                    <a:pt x="203" y="135"/>
                    <a:pt x="203" y="135"/>
                    <a:pt x="203" y="135"/>
                  </a:cubicBezTo>
                  <a:cubicBezTo>
                    <a:pt x="205" y="135"/>
                    <a:pt x="205" y="135"/>
                    <a:pt x="205" y="135"/>
                  </a:cubicBezTo>
                  <a:cubicBezTo>
                    <a:pt x="206" y="133"/>
                    <a:pt x="206" y="133"/>
                    <a:pt x="206" y="133"/>
                  </a:cubicBezTo>
                  <a:cubicBezTo>
                    <a:pt x="225" y="123"/>
                    <a:pt x="225" y="123"/>
                    <a:pt x="225" y="123"/>
                  </a:cubicBezTo>
                  <a:cubicBezTo>
                    <a:pt x="226" y="115"/>
                    <a:pt x="226" y="115"/>
                    <a:pt x="226" y="115"/>
                  </a:cubicBezTo>
                  <a:cubicBezTo>
                    <a:pt x="210" y="107"/>
                    <a:pt x="201" y="100"/>
                    <a:pt x="203" y="97"/>
                  </a:cubicBezTo>
                  <a:cubicBezTo>
                    <a:pt x="203" y="94"/>
                    <a:pt x="205" y="93"/>
                    <a:pt x="208" y="93"/>
                  </a:cubicBezTo>
                  <a:cubicBezTo>
                    <a:pt x="229" y="97"/>
                    <a:pt x="229" y="97"/>
                    <a:pt x="229" y="97"/>
                  </a:cubicBezTo>
                  <a:cubicBezTo>
                    <a:pt x="230" y="84"/>
                    <a:pt x="230" y="84"/>
                    <a:pt x="230" y="84"/>
                  </a:cubicBezTo>
                  <a:cubicBezTo>
                    <a:pt x="230" y="83"/>
                    <a:pt x="230" y="83"/>
                    <a:pt x="230" y="83"/>
                  </a:cubicBezTo>
                  <a:cubicBezTo>
                    <a:pt x="240" y="73"/>
                    <a:pt x="240" y="73"/>
                    <a:pt x="240" y="73"/>
                  </a:cubicBezTo>
                  <a:cubicBezTo>
                    <a:pt x="243" y="65"/>
                    <a:pt x="243" y="65"/>
                    <a:pt x="243" y="65"/>
                  </a:cubicBezTo>
                  <a:cubicBezTo>
                    <a:pt x="239" y="64"/>
                    <a:pt x="236" y="61"/>
                    <a:pt x="233" y="58"/>
                  </a:cubicBezTo>
                  <a:cubicBezTo>
                    <a:pt x="232" y="57"/>
                    <a:pt x="232" y="57"/>
                    <a:pt x="232" y="57"/>
                  </a:cubicBezTo>
                  <a:cubicBezTo>
                    <a:pt x="232" y="55"/>
                    <a:pt x="232" y="55"/>
                    <a:pt x="232" y="55"/>
                  </a:cubicBezTo>
                  <a:cubicBezTo>
                    <a:pt x="233" y="52"/>
                    <a:pt x="233" y="52"/>
                    <a:pt x="233" y="52"/>
                  </a:cubicBezTo>
                  <a:cubicBezTo>
                    <a:pt x="232" y="51"/>
                    <a:pt x="232" y="51"/>
                    <a:pt x="232" y="51"/>
                  </a:cubicBezTo>
                  <a:cubicBezTo>
                    <a:pt x="231" y="50"/>
                    <a:pt x="231" y="50"/>
                    <a:pt x="231" y="50"/>
                  </a:cubicBezTo>
                  <a:cubicBezTo>
                    <a:pt x="230" y="51"/>
                    <a:pt x="230" y="51"/>
                    <a:pt x="230" y="51"/>
                  </a:cubicBezTo>
                  <a:cubicBezTo>
                    <a:pt x="229" y="53"/>
                    <a:pt x="226" y="55"/>
                    <a:pt x="221" y="55"/>
                  </a:cubicBezTo>
                  <a:cubicBezTo>
                    <a:pt x="213" y="55"/>
                    <a:pt x="207" y="52"/>
                    <a:pt x="202" y="47"/>
                  </a:cubicBezTo>
                  <a:cubicBezTo>
                    <a:pt x="202" y="47"/>
                    <a:pt x="202" y="47"/>
                    <a:pt x="202" y="47"/>
                  </a:cubicBezTo>
                  <a:cubicBezTo>
                    <a:pt x="201" y="47"/>
                    <a:pt x="201" y="47"/>
                    <a:pt x="201" y="47"/>
                  </a:cubicBezTo>
                  <a:cubicBezTo>
                    <a:pt x="196" y="37"/>
                    <a:pt x="196" y="37"/>
                    <a:pt x="196" y="37"/>
                  </a:cubicBezTo>
                  <a:cubicBezTo>
                    <a:pt x="194" y="38"/>
                    <a:pt x="194" y="38"/>
                    <a:pt x="194" y="38"/>
                  </a:cubicBezTo>
                  <a:cubicBezTo>
                    <a:pt x="194" y="42"/>
                    <a:pt x="191" y="47"/>
                    <a:pt x="186" y="50"/>
                  </a:cubicBezTo>
                  <a:cubicBezTo>
                    <a:pt x="177" y="54"/>
                    <a:pt x="169" y="55"/>
                    <a:pt x="161" y="52"/>
                  </a:cubicBezTo>
                  <a:cubicBezTo>
                    <a:pt x="155" y="50"/>
                    <a:pt x="152" y="46"/>
                    <a:pt x="150" y="40"/>
                  </a:cubicBezTo>
                  <a:cubicBezTo>
                    <a:pt x="148" y="26"/>
                    <a:pt x="148" y="26"/>
                    <a:pt x="148" y="26"/>
                  </a:cubicBezTo>
                  <a:cubicBezTo>
                    <a:pt x="146" y="13"/>
                    <a:pt x="143" y="5"/>
                    <a:pt x="139" y="3"/>
                  </a:cubicBezTo>
                  <a:cubicBezTo>
                    <a:pt x="134" y="0"/>
                    <a:pt x="130" y="0"/>
                    <a:pt x="127" y="0"/>
                  </a:cubicBezTo>
                  <a:cubicBezTo>
                    <a:pt x="128" y="12"/>
                    <a:pt x="128" y="12"/>
                    <a:pt x="128" y="12"/>
                  </a:cubicBezTo>
                  <a:lnTo>
                    <a:pt x="12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Freeform 29"/>
            <p:cNvSpPr/>
            <p:nvPr/>
          </p:nvSpPr>
          <p:spPr bwMode="auto">
            <a:xfrm>
              <a:off x="4275881" y="3359559"/>
              <a:ext cx="86147" cy="77532"/>
            </a:xfrm>
            <a:custGeom>
              <a:avLst/>
              <a:gdLst>
                <a:gd name="T0" fmla="*/ 54 w 58"/>
                <a:gd name="T1" fmla="*/ 28 h 52"/>
                <a:gd name="T2" fmla="*/ 58 w 58"/>
                <a:gd name="T3" fmla="*/ 22 h 52"/>
                <a:gd name="T4" fmla="*/ 58 w 58"/>
                <a:gd name="T5" fmla="*/ 22 h 52"/>
                <a:gd name="T6" fmla="*/ 41 w 58"/>
                <a:gd name="T7" fmla="*/ 8 h 52"/>
                <a:gd name="T8" fmla="*/ 19 w 58"/>
                <a:gd name="T9" fmla="*/ 0 h 52"/>
                <a:gd name="T10" fmla="*/ 12 w 58"/>
                <a:gd name="T11" fmla="*/ 3 h 52"/>
                <a:gd name="T12" fmla="*/ 12 w 58"/>
                <a:gd name="T13" fmla="*/ 18 h 52"/>
                <a:gd name="T14" fmla="*/ 3 w 58"/>
                <a:gd name="T15" fmla="*/ 32 h 52"/>
                <a:gd name="T16" fmla="*/ 0 w 58"/>
                <a:gd name="T17" fmla="*/ 35 h 52"/>
                <a:gd name="T18" fmla="*/ 7 w 58"/>
                <a:gd name="T19" fmla="*/ 43 h 52"/>
                <a:gd name="T20" fmla="*/ 8 w 58"/>
                <a:gd name="T21" fmla="*/ 43 h 52"/>
                <a:gd name="T22" fmla="*/ 10 w 58"/>
                <a:gd name="T23" fmla="*/ 49 h 52"/>
                <a:gd name="T24" fmla="*/ 18 w 58"/>
                <a:gd name="T25" fmla="*/ 52 h 52"/>
                <a:gd name="T26" fmla="*/ 30 w 58"/>
                <a:gd name="T27" fmla="*/ 48 h 52"/>
                <a:gd name="T28" fmla="*/ 45 w 58"/>
                <a:gd name="T29" fmla="*/ 51 h 52"/>
                <a:gd name="T30" fmla="*/ 45 w 58"/>
                <a:gd name="T31" fmla="*/ 46 h 52"/>
                <a:gd name="T32" fmla="*/ 54 w 58"/>
                <a:gd name="T33"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2">
                  <a:moveTo>
                    <a:pt x="54" y="28"/>
                  </a:moveTo>
                  <a:cubicBezTo>
                    <a:pt x="58" y="22"/>
                    <a:pt x="58" y="22"/>
                    <a:pt x="58" y="22"/>
                  </a:cubicBezTo>
                  <a:cubicBezTo>
                    <a:pt x="58" y="22"/>
                    <a:pt x="58" y="22"/>
                    <a:pt x="58" y="22"/>
                  </a:cubicBezTo>
                  <a:cubicBezTo>
                    <a:pt x="41" y="8"/>
                    <a:pt x="41" y="8"/>
                    <a:pt x="41" y="8"/>
                  </a:cubicBezTo>
                  <a:cubicBezTo>
                    <a:pt x="32" y="2"/>
                    <a:pt x="25" y="0"/>
                    <a:pt x="19" y="0"/>
                  </a:cubicBezTo>
                  <a:cubicBezTo>
                    <a:pt x="12" y="3"/>
                    <a:pt x="12" y="3"/>
                    <a:pt x="12" y="3"/>
                  </a:cubicBezTo>
                  <a:cubicBezTo>
                    <a:pt x="12" y="18"/>
                    <a:pt x="12" y="18"/>
                    <a:pt x="12" y="18"/>
                  </a:cubicBezTo>
                  <a:cubicBezTo>
                    <a:pt x="10" y="22"/>
                    <a:pt x="8" y="28"/>
                    <a:pt x="3" y="32"/>
                  </a:cubicBezTo>
                  <a:cubicBezTo>
                    <a:pt x="0" y="35"/>
                    <a:pt x="0" y="35"/>
                    <a:pt x="0" y="35"/>
                  </a:cubicBezTo>
                  <a:cubicBezTo>
                    <a:pt x="7" y="43"/>
                    <a:pt x="7" y="43"/>
                    <a:pt x="7" y="43"/>
                  </a:cubicBezTo>
                  <a:cubicBezTo>
                    <a:pt x="8" y="43"/>
                    <a:pt x="8" y="43"/>
                    <a:pt x="8" y="43"/>
                  </a:cubicBezTo>
                  <a:cubicBezTo>
                    <a:pt x="10" y="49"/>
                    <a:pt x="10" y="49"/>
                    <a:pt x="10" y="49"/>
                  </a:cubicBezTo>
                  <a:cubicBezTo>
                    <a:pt x="18" y="52"/>
                    <a:pt x="18" y="52"/>
                    <a:pt x="18" y="52"/>
                  </a:cubicBezTo>
                  <a:cubicBezTo>
                    <a:pt x="23" y="49"/>
                    <a:pt x="27" y="47"/>
                    <a:pt x="30" y="48"/>
                  </a:cubicBezTo>
                  <a:cubicBezTo>
                    <a:pt x="45" y="51"/>
                    <a:pt x="45" y="51"/>
                    <a:pt x="45" y="51"/>
                  </a:cubicBezTo>
                  <a:cubicBezTo>
                    <a:pt x="45" y="46"/>
                    <a:pt x="45" y="46"/>
                    <a:pt x="45" y="46"/>
                  </a:cubicBezTo>
                  <a:cubicBezTo>
                    <a:pt x="46" y="36"/>
                    <a:pt x="49" y="31"/>
                    <a:pt x="54" y="28"/>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Freeform 30"/>
            <p:cNvSpPr/>
            <p:nvPr/>
          </p:nvSpPr>
          <p:spPr bwMode="auto">
            <a:xfrm>
              <a:off x="4070360" y="3437092"/>
              <a:ext cx="312589" cy="361816"/>
            </a:xfrm>
            <a:custGeom>
              <a:avLst/>
              <a:gdLst>
                <a:gd name="T0" fmla="*/ 110 w 210"/>
                <a:gd name="T1" fmla="*/ 10 h 243"/>
                <a:gd name="T2" fmla="*/ 74 w 210"/>
                <a:gd name="T3" fmla="*/ 3 h 243"/>
                <a:gd name="T4" fmla="*/ 66 w 210"/>
                <a:gd name="T5" fmla="*/ 46 h 243"/>
                <a:gd name="T6" fmla="*/ 48 w 210"/>
                <a:gd name="T7" fmla="*/ 56 h 243"/>
                <a:gd name="T8" fmla="*/ 39 w 210"/>
                <a:gd name="T9" fmla="*/ 71 h 243"/>
                <a:gd name="T10" fmla="*/ 29 w 210"/>
                <a:gd name="T11" fmla="*/ 92 h 243"/>
                <a:gd name="T12" fmla="*/ 11 w 210"/>
                <a:gd name="T13" fmla="*/ 117 h 243"/>
                <a:gd name="T14" fmla="*/ 3 w 210"/>
                <a:gd name="T15" fmla="*/ 135 h 243"/>
                <a:gd name="T16" fmla="*/ 20 w 210"/>
                <a:gd name="T17" fmla="*/ 161 h 243"/>
                <a:gd name="T18" fmla="*/ 27 w 210"/>
                <a:gd name="T19" fmla="*/ 175 h 243"/>
                <a:gd name="T20" fmla="*/ 28 w 210"/>
                <a:gd name="T21" fmla="*/ 177 h 243"/>
                <a:gd name="T22" fmla="*/ 27 w 210"/>
                <a:gd name="T23" fmla="*/ 179 h 243"/>
                <a:gd name="T24" fmla="*/ 26 w 210"/>
                <a:gd name="T25" fmla="*/ 181 h 243"/>
                <a:gd name="T26" fmla="*/ 47 w 210"/>
                <a:gd name="T27" fmla="*/ 212 h 243"/>
                <a:gd name="T28" fmla="*/ 56 w 210"/>
                <a:gd name="T29" fmla="*/ 233 h 243"/>
                <a:gd name="T30" fmla="*/ 80 w 210"/>
                <a:gd name="T31" fmla="*/ 225 h 243"/>
                <a:gd name="T32" fmla="*/ 79 w 210"/>
                <a:gd name="T33" fmla="*/ 223 h 243"/>
                <a:gd name="T34" fmla="*/ 92 w 210"/>
                <a:gd name="T35" fmla="*/ 216 h 243"/>
                <a:gd name="T36" fmla="*/ 114 w 210"/>
                <a:gd name="T37" fmla="*/ 235 h 243"/>
                <a:gd name="T38" fmla="*/ 114 w 210"/>
                <a:gd name="T39" fmla="*/ 226 h 243"/>
                <a:gd name="T40" fmla="*/ 131 w 210"/>
                <a:gd name="T41" fmla="*/ 232 h 243"/>
                <a:gd name="T42" fmla="*/ 132 w 210"/>
                <a:gd name="T43" fmla="*/ 233 h 243"/>
                <a:gd name="T44" fmla="*/ 148 w 210"/>
                <a:gd name="T45" fmla="*/ 237 h 243"/>
                <a:gd name="T46" fmla="*/ 148 w 210"/>
                <a:gd name="T47" fmla="*/ 213 h 243"/>
                <a:gd name="T48" fmla="*/ 153 w 210"/>
                <a:gd name="T49" fmla="*/ 195 h 243"/>
                <a:gd name="T50" fmla="*/ 152 w 210"/>
                <a:gd name="T51" fmla="*/ 192 h 243"/>
                <a:gd name="T52" fmla="*/ 155 w 210"/>
                <a:gd name="T53" fmla="*/ 190 h 243"/>
                <a:gd name="T54" fmla="*/ 174 w 210"/>
                <a:gd name="T55" fmla="*/ 162 h 243"/>
                <a:gd name="T56" fmla="*/ 178 w 210"/>
                <a:gd name="T57" fmla="*/ 163 h 243"/>
                <a:gd name="T58" fmla="*/ 177 w 210"/>
                <a:gd name="T59" fmla="*/ 176 h 243"/>
                <a:gd name="T60" fmla="*/ 198 w 210"/>
                <a:gd name="T61" fmla="*/ 159 h 243"/>
                <a:gd name="T62" fmla="*/ 193 w 210"/>
                <a:gd name="T63" fmla="*/ 150 h 243"/>
                <a:gd name="T64" fmla="*/ 198 w 210"/>
                <a:gd name="T65" fmla="*/ 119 h 243"/>
                <a:gd name="T66" fmla="*/ 186 w 210"/>
                <a:gd name="T67" fmla="*/ 117 h 243"/>
                <a:gd name="T68" fmla="*/ 183 w 210"/>
                <a:gd name="T69" fmla="*/ 112 h 243"/>
                <a:gd name="T70" fmla="*/ 200 w 210"/>
                <a:gd name="T71" fmla="*/ 100 h 243"/>
                <a:gd name="T72" fmla="*/ 202 w 210"/>
                <a:gd name="T73" fmla="*/ 80 h 243"/>
                <a:gd name="T74" fmla="*/ 203 w 210"/>
                <a:gd name="T75" fmla="*/ 61 h 243"/>
                <a:gd name="T76" fmla="*/ 195 w 210"/>
                <a:gd name="T77" fmla="*/ 59 h 243"/>
                <a:gd name="T78" fmla="*/ 192 w 210"/>
                <a:gd name="T79" fmla="*/ 58 h 243"/>
                <a:gd name="T80" fmla="*/ 191 w 210"/>
                <a:gd name="T81" fmla="*/ 56 h 243"/>
                <a:gd name="T82" fmla="*/ 151 w 210"/>
                <a:gd name="T83" fmla="*/ 42 h 243"/>
                <a:gd name="T84" fmla="*/ 139 w 210"/>
                <a:gd name="T85" fmla="*/ 57 h 243"/>
                <a:gd name="T86" fmla="*/ 92 w 210"/>
                <a:gd name="T87" fmla="*/ 42 h 243"/>
                <a:gd name="T88" fmla="*/ 156 w 210"/>
                <a:gd name="T89" fmla="*/ 10 h 243"/>
                <a:gd name="T90" fmla="*/ 129 w 210"/>
                <a:gd name="T91"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0" h="243">
                  <a:moveTo>
                    <a:pt x="129" y="3"/>
                  </a:moveTo>
                  <a:cubicBezTo>
                    <a:pt x="121" y="7"/>
                    <a:pt x="115" y="10"/>
                    <a:pt x="110" y="10"/>
                  </a:cubicBezTo>
                  <a:cubicBezTo>
                    <a:pt x="106" y="10"/>
                    <a:pt x="99" y="9"/>
                    <a:pt x="90" y="6"/>
                  </a:cubicBezTo>
                  <a:cubicBezTo>
                    <a:pt x="74" y="3"/>
                    <a:pt x="74" y="3"/>
                    <a:pt x="74" y="3"/>
                  </a:cubicBezTo>
                  <a:cubicBezTo>
                    <a:pt x="69" y="6"/>
                    <a:pt x="63" y="12"/>
                    <a:pt x="56" y="24"/>
                  </a:cubicBezTo>
                  <a:cubicBezTo>
                    <a:pt x="66" y="46"/>
                    <a:pt x="66" y="46"/>
                    <a:pt x="66" y="46"/>
                  </a:cubicBezTo>
                  <a:cubicBezTo>
                    <a:pt x="49" y="56"/>
                    <a:pt x="49" y="56"/>
                    <a:pt x="49" y="56"/>
                  </a:cubicBezTo>
                  <a:cubicBezTo>
                    <a:pt x="48" y="56"/>
                    <a:pt x="48" y="56"/>
                    <a:pt x="48" y="56"/>
                  </a:cubicBezTo>
                  <a:cubicBezTo>
                    <a:pt x="34" y="52"/>
                    <a:pt x="34" y="52"/>
                    <a:pt x="34" y="52"/>
                  </a:cubicBezTo>
                  <a:cubicBezTo>
                    <a:pt x="40" y="62"/>
                    <a:pt x="41" y="68"/>
                    <a:pt x="39" y="71"/>
                  </a:cubicBezTo>
                  <a:cubicBezTo>
                    <a:pt x="38" y="77"/>
                    <a:pt x="38" y="77"/>
                    <a:pt x="38" y="77"/>
                  </a:cubicBezTo>
                  <a:cubicBezTo>
                    <a:pt x="34" y="85"/>
                    <a:pt x="32" y="90"/>
                    <a:pt x="29" y="92"/>
                  </a:cubicBezTo>
                  <a:cubicBezTo>
                    <a:pt x="5" y="114"/>
                    <a:pt x="5" y="114"/>
                    <a:pt x="5" y="114"/>
                  </a:cubicBezTo>
                  <a:cubicBezTo>
                    <a:pt x="11" y="117"/>
                    <a:pt x="11" y="117"/>
                    <a:pt x="11" y="117"/>
                  </a:cubicBezTo>
                  <a:cubicBezTo>
                    <a:pt x="7" y="121"/>
                    <a:pt x="7" y="121"/>
                    <a:pt x="7" y="121"/>
                  </a:cubicBezTo>
                  <a:cubicBezTo>
                    <a:pt x="1" y="126"/>
                    <a:pt x="0" y="131"/>
                    <a:pt x="3" y="135"/>
                  </a:cubicBezTo>
                  <a:cubicBezTo>
                    <a:pt x="19" y="161"/>
                    <a:pt x="19" y="161"/>
                    <a:pt x="19" y="161"/>
                  </a:cubicBezTo>
                  <a:cubicBezTo>
                    <a:pt x="20" y="161"/>
                    <a:pt x="20" y="161"/>
                    <a:pt x="20" y="161"/>
                  </a:cubicBezTo>
                  <a:cubicBezTo>
                    <a:pt x="20" y="161"/>
                    <a:pt x="20" y="161"/>
                    <a:pt x="20" y="161"/>
                  </a:cubicBezTo>
                  <a:cubicBezTo>
                    <a:pt x="27" y="175"/>
                    <a:pt x="27" y="175"/>
                    <a:pt x="27" y="175"/>
                  </a:cubicBezTo>
                  <a:cubicBezTo>
                    <a:pt x="27" y="176"/>
                    <a:pt x="27" y="176"/>
                    <a:pt x="27" y="176"/>
                  </a:cubicBezTo>
                  <a:cubicBezTo>
                    <a:pt x="28" y="177"/>
                    <a:pt x="28" y="177"/>
                    <a:pt x="28" y="177"/>
                  </a:cubicBezTo>
                  <a:cubicBezTo>
                    <a:pt x="27" y="178"/>
                    <a:pt x="27" y="178"/>
                    <a:pt x="27" y="178"/>
                  </a:cubicBezTo>
                  <a:cubicBezTo>
                    <a:pt x="27" y="179"/>
                    <a:pt x="27" y="179"/>
                    <a:pt x="27" y="179"/>
                  </a:cubicBezTo>
                  <a:cubicBezTo>
                    <a:pt x="27" y="180"/>
                    <a:pt x="27" y="180"/>
                    <a:pt x="27" y="180"/>
                  </a:cubicBezTo>
                  <a:cubicBezTo>
                    <a:pt x="26" y="181"/>
                    <a:pt x="26" y="181"/>
                    <a:pt x="26" y="181"/>
                  </a:cubicBezTo>
                  <a:cubicBezTo>
                    <a:pt x="30" y="181"/>
                    <a:pt x="32" y="183"/>
                    <a:pt x="36" y="185"/>
                  </a:cubicBezTo>
                  <a:cubicBezTo>
                    <a:pt x="41" y="188"/>
                    <a:pt x="45" y="198"/>
                    <a:pt x="47" y="212"/>
                  </a:cubicBezTo>
                  <a:cubicBezTo>
                    <a:pt x="50" y="226"/>
                    <a:pt x="50" y="226"/>
                    <a:pt x="50" y="226"/>
                  </a:cubicBezTo>
                  <a:cubicBezTo>
                    <a:pt x="52" y="230"/>
                    <a:pt x="53" y="232"/>
                    <a:pt x="56" y="233"/>
                  </a:cubicBezTo>
                  <a:cubicBezTo>
                    <a:pt x="62" y="236"/>
                    <a:pt x="69" y="235"/>
                    <a:pt x="75" y="231"/>
                  </a:cubicBezTo>
                  <a:cubicBezTo>
                    <a:pt x="79" y="229"/>
                    <a:pt x="81" y="227"/>
                    <a:pt x="80" y="225"/>
                  </a:cubicBezTo>
                  <a:cubicBezTo>
                    <a:pt x="79" y="224"/>
                    <a:pt x="79" y="224"/>
                    <a:pt x="79" y="224"/>
                  </a:cubicBezTo>
                  <a:cubicBezTo>
                    <a:pt x="79" y="223"/>
                    <a:pt x="79" y="223"/>
                    <a:pt x="79" y="223"/>
                  </a:cubicBezTo>
                  <a:cubicBezTo>
                    <a:pt x="91" y="214"/>
                    <a:pt x="91" y="214"/>
                    <a:pt x="91" y="214"/>
                  </a:cubicBezTo>
                  <a:cubicBezTo>
                    <a:pt x="92" y="216"/>
                    <a:pt x="92" y="216"/>
                    <a:pt x="92" y="216"/>
                  </a:cubicBezTo>
                  <a:cubicBezTo>
                    <a:pt x="101" y="231"/>
                    <a:pt x="101" y="231"/>
                    <a:pt x="101" y="231"/>
                  </a:cubicBezTo>
                  <a:cubicBezTo>
                    <a:pt x="105" y="234"/>
                    <a:pt x="108" y="235"/>
                    <a:pt x="114" y="235"/>
                  </a:cubicBezTo>
                  <a:cubicBezTo>
                    <a:pt x="117" y="235"/>
                    <a:pt x="117" y="235"/>
                    <a:pt x="117" y="235"/>
                  </a:cubicBezTo>
                  <a:cubicBezTo>
                    <a:pt x="114" y="226"/>
                    <a:pt x="114" y="226"/>
                    <a:pt x="114" y="226"/>
                  </a:cubicBezTo>
                  <a:cubicBezTo>
                    <a:pt x="127" y="232"/>
                    <a:pt x="127" y="232"/>
                    <a:pt x="127" y="232"/>
                  </a:cubicBezTo>
                  <a:cubicBezTo>
                    <a:pt x="131" y="232"/>
                    <a:pt x="131" y="232"/>
                    <a:pt x="131" y="232"/>
                  </a:cubicBezTo>
                  <a:cubicBezTo>
                    <a:pt x="132" y="232"/>
                    <a:pt x="132" y="232"/>
                    <a:pt x="132" y="232"/>
                  </a:cubicBezTo>
                  <a:cubicBezTo>
                    <a:pt x="132" y="233"/>
                    <a:pt x="132" y="233"/>
                    <a:pt x="132" y="233"/>
                  </a:cubicBezTo>
                  <a:cubicBezTo>
                    <a:pt x="145" y="243"/>
                    <a:pt x="145" y="243"/>
                    <a:pt x="145" y="243"/>
                  </a:cubicBezTo>
                  <a:cubicBezTo>
                    <a:pt x="148" y="237"/>
                    <a:pt x="148" y="237"/>
                    <a:pt x="148" y="237"/>
                  </a:cubicBezTo>
                  <a:cubicBezTo>
                    <a:pt x="147" y="214"/>
                    <a:pt x="147" y="214"/>
                    <a:pt x="147" y="214"/>
                  </a:cubicBezTo>
                  <a:cubicBezTo>
                    <a:pt x="148" y="213"/>
                    <a:pt x="148" y="213"/>
                    <a:pt x="148" y="213"/>
                  </a:cubicBezTo>
                  <a:cubicBezTo>
                    <a:pt x="156" y="203"/>
                    <a:pt x="156" y="203"/>
                    <a:pt x="156" y="203"/>
                  </a:cubicBezTo>
                  <a:cubicBezTo>
                    <a:pt x="157" y="201"/>
                    <a:pt x="156" y="199"/>
                    <a:pt x="153" y="195"/>
                  </a:cubicBezTo>
                  <a:cubicBezTo>
                    <a:pt x="151" y="193"/>
                    <a:pt x="151" y="193"/>
                    <a:pt x="151" y="193"/>
                  </a:cubicBezTo>
                  <a:cubicBezTo>
                    <a:pt x="152" y="192"/>
                    <a:pt x="152" y="192"/>
                    <a:pt x="152" y="192"/>
                  </a:cubicBezTo>
                  <a:cubicBezTo>
                    <a:pt x="153" y="190"/>
                    <a:pt x="153" y="190"/>
                    <a:pt x="153" y="190"/>
                  </a:cubicBezTo>
                  <a:cubicBezTo>
                    <a:pt x="155" y="190"/>
                    <a:pt x="155" y="190"/>
                    <a:pt x="155" y="190"/>
                  </a:cubicBezTo>
                  <a:cubicBezTo>
                    <a:pt x="172" y="161"/>
                    <a:pt x="172" y="161"/>
                    <a:pt x="172" y="161"/>
                  </a:cubicBezTo>
                  <a:cubicBezTo>
                    <a:pt x="174" y="162"/>
                    <a:pt x="174" y="162"/>
                    <a:pt x="174" y="162"/>
                  </a:cubicBezTo>
                  <a:cubicBezTo>
                    <a:pt x="177" y="163"/>
                    <a:pt x="177" y="163"/>
                    <a:pt x="177" y="163"/>
                  </a:cubicBezTo>
                  <a:cubicBezTo>
                    <a:pt x="178" y="163"/>
                    <a:pt x="178" y="163"/>
                    <a:pt x="178" y="163"/>
                  </a:cubicBezTo>
                  <a:cubicBezTo>
                    <a:pt x="178" y="165"/>
                    <a:pt x="178" y="165"/>
                    <a:pt x="178" y="165"/>
                  </a:cubicBezTo>
                  <a:cubicBezTo>
                    <a:pt x="177" y="176"/>
                    <a:pt x="177" y="176"/>
                    <a:pt x="177" y="176"/>
                  </a:cubicBezTo>
                  <a:cubicBezTo>
                    <a:pt x="178" y="176"/>
                    <a:pt x="178" y="176"/>
                    <a:pt x="178" y="176"/>
                  </a:cubicBezTo>
                  <a:cubicBezTo>
                    <a:pt x="198" y="159"/>
                    <a:pt x="198" y="159"/>
                    <a:pt x="198" y="159"/>
                  </a:cubicBezTo>
                  <a:cubicBezTo>
                    <a:pt x="196" y="150"/>
                    <a:pt x="196" y="150"/>
                    <a:pt x="196" y="150"/>
                  </a:cubicBezTo>
                  <a:cubicBezTo>
                    <a:pt x="193" y="150"/>
                    <a:pt x="193" y="150"/>
                    <a:pt x="193" y="150"/>
                  </a:cubicBezTo>
                  <a:cubicBezTo>
                    <a:pt x="186" y="150"/>
                    <a:pt x="186" y="150"/>
                    <a:pt x="186" y="150"/>
                  </a:cubicBezTo>
                  <a:cubicBezTo>
                    <a:pt x="198" y="119"/>
                    <a:pt x="198" y="119"/>
                    <a:pt x="198" y="119"/>
                  </a:cubicBezTo>
                  <a:cubicBezTo>
                    <a:pt x="187" y="117"/>
                    <a:pt x="187" y="117"/>
                    <a:pt x="187" y="117"/>
                  </a:cubicBezTo>
                  <a:cubicBezTo>
                    <a:pt x="186" y="117"/>
                    <a:pt x="186" y="117"/>
                    <a:pt x="186" y="117"/>
                  </a:cubicBezTo>
                  <a:cubicBezTo>
                    <a:pt x="186" y="116"/>
                    <a:pt x="186" y="116"/>
                    <a:pt x="186" y="116"/>
                  </a:cubicBezTo>
                  <a:cubicBezTo>
                    <a:pt x="183" y="112"/>
                    <a:pt x="183" y="112"/>
                    <a:pt x="183" y="112"/>
                  </a:cubicBezTo>
                  <a:cubicBezTo>
                    <a:pt x="181" y="108"/>
                    <a:pt x="181" y="104"/>
                    <a:pt x="183" y="101"/>
                  </a:cubicBezTo>
                  <a:cubicBezTo>
                    <a:pt x="200" y="100"/>
                    <a:pt x="200" y="100"/>
                    <a:pt x="200" y="100"/>
                  </a:cubicBezTo>
                  <a:cubicBezTo>
                    <a:pt x="210" y="100"/>
                    <a:pt x="210" y="100"/>
                    <a:pt x="210" y="100"/>
                  </a:cubicBezTo>
                  <a:cubicBezTo>
                    <a:pt x="210" y="97"/>
                    <a:pt x="208" y="90"/>
                    <a:pt x="202" y="80"/>
                  </a:cubicBezTo>
                  <a:cubicBezTo>
                    <a:pt x="187" y="75"/>
                    <a:pt x="187" y="75"/>
                    <a:pt x="187" y="75"/>
                  </a:cubicBezTo>
                  <a:cubicBezTo>
                    <a:pt x="203" y="61"/>
                    <a:pt x="203" y="61"/>
                    <a:pt x="203" y="61"/>
                  </a:cubicBezTo>
                  <a:cubicBezTo>
                    <a:pt x="203" y="57"/>
                    <a:pt x="203" y="57"/>
                    <a:pt x="203" y="57"/>
                  </a:cubicBezTo>
                  <a:cubicBezTo>
                    <a:pt x="195" y="59"/>
                    <a:pt x="195" y="59"/>
                    <a:pt x="195" y="59"/>
                  </a:cubicBezTo>
                  <a:cubicBezTo>
                    <a:pt x="192" y="59"/>
                    <a:pt x="192" y="59"/>
                    <a:pt x="192" y="59"/>
                  </a:cubicBezTo>
                  <a:cubicBezTo>
                    <a:pt x="192" y="58"/>
                    <a:pt x="192" y="58"/>
                    <a:pt x="192" y="58"/>
                  </a:cubicBezTo>
                  <a:cubicBezTo>
                    <a:pt x="192" y="57"/>
                    <a:pt x="192" y="57"/>
                    <a:pt x="192" y="57"/>
                  </a:cubicBezTo>
                  <a:cubicBezTo>
                    <a:pt x="191" y="56"/>
                    <a:pt x="191" y="56"/>
                    <a:pt x="191" y="56"/>
                  </a:cubicBezTo>
                  <a:cubicBezTo>
                    <a:pt x="189" y="49"/>
                    <a:pt x="185" y="43"/>
                    <a:pt x="178" y="41"/>
                  </a:cubicBezTo>
                  <a:cubicBezTo>
                    <a:pt x="151" y="42"/>
                    <a:pt x="151" y="42"/>
                    <a:pt x="151" y="42"/>
                  </a:cubicBezTo>
                  <a:cubicBezTo>
                    <a:pt x="139" y="56"/>
                    <a:pt x="139" y="56"/>
                    <a:pt x="139" y="56"/>
                  </a:cubicBezTo>
                  <a:cubicBezTo>
                    <a:pt x="139" y="57"/>
                    <a:pt x="139" y="57"/>
                    <a:pt x="139" y="57"/>
                  </a:cubicBezTo>
                  <a:cubicBezTo>
                    <a:pt x="136" y="56"/>
                    <a:pt x="136" y="56"/>
                    <a:pt x="136" y="56"/>
                  </a:cubicBezTo>
                  <a:cubicBezTo>
                    <a:pt x="92" y="42"/>
                    <a:pt x="92" y="42"/>
                    <a:pt x="92" y="42"/>
                  </a:cubicBezTo>
                  <a:cubicBezTo>
                    <a:pt x="134" y="31"/>
                    <a:pt x="134" y="31"/>
                    <a:pt x="134" y="31"/>
                  </a:cubicBezTo>
                  <a:cubicBezTo>
                    <a:pt x="137" y="31"/>
                    <a:pt x="144" y="24"/>
                    <a:pt x="156" y="10"/>
                  </a:cubicBezTo>
                  <a:cubicBezTo>
                    <a:pt x="141" y="0"/>
                    <a:pt x="141" y="0"/>
                    <a:pt x="141" y="0"/>
                  </a:cubicBezTo>
                  <a:lnTo>
                    <a:pt x="129"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Freeform 31"/>
            <p:cNvSpPr/>
            <p:nvPr/>
          </p:nvSpPr>
          <p:spPr bwMode="auto">
            <a:xfrm>
              <a:off x="3772539" y="3126964"/>
              <a:ext cx="390121" cy="481191"/>
            </a:xfrm>
            <a:custGeom>
              <a:avLst/>
              <a:gdLst>
                <a:gd name="T0" fmla="*/ 165 w 263"/>
                <a:gd name="T1" fmla="*/ 91 h 323"/>
                <a:gd name="T2" fmla="*/ 146 w 263"/>
                <a:gd name="T3" fmla="*/ 48 h 323"/>
                <a:gd name="T4" fmla="*/ 94 w 263"/>
                <a:gd name="T5" fmla="*/ 30 h 323"/>
                <a:gd name="T6" fmla="*/ 64 w 263"/>
                <a:gd name="T7" fmla="*/ 0 h 323"/>
                <a:gd name="T8" fmla="*/ 83 w 263"/>
                <a:gd name="T9" fmla="*/ 30 h 323"/>
                <a:gd name="T10" fmla="*/ 84 w 263"/>
                <a:gd name="T11" fmla="*/ 32 h 323"/>
                <a:gd name="T12" fmla="*/ 61 w 263"/>
                <a:gd name="T13" fmla="*/ 62 h 323"/>
                <a:gd name="T14" fmla="*/ 32 w 263"/>
                <a:gd name="T15" fmla="*/ 39 h 323"/>
                <a:gd name="T16" fmla="*/ 39 w 263"/>
                <a:gd name="T17" fmla="*/ 61 h 323"/>
                <a:gd name="T18" fmla="*/ 39 w 263"/>
                <a:gd name="T19" fmla="*/ 63 h 323"/>
                <a:gd name="T20" fmla="*/ 37 w 263"/>
                <a:gd name="T21" fmla="*/ 71 h 323"/>
                <a:gd name="T22" fmla="*/ 20 w 263"/>
                <a:gd name="T23" fmla="*/ 78 h 323"/>
                <a:gd name="T24" fmla="*/ 17 w 263"/>
                <a:gd name="T25" fmla="*/ 107 h 323"/>
                <a:gd name="T26" fmla="*/ 13 w 263"/>
                <a:gd name="T27" fmla="*/ 108 h 323"/>
                <a:gd name="T28" fmla="*/ 6 w 263"/>
                <a:gd name="T29" fmla="*/ 113 h 323"/>
                <a:gd name="T30" fmla="*/ 24 w 263"/>
                <a:gd name="T31" fmla="*/ 140 h 323"/>
                <a:gd name="T32" fmla="*/ 52 w 263"/>
                <a:gd name="T33" fmla="*/ 144 h 323"/>
                <a:gd name="T34" fmla="*/ 60 w 263"/>
                <a:gd name="T35" fmla="*/ 154 h 323"/>
                <a:gd name="T36" fmla="*/ 60 w 263"/>
                <a:gd name="T37" fmla="*/ 154 h 323"/>
                <a:gd name="T38" fmla="*/ 61 w 263"/>
                <a:gd name="T39" fmla="*/ 181 h 323"/>
                <a:gd name="T40" fmla="*/ 42 w 263"/>
                <a:gd name="T41" fmla="*/ 198 h 323"/>
                <a:gd name="T42" fmla="*/ 37 w 263"/>
                <a:gd name="T43" fmla="*/ 210 h 323"/>
                <a:gd name="T44" fmla="*/ 63 w 263"/>
                <a:gd name="T45" fmla="*/ 222 h 323"/>
                <a:gd name="T46" fmla="*/ 73 w 263"/>
                <a:gd name="T47" fmla="*/ 231 h 323"/>
                <a:gd name="T48" fmla="*/ 88 w 263"/>
                <a:gd name="T49" fmla="*/ 303 h 323"/>
                <a:gd name="T50" fmla="*/ 84 w 263"/>
                <a:gd name="T51" fmla="*/ 309 h 323"/>
                <a:gd name="T52" fmla="*/ 86 w 263"/>
                <a:gd name="T53" fmla="*/ 314 h 323"/>
                <a:gd name="T54" fmla="*/ 126 w 263"/>
                <a:gd name="T55" fmla="*/ 298 h 323"/>
                <a:gd name="T56" fmla="*/ 134 w 263"/>
                <a:gd name="T57" fmla="*/ 303 h 323"/>
                <a:gd name="T58" fmla="*/ 135 w 263"/>
                <a:gd name="T59" fmla="*/ 301 h 323"/>
                <a:gd name="T60" fmla="*/ 149 w 263"/>
                <a:gd name="T61" fmla="*/ 293 h 323"/>
                <a:gd name="T62" fmla="*/ 188 w 263"/>
                <a:gd name="T63" fmla="*/ 310 h 323"/>
                <a:gd name="T64" fmla="*/ 199 w 263"/>
                <a:gd name="T65" fmla="*/ 317 h 323"/>
                <a:gd name="T66" fmla="*/ 231 w 263"/>
                <a:gd name="T67" fmla="*/ 282 h 323"/>
                <a:gd name="T68" fmla="*/ 224 w 263"/>
                <a:gd name="T69" fmla="*/ 255 h 323"/>
                <a:gd name="T70" fmla="*/ 248 w 263"/>
                <a:gd name="T71" fmla="*/ 256 h 323"/>
                <a:gd name="T72" fmla="*/ 248 w 263"/>
                <a:gd name="T73" fmla="*/ 232 h 323"/>
                <a:gd name="T74" fmla="*/ 263 w 263"/>
                <a:gd name="T75" fmla="*/ 211 h 323"/>
                <a:gd name="T76" fmla="*/ 244 w 263"/>
                <a:gd name="T77" fmla="*/ 192 h 323"/>
                <a:gd name="T78" fmla="*/ 235 w 263"/>
                <a:gd name="T79" fmla="*/ 200 h 323"/>
                <a:gd name="T80" fmla="*/ 232 w 263"/>
                <a:gd name="T81" fmla="*/ 199 h 323"/>
                <a:gd name="T82" fmla="*/ 216 w 263"/>
                <a:gd name="T83" fmla="*/ 184 h 323"/>
                <a:gd name="T84" fmla="*/ 195 w 263"/>
                <a:gd name="T85" fmla="*/ 171 h 323"/>
                <a:gd name="T86" fmla="*/ 189 w 263"/>
                <a:gd name="T87" fmla="*/ 146 h 323"/>
                <a:gd name="T88" fmla="*/ 201 w 263"/>
                <a:gd name="T89" fmla="*/ 110 h 323"/>
                <a:gd name="T90" fmla="*/ 222 w 263"/>
                <a:gd name="T91" fmla="*/ 111 h 323"/>
                <a:gd name="T92" fmla="*/ 223 w 263"/>
                <a:gd name="T93" fmla="*/ 90 h 323"/>
                <a:gd name="T94" fmla="*/ 166 w 263"/>
                <a:gd name="T95" fmla="*/ 93 h 323"/>
                <a:gd name="T96" fmla="*/ 166 w 263"/>
                <a:gd name="T97" fmla="*/ 9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3" h="323">
                  <a:moveTo>
                    <a:pt x="166" y="91"/>
                  </a:moveTo>
                  <a:cubicBezTo>
                    <a:pt x="165" y="91"/>
                    <a:pt x="165" y="91"/>
                    <a:pt x="165" y="91"/>
                  </a:cubicBezTo>
                  <a:cubicBezTo>
                    <a:pt x="165" y="91"/>
                    <a:pt x="165" y="91"/>
                    <a:pt x="165" y="91"/>
                  </a:cubicBezTo>
                  <a:cubicBezTo>
                    <a:pt x="157" y="65"/>
                    <a:pt x="151" y="50"/>
                    <a:pt x="146" y="48"/>
                  </a:cubicBezTo>
                  <a:cubicBezTo>
                    <a:pt x="122" y="40"/>
                    <a:pt x="122" y="40"/>
                    <a:pt x="122" y="40"/>
                  </a:cubicBezTo>
                  <a:cubicBezTo>
                    <a:pt x="108" y="36"/>
                    <a:pt x="98" y="33"/>
                    <a:pt x="94" y="30"/>
                  </a:cubicBezTo>
                  <a:cubicBezTo>
                    <a:pt x="87" y="26"/>
                    <a:pt x="78" y="16"/>
                    <a:pt x="68" y="0"/>
                  </a:cubicBezTo>
                  <a:cubicBezTo>
                    <a:pt x="64" y="0"/>
                    <a:pt x="64" y="0"/>
                    <a:pt x="64" y="0"/>
                  </a:cubicBezTo>
                  <a:cubicBezTo>
                    <a:pt x="64" y="1"/>
                    <a:pt x="64" y="1"/>
                    <a:pt x="64" y="1"/>
                  </a:cubicBezTo>
                  <a:cubicBezTo>
                    <a:pt x="66" y="7"/>
                    <a:pt x="71" y="16"/>
                    <a:pt x="83" y="30"/>
                  </a:cubicBezTo>
                  <a:cubicBezTo>
                    <a:pt x="84" y="31"/>
                    <a:pt x="84" y="31"/>
                    <a:pt x="84" y="31"/>
                  </a:cubicBezTo>
                  <a:cubicBezTo>
                    <a:pt x="84" y="32"/>
                    <a:pt x="84" y="32"/>
                    <a:pt x="84" y="32"/>
                  </a:cubicBezTo>
                  <a:cubicBezTo>
                    <a:pt x="73" y="52"/>
                    <a:pt x="73" y="52"/>
                    <a:pt x="73" y="52"/>
                  </a:cubicBezTo>
                  <a:cubicBezTo>
                    <a:pt x="69" y="60"/>
                    <a:pt x="65" y="63"/>
                    <a:pt x="61" y="62"/>
                  </a:cubicBezTo>
                  <a:cubicBezTo>
                    <a:pt x="58" y="60"/>
                    <a:pt x="53" y="54"/>
                    <a:pt x="44" y="43"/>
                  </a:cubicBezTo>
                  <a:cubicBezTo>
                    <a:pt x="32" y="39"/>
                    <a:pt x="32" y="39"/>
                    <a:pt x="32" y="39"/>
                  </a:cubicBezTo>
                  <a:cubicBezTo>
                    <a:pt x="32" y="43"/>
                    <a:pt x="34" y="49"/>
                    <a:pt x="39" y="60"/>
                  </a:cubicBezTo>
                  <a:cubicBezTo>
                    <a:pt x="39" y="61"/>
                    <a:pt x="39" y="61"/>
                    <a:pt x="39" y="61"/>
                  </a:cubicBezTo>
                  <a:cubicBezTo>
                    <a:pt x="39" y="62"/>
                    <a:pt x="39" y="62"/>
                    <a:pt x="39" y="62"/>
                  </a:cubicBezTo>
                  <a:cubicBezTo>
                    <a:pt x="39" y="63"/>
                    <a:pt x="39" y="63"/>
                    <a:pt x="39" y="63"/>
                  </a:cubicBezTo>
                  <a:cubicBezTo>
                    <a:pt x="39" y="63"/>
                    <a:pt x="39" y="63"/>
                    <a:pt x="39" y="63"/>
                  </a:cubicBezTo>
                  <a:cubicBezTo>
                    <a:pt x="37" y="71"/>
                    <a:pt x="37" y="71"/>
                    <a:pt x="37" y="71"/>
                  </a:cubicBezTo>
                  <a:cubicBezTo>
                    <a:pt x="24" y="76"/>
                    <a:pt x="24" y="76"/>
                    <a:pt x="24" y="76"/>
                  </a:cubicBezTo>
                  <a:cubicBezTo>
                    <a:pt x="20" y="78"/>
                    <a:pt x="20" y="78"/>
                    <a:pt x="20" y="78"/>
                  </a:cubicBezTo>
                  <a:cubicBezTo>
                    <a:pt x="18" y="80"/>
                    <a:pt x="18" y="83"/>
                    <a:pt x="19" y="87"/>
                  </a:cubicBezTo>
                  <a:cubicBezTo>
                    <a:pt x="20" y="98"/>
                    <a:pt x="20" y="104"/>
                    <a:pt x="17" y="107"/>
                  </a:cubicBezTo>
                  <a:cubicBezTo>
                    <a:pt x="16" y="108"/>
                    <a:pt x="15" y="108"/>
                    <a:pt x="14" y="108"/>
                  </a:cubicBezTo>
                  <a:cubicBezTo>
                    <a:pt x="13" y="108"/>
                    <a:pt x="13" y="108"/>
                    <a:pt x="13" y="108"/>
                  </a:cubicBezTo>
                  <a:cubicBezTo>
                    <a:pt x="0" y="105"/>
                    <a:pt x="0" y="105"/>
                    <a:pt x="0" y="105"/>
                  </a:cubicBezTo>
                  <a:cubicBezTo>
                    <a:pt x="0" y="108"/>
                    <a:pt x="2" y="111"/>
                    <a:pt x="6" y="113"/>
                  </a:cubicBezTo>
                  <a:cubicBezTo>
                    <a:pt x="13" y="119"/>
                    <a:pt x="18" y="128"/>
                    <a:pt x="24" y="138"/>
                  </a:cubicBezTo>
                  <a:cubicBezTo>
                    <a:pt x="24" y="140"/>
                    <a:pt x="24" y="140"/>
                    <a:pt x="24" y="140"/>
                  </a:cubicBezTo>
                  <a:cubicBezTo>
                    <a:pt x="31" y="139"/>
                    <a:pt x="31" y="139"/>
                    <a:pt x="31" y="139"/>
                  </a:cubicBezTo>
                  <a:cubicBezTo>
                    <a:pt x="38" y="138"/>
                    <a:pt x="45" y="139"/>
                    <a:pt x="52" y="144"/>
                  </a:cubicBezTo>
                  <a:cubicBezTo>
                    <a:pt x="60" y="153"/>
                    <a:pt x="60" y="153"/>
                    <a:pt x="60" y="153"/>
                  </a:cubicBezTo>
                  <a:cubicBezTo>
                    <a:pt x="60" y="154"/>
                    <a:pt x="60" y="154"/>
                    <a:pt x="60" y="154"/>
                  </a:cubicBezTo>
                  <a:cubicBezTo>
                    <a:pt x="60" y="154"/>
                    <a:pt x="60" y="154"/>
                    <a:pt x="60" y="154"/>
                  </a:cubicBezTo>
                  <a:cubicBezTo>
                    <a:pt x="60" y="154"/>
                    <a:pt x="60" y="154"/>
                    <a:pt x="60" y="154"/>
                  </a:cubicBezTo>
                  <a:cubicBezTo>
                    <a:pt x="59" y="172"/>
                    <a:pt x="59" y="172"/>
                    <a:pt x="59" y="172"/>
                  </a:cubicBezTo>
                  <a:cubicBezTo>
                    <a:pt x="61" y="175"/>
                    <a:pt x="62" y="178"/>
                    <a:pt x="61" y="181"/>
                  </a:cubicBezTo>
                  <a:cubicBezTo>
                    <a:pt x="60" y="185"/>
                    <a:pt x="57" y="187"/>
                    <a:pt x="52" y="187"/>
                  </a:cubicBezTo>
                  <a:cubicBezTo>
                    <a:pt x="46" y="187"/>
                    <a:pt x="44" y="191"/>
                    <a:pt x="42" y="198"/>
                  </a:cubicBezTo>
                  <a:cubicBezTo>
                    <a:pt x="42" y="198"/>
                    <a:pt x="42" y="198"/>
                    <a:pt x="42" y="198"/>
                  </a:cubicBezTo>
                  <a:cubicBezTo>
                    <a:pt x="37" y="210"/>
                    <a:pt x="37" y="210"/>
                    <a:pt x="37" y="210"/>
                  </a:cubicBezTo>
                  <a:cubicBezTo>
                    <a:pt x="45" y="218"/>
                    <a:pt x="45" y="218"/>
                    <a:pt x="45" y="218"/>
                  </a:cubicBezTo>
                  <a:cubicBezTo>
                    <a:pt x="63" y="222"/>
                    <a:pt x="63" y="222"/>
                    <a:pt x="63" y="222"/>
                  </a:cubicBezTo>
                  <a:cubicBezTo>
                    <a:pt x="64" y="222"/>
                    <a:pt x="64" y="222"/>
                    <a:pt x="64" y="222"/>
                  </a:cubicBezTo>
                  <a:cubicBezTo>
                    <a:pt x="73" y="231"/>
                    <a:pt x="73" y="231"/>
                    <a:pt x="73" y="231"/>
                  </a:cubicBezTo>
                  <a:cubicBezTo>
                    <a:pt x="62" y="248"/>
                    <a:pt x="62" y="248"/>
                    <a:pt x="62" y="248"/>
                  </a:cubicBezTo>
                  <a:cubicBezTo>
                    <a:pt x="88" y="303"/>
                    <a:pt x="88" y="303"/>
                    <a:pt x="88" y="303"/>
                  </a:cubicBezTo>
                  <a:cubicBezTo>
                    <a:pt x="88" y="305"/>
                    <a:pt x="88" y="305"/>
                    <a:pt x="88" y="305"/>
                  </a:cubicBezTo>
                  <a:cubicBezTo>
                    <a:pt x="84" y="309"/>
                    <a:pt x="84" y="309"/>
                    <a:pt x="84" y="309"/>
                  </a:cubicBezTo>
                  <a:cubicBezTo>
                    <a:pt x="86" y="314"/>
                    <a:pt x="86" y="314"/>
                    <a:pt x="86" y="314"/>
                  </a:cubicBezTo>
                  <a:cubicBezTo>
                    <a:pt x="86" y="314"/>
                    <a:pt x="86" y="314"/>
                    <a:pt x="86" y="314"/>
                  </a:cubicBezTo>
                  <a:cubicBezTo>
                    <a:pt x="133" y="284"/>
                    <a:pt x="133" y="284"/>
                    <a:pt x="133" y="284"/>
                  </a:cubicBezTo>
                  <a:cubicBezTo>
                    <a:pt x="126" y="298"/>
                    <a:pt x="126" y="298"/>
                    <a:pt x="126" y="298"/>
                  </a:cubicBezTo>
                  <a:cubicBezTo>
                    <a:pt x="120" y="308"/>
                    <a:pt x="116" y="317"/>
                    <a:pt x="115" y="323"/>
                  </a:cubicBezTo>
                  <a:cubicBezTo>
                    <a:pt x="123" y="320"/>
                    <a:pt x="130" y="314"/>
                    <a:pt x="134" y="303"/>
                  </a:cubicBezTo>
                  <a:cubicBezTo>
                    <a:pt x="135" y="301"/>
                    <a:pt x="135" y="301"/>
                    <a:pt x="135" y="301"/>
                  </a:cubicBezTo>
                  <a:cubicBezTo>
                    <a:pt x="135" y="301"/>
                    <a:pt x="135" y="301"/>
                    <a:pt x="135" y="301"/>
                  </a:cubicBezTo>
                  <a:cubicBezTo>
                    <a:pt x="148" y="294"/>
                    <a:pt x="148" y="294"/>
                    <a:pt x="148" y="294"/>
                  </a:cubicBezTo>
                  <a:cubicBezTo>
                    <a:pt x="149" y="293"/>
                    <a:pt x="149" y="293"/>
                    <a:pt x="149" y="293"/>
                  </a:cubicBezTo>
                  <a:cubicBezTo>
                    <a:pt x="168" y="309"/>
                    <a:pt x="168" y="309"/>
                    <a:pt x="168" y="309"/>
                  </a:cubicBezTo>
                  <a:cubicBezTo>
                    <a:pt x="188" y="310"/>
                    <a:pt x="188" y="310"/>
                    <a:pt x="188" y="310"/>
                  </a:cubicBezTo>
                  <a:cubicBezTo>
                    <a:pt x="189" y="311"/>
                    <a:pt x="189" y="311"/>
                    <a:pt x="189" y="311"/>
                  </a:cubicBezTo>
                  <a:cubicBezTo>
                    <a:pt x="199" y="317"/>
                    <a:pt x="199" y="317"/>
                    <a:pt x="199" y="317"/>
                  </a:cubicBezTo>
                  <a:cubicBezTo>
                    <a:pt x="224" y="295"/>
                    <a:pt x="224" y="295"/>
                    <a:pt x="224" y="295"/>
                  </a:cubicBezTo>
                  <a:cubicBezTo>
                    <a:pt x="226" y="293"/>
                    <a:pt x="228" y="289"/>
                    <a:pt x="231" y="282"/>
                  </a:cubicBezTo>
                  <a:cubicBezTo>
                    <a:pt x="234" y="276"/>
                    <a:pt x="234" y="276"/>
                    <a:pt x="234" y="276"/>
                  </a:cubicBezTo>
                  <a:cubicBezTo>
                    <a:pt x="235" y="274"/>
                    <a:pt x="231" y="267"/>
                    <a:pt x="224" y="255"/>
                  </a:cubicBezTo>
                  <a:cubicBezTo>
                    <a:pt x="218" y="246"/>
                    <a:pt x="218" y="246"/>
                    <a:pt x="218" y="246"/>
                  </a:cubicBezTo>
                  <a:cubicBezTo>
                    <a:pt x="248" y="256"/>
                    <a:pt x="248" y="256"/>
                    <a:pt x="248" y="256"/>
                  </a:cubicBezTo>
                  <a:cubicBezTo>
                    <a:pt x="257" y="251"/>
                    <a:pt x="257" y="251"/>
                    <a:pt x="257" y="251"/>
                  </a:cubicBezTo>
                  <a:cubicBezTo>
                    <a:pt x="248" y="232"/>
                    <a:pt x="248" y="232"/>
                    <a:pt x="248" y="232"/>
                  </a:cubicBezTo>
                  <a:cubicBezTo>
                    <a:pt x="248" y="231"/>
                    <a:pt x="248" y="231"/>
                    <a:pt x="248" y="231"/>
                  </a:cubicBezTo>
                  <a:cubicBezTo>
                    <a:pt x="263" y="211"/>
                    <a:pt x="263" y="211"/>
                    <a:pt x="263" y="211"/>
                  </a:cubicBezTo>
                  <a:cubicBezTo>
                    <a:pt x="257" y="202"/>
                    <a:pt x="257" y="202"/>
                    <a:pt x="257" y="202"/>
                  </a:cubicBezTo>
                  <a:cubicBezTo>
                    <a:pt x="251" y="195"/>
                    <a:pt x="246" y="192"/>
                    <a:pt x="244" y="192"/>
                  </a:cubicBezTo>
                  <a:cubicBezTo>
                    <a:pt x="242" y="192"/>
                    <a:pt x="242" y="192"/>
                    <a:pt x="242" y="192"/>
                  </a:cubicBezTo>
                  <a:cubicBezTo>
                    <a:pt x="235" y="200"/>
                    <a:pt x="235" y="200"/>
                    <a:pt x="235" y="200"/>
                  </a:cubicBezTo>
                  <a:cubicBezTo>
                    <a:pt x="233" y="199"/>
                    <a:pt x="233" y="199"/>
                    <a:pt x="233" y="199"/>
                  </a:cubicBezTo>
                  <a:cubicBezTo>
                    <a:pt x="232" y="199"/>
                    <a:pt x="232" y="199"/>
                    <a:pt x="232" y="199"/>
                  </a:cubicBezTo>
                  <a:cubicBezTo>
                    <a:pt x="220" y="195"/>
                    <a:pt x="220" y="195"/>
                    <a:pt x="220" y="195"/>
                  </a:cubicBezTo>
                  <a:cubicBezTo>
                    <a:pt x="216" y="184"/>
                    <a:pt x="216" y="184"/>
                    <a:pt x="216" y="184"/>
                  </a:cubicBezTo>
                  <a:cubicBezTo>
                    <a:pt x="211" y="183"/>
                    <a:pt x="206" y="180"/>
                    <a:pt x="202" y="176"/>
                  </a:cubicBezTo>
                  <a:cubicBezTo>
                    <a:pt x="195" y="171"/>
                    <a:pt x="195" y="171"/>
                    <a:pt x="195" y="171"/>
                  </a:cubicBezTo>
                  <a:cubicBezTo>
                    <a:pt x="188" y="168"/>
                    <a:pt x="185" y="165"/>
                    <a:pt x="185" y="161"/>
                  </a:cubicBezTo>
                  <a:cubicBezTo>
                    <a:pt x="184" y="157"/>
                    <a:pt x="185" y="152"/>
                    <a:pt x="189" y="146"/>
                  </a:cubicBezTo>
                  <a:cubicBezTo>
                    <a:pt x="197" y="135"/>
                    <a:pt x="201" y="126"/>
                    <a:pt x="201" y="119"/>
                  </a:cubicBezTo>
                  <a:cubicBezTo>
                    <a:pt x="201" y="110"/>
                    <a:pt x="201" y="110"/>
                    <a:pt x="201" y="110"/>
                  </a:cubicBezTo>
                  <a:cubicBezTo>
                    <a:pt x="206" y="111"/>
                    <a:pt x="206" y="111"/>
                    <a:pt x="206" y="111"/>
                  </a:cubicBezTo>
                  <a:cubicBezTo>
                    <a:pt x="222" y="111"/>
                    <a:pt x="222" y="111"/>
                    <a:pt x="222" y="111"/>
                  </a:cubicBezTo>
                  <a:cubicBezTo>
                    <a:pt x="223" y="110"/>
                    <a:pt x="225" y="103"/>
                    <a:pt x="228" y="91"/>
                  </a:cubicBezTo>
                  <a:cubicBezTo>
                    <a:pt x="223" y="90"/>
                    <a:pt x="223" y="90"/>
                    <a:pt x="223" y="90"/>
                  </a:cubicBezTo>
                  <a:cubicBezTo>
                    <a:pt x="212" y="98"/>
                    <a:pt x="204" y="103"/>
                    <a:pt x="197" y="105"/>
                  </a:cubicBezTo>
                  <a:cubicBezTo>
                    <a:pt x="190" y="107"/>
                    <a:pt x="180" y="103"/>
                    <a:pt x="166" y="93"/>
                  </a:cubicBezTo>
                  <a:cubicBezTo>
                    <a:pt x="166" y="92"/>
                    <a:pt x="166" y="92"/>
                    <a:pt x="166" y="92"/>
                  </a:cubicBezTo>
                  <a:lnTo>
                    <a:pt x="166" y="9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 name="Freeform 32"/>
            <p:cNvSpPr/>
            <p:nvPr/>
          </p:nvSpPr>
          <p:spPr bwMode="auto">
            <a:xfrm>
              <a:off x="3754078" y="2779916"/>
              <a:ext cx="557492" cy="349509"/>
            </a:xfrm>
            <a:custGeom>
              <a:avLst/>
              <a:gdLst>
                <a:gd name="T0" fmla="*/ 342 w 375"/>
                <a:gd name="T1" fmla="*/ 7 h 235"/>
                <a:gd name="T2" fmla="*/ 309 w 375"/>
                <a:gd name="T3" fmla="*/ 10 h 235"/>
                <a:gd name="T4" fmla="*/ 234 w 375"/>
                <a:gd name="T5" fmla="*/ 36 h 235"/>
                <a:gd name="T6" fmla="*/ 236 w 375"/>
                <a:gd name="T7" fmla="*/ 53 h 235"/>
                <a:gd name="T8" fmla="*/ 185 w 375"/>
                <a:gd name="T9" fmla="*/ 45 h 235"/>
                <a:gd name="T10" fmla="*/ 147 w 375"/>
                <a:gd name="T11" fmla="*/ 0 h 235"/>
                <a:gd name="T12" fmla="*/ 131 w 375"/>
                <a:gd name="T13" fmla="*/ 18 h 235"/>
                <a:gd name="T14" fmla="*/ 111 w 375"/>
                <a:gd name="T15" fmla="*/ 7 h 235"/>
                <a:gd name="T16" fmla="*/ 103 w 375"/>
                <a:gd name="T17" fmla="*/ 17 h 235"/>
                <a:gd name="T18" fmla="*/ 89 w 375"/>
                <a:gd name="T19" fmla="*/ 22 h 235"/>
                <a:gd name="T20" fmla="*/ 12 w 375"/>
                <a:gd name="T21" fmla="*/ 111 h 235"/>
                <a:gd name="T22" fmla="*/ 20 w 375"/>
                <a:gd name="T23" fmla="*/ 131 h 235"/>
                <a:gd name="T24" fmla="*/ 22 w 375"/>
                <a:gd name="T25" fmla="*/ 149 h 235"/>
                <a:gd name="T26" fmla="*/ 30 w 375"/>
                <a:gd name="T27" fmla="*/ 180 h 235"/>
                <a:gd name="T28" fmla="*/ 0 w 375"/>
                <a:gd name="T29" fmla="*/ 205 h 235"/>
                <a:gd name="T30" fmla="*/ 16 w 375"/>
                <a:gd name="T31" fmla="*/ 213 h 235"/>
                <a:gd name="T32" fmla="*/ 32 w 375"/>
                <a:gd name="T33" fmla="*/ 228 h 235"/>
                <a:gd name="T34" fmla="*/ 65 w 375"/>
                <a:gd name="T35" fmla="*/ 230 h 235"/>
                <a:gd name="T36" fmla="*/ 80 w 375"/>
                <a:gd name="T37" fmla="*/ 198 h 235"/>
                <a:gd name="T38" fmla="*/ 103 w 375"/>
                <a:gd name="T39" fmla="*/ 208 h 235"/>
                <a:gd name="T40" fmla="*/ 103 w 375"/>
                <a:gd name="T41" fmla="*/ 210 h 235"/>
                <a:gd name="T42" fmla="*/ 129 w 375"/>
                <a:gd name="T43" fmla="*/ 228 h 235"/>
                <a:gd name="T44" fmla="*/ 160 w 375"/>
                <a:gd name="T45" fmla="*/ 217 h 235"/>
                <a:gd name="T46" fmla="*/ 185 w 375"/>
                <a:gd name="T47" fmla="*/ 216 h 235"/>
                <a:gd name="T48" fmla="*/ 187 w 375"/>
                <a:gd name="T49" fmla="*/ 213 h 235"/>
                <a:gd name="T50" fmla="*/ 206 w 375"/>
                <a:gd name="T51" fmla="*/ 190 h 235"/>
                <a:gd name="T52" fmla="*/ 216 w 375"/>
                <a:gd name="T53" fmla="*/ 184 h 235"/>
                <a:gd name="T54" fmla="*/ 218 w 375"/>
                <a:gd name="T55" fmla="*/ 185 h 235"/>
                <a:gd name="T56" fmla="*/ 225 w 375"/>
                <a:gd name="T57" fmla="*/ 187 h 235"/>
                <a:gd name="T58" fmla="*/ 232 w 375"/>
                <a:gd name="T59" fmla="*/ 151 h 235"/>
                <a:gd name="T60" fmla="*/ 259 w 375"/>
                <a:gd name="T61" fmla="*/ 130 h 235"/>
                <a:gd name="T62" fmla="*/ 256 w 375"/>
                <a:gd name="T63" fmla="*/ 106 h 235"/>
                <a:gd name="T64" fmla="*/ 277 w 375"/>
                <a:gd name="T65" fmla="*/ 107 h 235"/>
                <a:gd name="T66" fmla="*/ 278 w 375"/>
                <a:gd name="T67" fmla="*/ 95 h 235"/>
                <a:gd name="T68" fmla="*/ 291 w 375"/>
                <a:gd name="T69" fmla="*/ 89 h 235"/>
                <a:gd name="T70" fmla="*/ 285 w 375"/>
                <a:gd name="T71" fmla="*/ 82 h 235"/>
                <a:gd name="T72" fmla="*/ 285 w 375"/>
                <a:gd name="T73" fmla="*/ 78 h 235"/>
                <a:gd name="T74" fmla="*/ 285 w 375"/>
                <a:gd name="T75" fmla="*/ 75 h 235"/>
                <a:gd name="T76" fmla="*/ 289 w 375"/>
                <a:gd name="T77" fmla="*/ 75 h 235"/>
                <a:gd name="T78" fmla="*/ 349 w 375"/>
                <a:gd name="T79" fmla="*/ 36 h 235"/>
                <a:gd name="T80" fmla="*/ 364 w 375"/>
                <a:gd name="T81" fmla="*/ 42 h 235"/>
                <a:gd name="T82" fmla="*/ 366 w 375"/>
                <a:gd name="T83" fmla="*/ 27 h 235"/>
                <a:gd name="T84" fmla="*/ 367 w 375"/>
                <a:gd name="T85" fmla="*/ 25 h 235"/>
                <a:gd name="T86" fmla="*/ 375 w 375"/>
                <a:gd name="T87" fmla="*/ 11 h 235"/>
                <a:gd name="T88" fmla="*/ 368 w 375"/>
                <a:gd name="T89" fmla="*/ 11 h 235"/>
                <a:gd name="T90" fmla="*/ 367 w 375"/>
                <a:gd name="T91" fmla="*/ 12 h 235"/>
                <a:gd name="T92" fmla="*/ 350 w 375"/>
                <a:gd name="T93" fmla="*/ 14 h 235"/>
                <a:gd name="T94" fmla="*/ 349 w 375"/>
                <a:gd name="T95" fmla="*/ 13 h 235"/>
                <a:gd name="T96" fmla="*/ 346 w 375"/>
                <a:gd name="T97"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5" h="235">
                  <a:moveTo>
                    <a:pt x="343" y="7"/>
                  </a:moveTo>
                  <a:cubicBezTo>
                    <a:pt x="342" y="7"/>
                    <a:pt x="342" y="7"/>
                    <a:pt x="342" y="7"/>
                  </a:cubicBezTo>
                  <a:cubicBezTo>
                    <a:pt x="342" y="11"/>
                    <a:pt x="340" y="13"/>
                    <a:pt x="336" y="13"/>
                  </a:cubicBezTo>
                  <a:cubicBezTo>
                    <a:pt x="309" y="10"/>
                    <a:pt x="309" y="10"/>
                    <a:pt x="309" y="10"/>
                  </a:cubicBezTo>
                  <a:cubicBezTo>
                    <a:pt x="291" y="7"/>
                    <a:pt x="278" y="4"/>
                    <a:pt x="272" y="0"/>
                  </a:cubicBezTo>
                  <a:cubicBezTo>
                    <a:pt x="234" y="36"/>
                    <a:pt x="234" y="36"/>
                    <a:pt x="234" y="36"/>
                  </a:cubicBezTo>
                  <a:cubicBezTo>
                    <a:pt x="236" y="51"/>
                    <a:pt x="236" y="51"/>
                    <a:pt x="236" y="51"/>
                  </a:cubicBezTo>
                  <a:cubicBezTo>
                    <a:pt x="236" y="53"/>
                    <a:pt x="236" y="53"/>
                    <a:pt x="236" y="53"/>
                  </a:cubicBezTo>
                  <a:cubicBezTo>
                    <a:pt x="232" y="53"/>
                    <a:pt x="232" y="53"/>
                    <a:pt x="232" y="53"/>
                  </a:cubicBezTo>
                  <a:cubicBezTo>
                    <a:pt x="203" y="58"/>
                    <a:pt x="187" y="55"/>
                    <a:pt x="185" y="45"/>
                  </a:cubicBezTo>
                  <a:cubicBezTo>
                    <a:pt x="181" y="2"/>
                    <a:pt x="181" y="2"/>
                    <a:pt x="181" y="2"/>
                  </a:cubicBezTo>
                  <a:cubicBezTo>
                    <a:pt x="147" y="0"/>
                    <a:pt x="147" y="0"/>
                    <a:pt x="147" y="0"/>
                  </a:cubicBezTo>
                  <a:cubicBezTo>
                    <a:pt x="132" y="31"/>
                    <a:pt x="132" y="31"/>
                    <a:pt x="132" y="31"/>
                  </a:cubicBezTo>
                  <a:cubicBezTo>
                    <a:pt x="131" y="18"/>
                    <a:pt x="131" y="18"/>
                    <a:pt x="131" y="18"/>
                  </a:cubicBezTo>
                  <a:cubicBezTo>
                    <a:pt x="130" y="7"/>
                    <a:pt x="128" y="1"/>
                    <a:pt x="126" y="0"/>
                  </a:cubicBezTo>
                  <a:cubicBezTo>
                    <a:pt x="111" y="7"/>
                    <a:pt x="111" y="7"/>
                    <a:pt x="111" y="7"/>
                  </a:cubicBezTo>
                  <a:cubicBezTo>
                    <a:pt x="104" y="16"/>
                    <a:pt x="104" y="16"/>
                    <a:pt x="104" y="16"/>
                  </a:cubicBezTo>
                  <a:cubicBezTo>
                    <a:pt x="103" y="17"/>
                    <a:pt x="103" y="17"/>
                    <a:pt x="103" y="17"/>
                  </a:cubicBezTo>
                  <a:cubicBezTo>
                    <a:pt x="103" y="17"/>
                    <a:pt x="103" y="17"/>
                    <a:pt x="103" y="17"/>
                  </a:cubicBezTo>
                  <a:cubicBezTo>
                    <a:pt x="89" y="22"/>
                    <a:pt x="89" y="22"/>
                    <a:pt x="89" y="22"/>
                  </a:cubicBezTo>
                  <a:cubicBezTo>
                    <a:pt x="74" y="34"/>
                    <a:pt x="60" y="47"/>
                    <a:pt x="49" y="61"/>
                  </a:cubicBezTo>
                  <a:cubicBezTo>
                    <a:pt x="12" y="111"/>
                    <a:pt x="12" y="111"/>
                    <a:pt x="12" y="111"/>
                  </a:cubicBezTo>
                  <a:cubicBezTo>
                    <a:pt x="20" y="128"/>
                    <a:pt x="20" y="128"/>
                    <a:pt x="20" y="128"/>
                  </a:cubicBezTo>
                  <a:cubicBezTo>
                    <a:pt x="20" y="131"/>
                    <a:pt x="20" y="131"/>
                    <a:pt x="20" y="131"/>
                  </a:cubicBezTo>
                  <a:cubicBezTo>
                    <a:pt x="19" y="131"/>
                    <a:pt x="19" y="131"/>
                    <a:pt x="19" y="131"/>
                  </a:cubicBezTo>
                  <a:cubicBezTo>
                    <a:pt x="16" y="136"/>
                    <a:pt x="18" y="142"/>
                    <a:pt x="22" y="149"/>
                  </a:cubicBezTo>
                  <a:cubicBezTo>
                    <a:pt x="27" y="158"/>
                    <a:pt x="30" y="167"/>
                    <a:pt x="30" y="178"/>
                  </a:cubicBezTo>
                  <a:cubicBezTo>
                    <a:pt x="30" y="180"/>
                    <a:pt x="30" y="180"/>
                    <a:pt x="30" y="180"/>
                  </a:cubicBezTo>
                  <a:cubicBezTo>
                    <a:pt x="0" y="198"/>
                    <a:pt x="0" y="198"/>
                    <a:pt x="0" y="198"/>
                  </a:cubicBezTo>
                  <a:cubicBezTo>
                    <a:pt x="0" y="205"/>
                    <a:pt x="0" y="205"/>
                    <a:pt x="0" y="205"/>
                  </a:cubicBezTo>
                  <a:cubicBezTo>
                    <a:pt x="14" y="211"/>
                    <a:pt x="14" y="211"/>
                    <a:pt x="14" y="211"/>
                  </a:cubicBezTo>
                  <a:cubicBezTo>
                    <a:pt x="16" y="211"/>
                    <a:pt x="16" y="213"/>
                    <a:pt x="16" y="213"/>
                  </a:cubicBezTo>
                  <a:cubicBezTo>
                    <a:pt x="16" y="215"/>
                    <a:pt x="16" y="215"/>
                    <a:pt x="16" y="215"/>
                  </a:cubicBezTo>
                  <a:cubicBezTo>
                    <a:pt x="16" y="218"/>
                    <a:pt x="21" y="223"/>
                    <a:pt x="32" y="228"/>
                  </a:cubicBezTo>
                  <a:cubicBezTo>
                    <a:pt x="57" y="235"/>
                    <a:pt x="57" y="235"/>
                    <a:pt x="57" y="235"/>
                  </a:cubicBezTo>
                  <a:cubicBezTo>
                    <a:pt x="65" y="230"/>
                    <a:pt x="65" y="230"/>
                    <a:pt x="65" y="230"/>
                  </a:cubicBezTo>
                  <a:cubicBezTo>
                    <a:pt x="73" y="218"/>
                    <a:pt x="73" y="218"/>
                    <a:pt x="73" y="218"/>
                  </a:cubicBezTo>
                  <a:cubicBezTo>
                    <a:pt x="80" y="198"/>
                    <a:pt x="80" y="198"/>
                    <a:pt x="80" y="198"/>
                  </a:cubicBezTo>
                  <a:cubicBezTo>
                    <a:pt x="100" y="206"/>
                    <a:pt x="100" y="206"/>
                    <a:pt x="100" y="206"/>
                  </a:cubicBezTo>
                  <a:cubicBezTo>
                    <a:pt x="103" y="208"/>
                    <a:pt x="103" y="208"/>
                    <a:pt x="103" y="208"/>
                  </a:cubicBezTo>
                  <a:cubicBezTo>
                    <a:pt x="103" y="209"/>
                    <a:pt x="103" y="209"/>
                    <a:pt x="103" y="209"/>
                  </a:cubicBezTo>
                  <a:cubicBezTo>
                    <a:pt x="103" y="210"/>
                    <a:pt x="103" y="210"/>
                    <a:pt x="103" y="210"/>
                  </a:cubicBezTo>
                  <a:cubicBezTo>
                    <a:pt x="99" y="218"/>
                    <a:pt x="101" y="224"/>
                    <a:pt x="107" y="227"/>
                  </a:cubicBezTo>
                  <a:cubicBezTo>
                    <a:pt x="129" y="228"/>
                    <a:pt x="129" y="228"/>
                    <a:pt x="129" y="228"/>
                  </a:cubicBezTo>
                  <a:cubicBezTo>
                    <a:pt x="137" y="227"/>
                    <a:pt x="143" y="224"/>
                    <a:pt x="147" y="220"/>
                  </a:cubicBezTo>
                  <a:cubicBezTo>
                    <a:pt x="150" y="217"/>
                    <a:pt x="154" y="216"/>
                    <a:pt x="160" y="217"/>
                  </a:cubicBezTo>
                  <a:cubicBezTo>
                    <a:pt x="168" y="218"/>
                    <a:pt x="175" y="221"/>
                    <a:pt x="180" y="227"/>
                  </a:cubicBezTo>
                  <a:cubicBezTo>
                    <a:pt x="185" y="216"/>
                    <a:pt x="185" y="216"/>
                    <a:pt x="185" y="216"/>
                  </a:cubicBezTo>
                  <a:cubicBezTo>
                    <a:pt x="186" y="213"/>
                    <a:pt x="186" y="213"/>
                    <a:pt x="186" y="213"/>
                  </a:cubicBezTo>
                  <a:cubicBezTo>
                    <a:pt x="187" y="213"/>
                    <a:pt x="187" y="213"/>
                    <a:pt x="187" y="213"/>
                  </a:cubicBezTo>
                  <a:cubicBezTo>
                    <a:pt x="190" y="211"/>
                    <a:pt x="192" y="208"/>
                    <a:pt x="195" y="203"/>
                  </a:cubicBezTo>
                  <a:cubicBezTo>
                    <a:pt x="197" y="198"/>
                    <a:pt x="200" y="193"/>
                    <a:pt x="206" y="190"/>
                  </a:cubicBezTo>
                  <a:cubicBezTo>
                    <a:pt x="216" y="185"/>
                    <a:pt x="216" y="185"/>
                    <a:pt x="216" y="185"/>
                  </a:cubicBezTo>
                  <a:cubicBezTo>
                    <a:pt x="216" y="184"/>
                    <a:pt x="216" y="184"/>
                    <a:pt x="216" y="184"/>
                  </a:cubicBezTo>
                  <a:cubicBezTo>
                    <a:pt x="217" y="185"/>
                    <a:pt x="217" y="185"/>
                    <a:pt x="217" y="185"/>
                  </a:cubicBezTo>
                  <a:cubicBezTo>
                    <a:pt x="218" y="185"/>
                    <a:pt x="218" y="185"/>
                    <a:pt x="218" y="185"/>
                  </a:cubicBezTo>
                  <a:cubicBezTo>
                    <a:pt x="223" y="186"/>
                    <a:pt x="223" y="186"/>
                    <a:pt x="223" y="186"/>
                  </a:cubicBezTo>
                  <a:cubicBezTo>
                    <a:pt x="225" y="187"/>
                    <a:pt x="225" y="187"/>
                    <a:pt x="225" y="187"/>
                  </a:cubicBezTo>
                  <a:cubicBezTo>
                    <a:pt x="232" y="152"/>
                    <a:pt x="232" y="152"/>
                    <a:pt x="232" y="152"/>
                  </a:cubicBezTo>
                  <a:cubicBezTo>
                    <a:pt x="232" y="151"/>
                    <a:pt x="232" y="151"/>
                    <a:pt x="232" y="151"/>
                  </a:cubicBezTo>
                  <a:cubicBezTo>
                    <a:pt x="243" y="149"/>
                    <a:pt x="243" y="149"/>
                    <a:pt x="243" y="149"/>
                  </a:cubicBezTo>
                  <a:cubicBezTo>
                    <a:pt x="254" y="142"/>
                    <a:pt x="260" y="136"/>
                    <a:pt x="259" y="130"/>
                  </a:cubicBezTo>
                  <a:cubicBezTo>
                    <a:pt x="257" y="120"/>
                    <a:pt x="257" y="120"/>
                    <a:pt x="257" y="120"/>
                  </a:cubicBezTo>
                  <a:cubicBezTo>
                    <a:pt x="254" y="113"/>
                    <a:pt x="254" y="108"/>
                    <a:pt x="256" y="106"/>
                  </a:cubicBezTo>
                  <a:cubicBezTo>
                    <a:pt x="258" y="104"/>
                    <a:pt x="259" y="103"/>
                    <a:pt x="261" y="103"/>
                  </a:cubicBezTo>
                  <a:cubicBezTo>
                    <a:pt x="266" y="103"/>
                    <a:pt x="272" y="105"/>
                    <a:pt x="277" y="107"/>
                  </a:cubicBezTo>
                  <a:cubicBezTo>
                    <a:pt x="278" y="96"/>
                    <a:pt x="278" y="96"/>
                    <a:pt x="278" y="96"/>
                  </a:cubicBezTo>
                  <a:cubicBezTo>
                    <a:pt x="278" y="95"/>
                    <a:pt x="278" y="95"/>
                    <a:pt x="278" y="95"/>
                  </a:cubicBezTo>
                  <a:cubicBezTo>
                    <a:pt x="279" y="94"/>
                    <a:pt x="279" y="94"/>
                    <a:pt x="279" y="94"/>
                  </a:cubicBezTo>
                  <a:cubicBezTo>
                    <a:pt x="291" y="89"/>
                    <a:pt x="291" y="89"/>
                    <a:pt x="291" y="89"/>
                  </a:cubicBezTo>
                  <a:cubicBezTo>
                    <a:pt x="292" y="82"/>
                    <a:pt x="292" y="82"/>
                    <a:pt x="292" y="82"/>
                  </a:cubicBezTo>
                  <a:cubicBezTo>
                    <a:pt x="285" y="82"/>
                    <a:pt x="285" y="82"/>
                    <a:pt x="285" y="82"/>
                  </a:cubicBezTo>
                  <a:cubicBezTo>
                    <a:pt x="284" y="82"/>
                    <a:pt x="284" y="82"/>
                    <a:pt x="284" y="82"/>
                  </a:cubicBezTo>
                  <a:cubicBezTo>
                    <a:pt x="285" y="78"/>
                    <a:pt x="285" y="78"/>
                    <a:pt x="285" y="78"/>
                  </a:cubicBezTo>
                  <a:cubicBezTo>
                    <a:pt x="285" y="76"/>
                    <a:pt x="285" y="76"/>
                    <a:pt x="285" y="76"/>
                  </a:cubicBezTo>
                  <a:cubicBezTo>
                    <a:pt x="285" y="75"/>
                    <a:pt x="285" y="75"/>
                    <a:pt x="285" y="75"/>
                  </a:cubicBezTo>
                  <a:cubicBezTo>
                    <a:pt x="287" y="75"/>
                    <a:pt x="287" y="75"/>
                    <a:pt x="287" y="75"/>
                  </a:cubicBezTo>
                  <a:cubicBezTo>
                    <a:pt x="289" y="75"/>
                    <a:pt x="289" y="75"/>
                    <a:pt x="289" y="75"/>
                  </a:cubicBezTo>
                  <a:cubicBezTo>
                    <a:pt x="294" y="75"/>
                    <a:pt x="299" y="72"/>
                    <a:pt x="305" y="67"/>
                  </a:cubicBezTo>
                  <a:cubicBezTo>
                    <a:pt x="349" y="36"/>
                    <a:pt x="349" y="36"/>
                    <a:pt x="349" y="36"/>
                  </a:cubicBezTo>
                  <a:cubicBezTo>
                    <a:pt x="350" y="36"/>
                    <a:pt x="350" y="36"/>
                    <a:pt x="350" y="36"/>
                  </a:cubicBezTo>
                  <a:cubicBezTo>
                    <a:pt x="364" y="42"/>
                    <a:pt x="364" y="42"/>
                    <a:pt x="364" y="42"/>
                  </a:cubicBezTo>
                  <a:cubicBezTo>
                    <a:pt x="369" y="41"/>
                    <a:pt x="369" y="41"/>
                    <a:pt x="369" y="41"/>
                  </a:cubicBezTo>
                  <a:cubicBezTo>
                    <a:pt x="366" y="27"/>
                    <a:pt x="366" y="27"/>
                    <a:pt x="366" y="27"/>
                  </a:cubicBezTo>
                  <a:cubicBezTo>
                    <a:pt x="366" y="25"/>
                    <a:pt x="366" y="25"/>
                    <a:pt x="366" y="25"/>
                  </a:cubicBezTo>
                  <a:cubicBezTo>
                    <a:pt x="367" y="25"/>
                    <a:pt x="367" y="25"/>
                    <a:pt x="367" y="25"/>
                  </a:cubicBezTo>
                  <a:cubicBezTo>
                    <a:pt x="367" y="24"/>
                    <a:pt x="367" y="24"/>
                    <a:pt x="367" y="24"/>
                  </a:cubicBezTo>
                  <a:cubicBezTo>
                    <a:pt x="375" y="11"/>
                    <a:pt x="375" y="11"/>
                    <a:pt x="375" y="11"/>
                  </a:cubicBezTo>
                  <a:cubicBezTo>
                    <a:pt x="373" y="10"/>
                    <a:pt x="373" y="10"/>
                    <a:pt x="373" y="10"/>
                  </a:cubicBezTo>
                  <a:cubicBezTo>
                    <a:pt x="368" y="11"/>
                    <a:pt x="368" y="11"/>
                    <a:pt x="368" y="11"/>
                  </a:cubicBezTo>
                  <a:cubicBezTo>
                    <a:pt x="368" y="12"/>
                    <a:pt x="368" y="12"/>
                    <a:pt x="368" y="12"/>
                  </a:cubicBezTo>
                  <a:cubicBezTo>
                    <a:pt x="367" y="12"/>
                    <a:pt x="367" y="12"/>
                    <a:pt x="367" y="12"/>
                  </a:cubicBezTo>
                  <a:cubicBezTo>
                    <a:pt x="354" y="14"/>
                    <a:pt x="354" y="14"/>
                    <a:pt x="354" y="14"/>
                  </a:cubicBezTo>
                  <a:cubicBezTo>
                    <a:pt x="350" y="14"/>
                    <a:pt x="350" y="14"/>
                    <a:pt x="350" y="14"/>
                  </a:cubicBezTo>
                  <a:cubicBezTo>
                    <a:pt x="349" y="14"/>
                    <a:pt x="349" y="14"/>
                    <a:pt x="349" y="14"/>
                  </a:cubicBezTo>
                  <a:cubicBezTo>
                    <a:pt x="349" y="13"/>
                    <a:pt x="349" y="13"/>
                    <a:pt x="349" y="13"/>
                  </a:cubicBezTo>
                  <a:cubicBezTo>
                    <a:pt x="349" y="11"/>
                    <a:pt x="349" y="11"/>
                    <a:pt x="349" y="11"/>
                  </a:cubicBezTo>
                  <a:cubicBezTo>
                    <a:pt x="346" y="7"/>
                    <a:pt x="346" y="7"/>
                    <a:pt x="346" y="7"/>
                  </a:cubicBezTo>
                  <a:lnTo>
                    <a:pt x="343" y="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33"/>
            <p:cNvSpPr/>
            <p:nvPr/>
          </p:nvSpPr>
          <p:spPr bwMode="auto">
            <a:xfrm>
              <a:off x="3868531" y="3065431"/>
              <a:ext cx="484882" cy="375353"/>
            </a:xfrm>
            <a:custGeom>
              <a:avLst/>
              <a:gdLst>
                <a:gd name="T0" fmla="*/ 208 w 326"/>
                <a:gd name="T1" fmla="*/ 39 h 252"/>
                <a:gd name="T2" fmla="*/ 146 w 326"/>
                <a:gd name="T3" fmla="*/ 15 h 252"/>
                <a:gd name="T4" fmla="*/ 146 w 326"/>
                <a:gd name="T5" fmla="*/ 2 h 252"/>
                <a:gd name="T6" fmla="*/ 141 w 326"/>
                <a:gd name="T7" fmla="*/ 0 h 252"/>
                <a:gd name="T8" fmla="*/ 115 w 326"/>
                <a:gd name="T9" fmla="*/ 28 h 252"/>
                <a:gd name="T10" fmla="*/ 99 w 326"/>
                <a:gd name="T11" fmla="*/ 41 h 252"/>
                <a:gd name="T12" fmla="*/ 82 w 326"/>
                <a:gd name="T13" fmla="*/ 33 h 252"/>
                <a:gd name="T14" fmla="*/ 53 w 326"/>
                <a:gd name="T15" fmla="*/ 44 h 252"/>
                <a:gd name="T16" fmla="*/ 17 w 326"/>
                <a:gd name="T17" fmla="*/ 19 h 252"/>
                <a:gd name="T18" fmla="*/ 3 w 326"/>
                <a:gd name="T19" fmla="*/ 30 h 252"/>
                <a:gd name="T20" fmla="*/ 2 w 326"/>
                <a:gd name="T21" fmla="*/ 31 h 252"/>
                <a:gd name="T22" fmla="*/ 6 w 326"/>
                <a:gd name="T23" fmla="*/ 35 h 252"/>
                <a:gd name="T24" fmla="*/ 8 w 326"/>
                <a:gd name="T25" fmla="*/ 36 h 252"/>
                <a:gd name="T26" fmla="*/ 34 w 326"/>
                <a:gd name="T27" fmla="*/ 66 h 252"/>
                <a:gd name="T28" fmla="*/ 84 w 326"/>
                <a:gd name="T29" fmla="*/ 83 h 252"/>
                <a:gd name="T30" fmla="*/ 130 w 326"/>
                <a:gd name="T31" fmla="*/ 139 h 252"/>
                <a:gd name="T32" fmla="*/ 156 w 326"/>
                <a:gd name="T33" fmla="*/ 124 h 252"/>
                <a:gd name="T34" fmla="*/ 158 w 326"/>
                <a:gd name="T35" fmla="*/ 124 h 252"/>
                <a:gd name="T36" fmla="*/ 172 w 326"/>
                <a:gd name="T37" fmla="*/ 126 h 252"/>
                <a:gd name="T38" fmla="*/ 171 w 326"/>
                <a:gd name="T39" fmla="*/ 130 h 252"/>
                <a:gd name="T40" fmla="*/ 144 w 326"/>
                <a:gd name="T41" fmla="*/ 160 h 252"/>
                <a:gd name="T42" fmla="*/ 130 w 326"/>
                <a:gd name="T43" fmla="*/ 191 h 252"/>
                <a:gd name="T44" fmla="*/ 143 w 326"/>
                <a:gd name="T45" fmla="*/ 212 h 252"/>
                <a:gd name="T46" fmla="*/ 157 w 326"/>
                <a:gd name="T47" fmla="*/ 218 h 252"/>
                <a:gd name="T48" fmla="*/ 168 w 326"/>
                <a:gd name="T49" fmla="*/ 233 h 252"/>
                <a:gd name="T50" fmla="*/ 179 w 326"/>
                <a:gd name="T51" fmla="*/ 226 h 252"/>
                <a:gd name="T52" fmla="*/ 204 w 326"/>
                <a:gd name="T53" fmla="*/ 247 h 252"/>
                <a:gd name="T54" fmla="*/ 228 w 326"/>
                <a:gd name="T55" fmla="*/ 248 h 252"/>
                <a:gd name="T56" fmla="*/ 262 w 326"/>
                <a:gd name="T57" fmla="*/ 246 h 252"/>
                <a:gd name="T58" fmla="*/ 274 w 326"/>
                <a:gd name="T59" fmla="*/ 239 h 252"/>
                <a:gd name="T60" fmla="*/ 273 w 326"/>
                <a:gd name="T61" fmla="*/ 225 h 252"/>
                <a:gd name="T62" fmla="*/ 280 w 326"/>
                <a:gd name="T63" fmla="*/ 206 h 252"/>
                <a:gd name="T64" fmla="*/ 292 w 326"/>
                <a:gd name="T65" fmla="*/ 192 h 252"/>
                <a:gd name="T66" fmla="*/ 321 w 326"/>
                <a:gd name="T67" fmla="*/ 192 h 252"/>
                <a:gd name="T68" fmla="*/ 312 w 326"/>
                <a:gd name="T69" fmla="*/ 169 h 252"/>
                <a:gd name="T70" fmla="*/ 299 w 326"/>
                <a:gd name="T71" fmla="*/ 167 h 252"/>
                <a:gd name="T72" fmla="*/ 268 w 326"/>
                <a:gd name="T73" fmla="*/ 148 h 252"/>
                <a:gd name="T74" fmla="*/ 253 w 326"/>
                <a:gd name="T75" fmla="*/ 142 h 252"/>
                <a:gd name="T76" fmla="*/ 228 w 326"/>
                <a:gd name="T77" fmla="*/ 73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6" h="252">
                  <a:moveTo>
                    <a:pt x="228" y="73"/>
                  </a:moveTo>
                  <a:cubicBezTo>
                    <a:pt x="220" y="67"/>
                    <a:pt x="214" y="56"/>
                    <a:pt x="208" y="39"/>
                  </a:cubicBezTo>
                  <a:cubicBezTo>
                    <a:pt x="188" y="39"/>
                    <a:pt x="176" y="35"/>
                    <a:pt x="170" y="28"/>
                  </a:cubicBezTo>
                  <a:cubicBezTo>
                    <a:pt x="166" y="22"/>
                    <a:pt x="158" y="18"/>
                    <a:pt x="146" y="15"/>
                  </a:cubicBezTo>
                  <a:cubicBezTo>
                    <a:pt x="143" y="14"/>
                    <a:pt x="143" y="14"/>
                    <a:pt x="143" y="14"/>
                  </a:cubicBezTo>
                  <a:cubicBezTo>
                    <a:pt x="146" y="2"/>
                    <a:pt x="146" y="2"/>
                    <a:pt x="146" y="2"/>
                  </a:cubicBezTo>
                  <a:cubicBezTo>
                    <a:pt x="144" y="1"/>
                    <a:pt x="144" y="1"/>
                    <a:pt x="144" y="1"/>
                  </a:cubicBezTo>
                  <a:cubicBezTo>
                    <a:pt x="141" y="0"/>
                    <a:pt x="141" y="0"/>
                    <a:pt x="141" y="0"/>
                  </a:cubicBezTo>
                  <a:cubicBezTo>
                    <a:pt x="132" y="4"/>
                    <a:pt x="127" y="8"/>
                    <a:pt x="125" y="14"/>
                  </a:cubicBezTo>
                  <a:cubicBezTo>
                    <a:pt x="122" y="19"/>
                    <a:pt x="119" y="24"/>
                    <a:pt x="115" y="28"/>
                  </a:cubicBezTo>
                  <a:cubicBezTo>
                    <a:pt x="111" y="39"/>
                    <a:pt x="108" y="44"/>
                    <a:pt x="104" y="44"/>
                  </a:cubicBezTo>
                  <a:cubicBezTo>
                    <a:pt x="102" y="45"/>
                    <a:pt x="101" y="44"/>
                    <a:pt x="99" y="41"/>
                  </a:cubicBezTo>
                  <a:cubicBezTo>
                    <a:pt x="94" y="37"/>
                    <a:pt x="94" y="37"/>
                    <a:pt x="94" y="37"/>
                  </a:cubicBezTo>
                  <a:cubicBezTo>
                    <a:pt x="90" y="35"/>
                    <a:pt x="86" y="33"/>
                    <a:pt x="82" y="33"/>
                  </a:cubicBezTo>
                  <a:cubicBezTo>
                    <a:pt x="75" y="34"/>
                    <a:pt x="75" y="34"/>
                    <a:pt x="75" y="34"/>
                  </a:cubicBezTo>
                  <a:cubicBezTo>
                    <a:pt x="70" y="39"/>
                    <a:pt x="63" y="42"/>
                    <a:pt x="53" y="44"/>
                  </a:cubicBezTo>
                  <a:cubicBezTo>
                    <a:pt x="27" y="42"/>
                    <a:pt x="27" y="42"/>
                    <a:pt x="27" y="42"/>
                  </a:cubicBezTo>
                  <a:cubicBezTo>
                    <a:pt x="19" y="38"/>
                    <a:pt x="15" y="30"/>
                    <a:pt x="17" y="19"/>
                  </a:cubicBezTo>
                  <a:cubicBezTo>
                    <a:pt x="8" y="16"/>
                    <a:pt x="8" y="16"/>
                    <a:pt x="8" y="16"/>
                  </a:cubicBezTo>
                  <a:cubicBezTo>
                    <a:pt x="3" y="30"/>
                    <a:pt x="3" y="30"/>
                    <a:pt x="3" y="30"/>
                  </a:cubicBezTo>
                  <a:cubicBezTo>
                    <a:pt x="3" y="30"/>
                    <a:pt x="3" y="30"/>
                    <a:pt x="3" y="30"/>
                  </a:cubicBezTo>
                  <a:cubicBezTo>
                    <a:pt x="2" y="31"/>
                    <a:pt x="2" y="31"/>
                    <a:pt x="2" y="31"/>
                  </a:cubicBezTo>
                  <a:cubicBezTo>
                    <a:pt x="0" y="34"/>
                    <a:pt x="0" y="34"/>
                    <a:pt x="0" y="34"/>
                  </a:cubicBezTo>
                  <a:cubicBezTo>
                    <a:pt x="6" y="35"/>
                    <a:pt x="6" y="35"/>
                    <a:pt x="6" y="35"/>
                  </a:cubicBezTo>
                  <a:cubicBezTo>
                    <a:pt x="8" y="35"/>
                    <a:pt x="8" y="35"/>
                    <a:pt x="8" y="35"/>
                  </a:cubicBezTo>
                  <a:cubicBezTo>
                    <a:pt x="8" y="36"/>
                    <a:pt x="8" y="36"/>
                    <a:pt x="8" y="36"/>
                  </a:cubicBezTo>
                  <a:cubicBezTo>
                    <a:pt x="8" y="37"/>
                    <a:pt x="8" y="37"/>
                    <a:pt x="8" y="37"/>
                  </a:cubicBezTo>
                  <a:cubicBezTo>
                    <a:pt x="20" y="53"/>
                    <a:pt x="29" y="63"/>
                    <a:pt x="34" y="66"/>
                  </a:cubicBezTo>
                  <a:cubicBezTo>
                    <a:pt x="37" y="67"/>
                    <a:pt x="45" y="70"/>
                    <a:pt x="59" y="74"/>
                  </a:cubicBezTo>
                  <a:cubicBezTo>
                    <a:pt x="84" y="83"/>
                    <a:pt x="84" y="83"/>
                    <a:pt x="84" y="83"/>
                  </a:cubicBezTo>
                  <a:cubicBezTo>
                    <a:pt x="92" y="86"/>
                    <a:pt x="99" y="101"/>
                    <a:pt x="108" y="128"/>
                  </a:cubicBezTo>
                  <a:cubicBezTo>
                    <a:pt x="119" y="136"/>
                    <a:pt x="126" y="139"/>
                    <a:pt x="130" y="139"/>
                  </a:cubicBezTo>
                  <a:cubicBezTo>
                    <a:pt x="135" y="137"/>
                    <a:pt x="143" y="132"/>
                    <a:pt x="155" y="124"/>
                  </a:cubicBezTo>
                  <a:cubicBezTo>
                    <a:pt x="156" y="124"/>
                    <a:pt x="156" y="124"/>
                    <a:pt x="156" y="124"/>
                  </a:cubicBezTo>
                  <a:cubicBezTo>
                    <a:pt x="157" y="123"/>
                    <a:pt x="157" y="123"/>
                    <a:pt x="157" y="123"/>
                  </a:cubicBezTo>
                  <a:cubicBezTo>
                    <a:pt x="158" y="124"/>
                    <a:pt x="158" y="124"/>
                    <a:pt x="158" y="124"/>
                  </a:cubicBezTo>
                  <a:cubicBezTo>
                    <a:pt x="170" y="126"/>
                    <a:pt x="170" y="126"/>
                    <a:pt x="170" y="126"/>
                  </a:cubicBezTo>
                  <a:cubicBezTo>
                    <a:pt x="172" y="126"/>
                    <a:pt x="172" y="126"/>
                    <a:pt x="172" y="126"/>
                  </a:cubicBezTo>
                  <a:cubicBezTo>
                    <a:pt x="172" y="128"/>
                    <a:pt x="172" y="128"/>
                    <a:pt x="172" y="128"/>
                  </a:cubicBezTo>
                  <a:cubicBezTo>
                    <a:pt x="171" y="130"/>
                    <a:pt x="171" y="130"/>
                    <a:pt x="171" y="130"/>
                  </a:cubicBezTo>
                  <a:cubicBezTo>
                    <a:pt x="167" y="147"/>
                    <a:pt x="163" y="157"/>
                    <a:pt x="161" y="159"/>
                  </a:cubicBezTo>
                  <a:cubicBezTo>
                    <a:pt x="144" y="160"/>
                    <a:pt x="144" y="160"/>
                    <a:pt x="144" y="160"/>
                  </a:cubicBezTo>
                  <a:cubicBezTo>
                    <a:pt x="144" y="161"/>
                    <a:pt x="144" y="161"/>
                    <a:pt x="144" y="161"/>
                  </a:cubicBezTo>
                  <a:cubicBezTo>
                    <a:pt x="144" y="168"/>
                    <a:pt x="139" y="178"/>
                    <a:pt x="130" y="191"/>
                  </a:cubicBezTo>
                  <a:cubicBezTo>
                    <a:pt x="128" y="195"/>
                    <a:pt x="127" y="199"/>
                    <a:pt x="127" y="201"/>
                  </a:cubicBezTo>
                  <a:cubicBezTo>
                    <a:pt x="143" y="212"/>
                    <a:pt x="143" y="212"/>
                    <a:pt x="143" y="212"/>
                  </a:cubicBezTo>
                  <a:cubicBezTo>
                    <a:pt x="147" y="217"/>
                    <a:pt x="150" y="218"/>
                    <a:pt x="153" y="218"/>
                  </a:cubicBezTo>
                  <a:cubicBezTo>
                    <a:pt x="157" y="218"/>
                    <a:pt x="157" y="218"/>
                    <a:pt x="157" y="218"/>
                  </a:cubicBezTo>
                  <a:cubicBezTo>
                    <a:pt x="160" y="230"/>
                    <a:pt x="160" y="230"/>
                    <a:pt x="160" y="230"/>
                  </a:cubicBezTo>
                  <a:cubicBezTo>
                    <a:pt x="168" y="233"/>
                    <a:pt x="168" y="233"/>
                    <a:pt x="168" y="233"/>
                  </a:cubicBezTo>
                  <a:cubicBezTo>
                    <a:pt x="172" y="228"/>
                    <a:pt x="172" y="228"/>
                    <a:pt x="172" y="228"/>
                  </a:cubicBezTo>
                  <a:cubicBezTo>
                    <a:pt x="174" y="226"/>
                    <a:pt x="177" y="225"/>
                    <a:pt x="179" y="226"/>
                  </a:cubicBezTo>
                  <a:cubicBezTo>
                    <a:pt x="186" y="226"/>
                    <a:pt x="191" y="230"/>
                    <a:pt x="198" y="239"/>
                  </a:cubicBezTo>
                  <a:cubicBezTo>
                    <a:pt x="204" y="247"/>
                    <a:pt x="204" y="247"/>
                    <a:pt x="204" y="247"/>
                  </a:cubicBezTo>
                  <a:cubicBezTo>
                    <a:pt x="205" y="246"/>
                    <a:pt x="205" y="246"/>
                    <a:pt x="205" y="246"/>
                  </a:cubicBezTo>
                  <a:cubicBezTo>
                    <a:pt x="209" y="244"/>
                    <a:pt x="217" y="244"/>
                    <a:pt x="228" y="248"/>
                  </a:cubicBezTo>
                  <a:cubicBezTo>
                    <a:pt x="246" y="252"/>
                    <a:pt x="246" y="252"/>
                    <a:pt x="246" y="252"/>
                  </a:cubicBezTo>
                  <a:cubicBezTo>
                    <a:pt x="262" y="246"/>
                    <a:pt x="262" y="246"/>
                    <a:pt x="262" y="246"/>
                  </a:cubicBezTo>
                  <a:cubicBezTo>
                    <a:pt x="269" y="243"/>
                    <a:pt x="269" y="243"/>
                    <a:pt x="269" y="243"/>
                  </a:cubicBezTo>
                  <a:cubicBezTo>
                    <a:pt x="274" y="239"/>
                    <a:pt x="274" y="239"/>
                    <a:pt x="274" y="239"/>
                  </a:cubicBezTo>
                  <a:cubicBezTo>
                    <a:pt x="270" y="235"/>
                    <a:pt x="270" y="235"/>
                    <a:pt x="270" y="235"/>
                  </a:cubicBezTo>
                  <a:cubicBezTo>
                    <a:pt x="268" y="232"/>
                    <a:pt x="270" y="228"/>
                    <a:pt x="273" y="225"/>
                  </a:cubicBezTo>
                  <a:cubicBezTo>
                    <a:pt x="277" y="221"/>
                    <a:pt x="280" y="218"/>
                    <a:pt x="280" y="214"/>
                  </a:cubicBezTo>
                  <a:cubicBezTo>
                    <a:pt x="280" y="206"/>
                    <a:pt x="280" y="206"/>
                    <a:pt x="280" y="206"/>
                  </a:cubicBezTo>
                  <a:cubicBezTo>
                    <a:pt x="279" y="201"/>
                    <a:pt x="279" y="199"/>
                    <a:pt x="281" y="197"/>
                  </a:cubicBezTo>
                  <a:cubicBezTo>
                    <a:pt x="282" y="195"/>
                    <a:pt x="287" y="193"/>
                    <a:pt x="292" y="192"/>
                  </a:cubicBezTo>
                  <a:cubicBezTo>
                    <a:pt x="301" y="190"/>
                    <a:pt x="312" y="195"/>
                    <a:pt x="326" y="206"/>
                  </a:cubicBezTo>
                  <a:cubicBezTo>
                    <a:pt x="321" y="192"/>
                    <a:pt x="321" y="192"/>
                    <a:pt x="321" y="192"/>
                  </a:cubicBezTo>
                  <a:cubicBezTo>
                    <a:pt x="313" y="181"/>
                    <a:pt x="313" y="181"/>
                    <a:pt x="313" y="181"/>
                  </a:cubicBezTo>
                  <a:cubicBezTo>
                    <a:pt x="312" y="169"/>
                    <a:pt x="312" y="169"/>
                    <a:pt x="312" y="169"/>
                  </a:cubicBezTo>
                  <a:cubicBezTo>
                    <a:pt x="300" y="167"/>
                    <a:pt x="300" y="167"/>
                    <a:pt x="300" y="167"/>
                  </a:cubicBezTo>
                  <a:cubicBezTo>
                    <a:pt x="299" y="167"/>
                    <a:pt x="299" y="167"/>
                    <a:pt x="299" y="167"/>
                  </a:cubicBezTo>
                  <a:cubicBezTo>
                    <a:pt x="299" y="166"/>
                    <a:pt x="299" y="166"/>
                    <a:pt x="299" y="166"/>
                  </a:cubicBezTo>
                  <a:cubicBezTo>
                    <a:pt x="268" y="148"/>
                    <a:pt x="268" y="148"/>
                    <a:pt x="268" y="148"/>
                  </a:cubicBezTo>
                  <a:cubicBezTo>
                    <a:pt x="253" y="146"/>
                    <a:pt x="253" y="146"/>
                    <a:pt x="253" y="146"/>
                  </a:cubicBezTo>
                  <a:cubicBezTo>
                    <a:pt x="253" y="142"/>
                    <a:pt x="253" y="142"/>
                    <a:pt x="253" y="142"/>
                  </a:cubicBezTo>
                  <a:cubicBezTo>
                    <a:pt x="252" y="126"/>
                    <a:pt x="252" y="126"/>
                    <a:pt x="252" y="126"/>
                  </a:cubicBezTo>
                  <a:cubicBezTo>
                    <a:pt x="242" y="97"/>
                    <a:pt x="234" y="79"/>
                    <a:pt x="228" y="73"/>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34"/>
            <p:cNvSpPr/>
            <p:nvPr/>
          </p:nvSpPr>
          <p:spPr bwMode="auto">
            <a:xfrm>
              <a:off x="4301725" y="3971200"/>
              <a:ext cx="135373" cy="329818"/>
            </a:xfrm>
            <a:custGeom>
              <a:avLst/>
              <a:gdLst>
                <a:gd name="T0" fmla="*/ 69 w 91"/>
                <a:gd name="T1" fmla="*/ 0 h 221"/>
                <a:gd name="T2" fmla="*/ 21 w 91"/>
                <a:gd name="T3" fmla="*/ 60 h 221"/>
                <a:gd name="T4" fmla="*/ 0 w 91"/>
                <a:gd name="T5" fmla="*/ 94 h 221"/>
                <a:gd name="T6" fmla="*/ 5 w 91"/>
                <a:gd name="T7" fmla="*/ 132 h 221"/>
                <a:gd name="T8" fmla="*/ 5 w 91"/>
                <a:gd name="T9" fmla="*/ 133 h 221"/>
                <a:gd name="T10" fmla="*/ 1 w 91"/>
                <a:gd name="T11" fmla="*/ 159 h 221"/>
                <a:gd name="T12" fmla="*/ 3 w 91"/>
                <a:gd name="T13" fmla="*/ 174 h 221"/>
                <a:gd name="T14" fmla="*/ 32 w 91"/>
                <a:gd name="T15" fmla="*/ 193 h 221"/>
                <a:gd name="T16" fmla="*/ 32 w 91"/>
                <a:gd name="T17" fmla="*/ 193 h 221"/>
                <a:gd name="T18" fmla="*/ 33 w 91"/>
                <a:gd name="T19" fmla="*/ 195 h 221"/>
                <a:gd name="T20" fmla="*/ 44 w 91"/>
                <a:gd name="T21" fmla="*/ 213 h 221"/>
                <a:gd name="T22" fmla="*/ 53 w 91"/>
                <a:gd name="T23" fmla="*/ 221 h 221"/>
                <a:gd name="T24" fmla="*/ 57 w 91"/>
                <a:gd name="T25" fmla="*/ 175 h 221"/>
                <a:gd name="T26" fmla="*/ 57 w 91"/>
                <a:gd name="T27" fmla="*/ 174 h 221"/>
                <a:gd name="T28" fmla="*/ 77 w 91"/>
                <a:gd name="T29" fmla="*/ 126 h 221"/>
                <a:gd name="T30" fmla="*/ 84 w 91"/>
                <a:gd name="T31" fmla="*/ 69 h 221"/>
                <a:gd name="T32" fmla="*/ 84 w 91"/>
                <a:gd name="T33" fmla="*/ 68 h 221"/>
                <a:gd name="T34" fmla="*/ 85 w 91"/>
                <a:gd name="T35" fmla="*/ 67 h 221"/>
                <a:gd name="T36" fmla="*/ 91 w 91"/>
                <a:gd name="T37" fmla="*/ 52 h 221"/>
                <a:gd name="T38" fmla="*/ 86 w 91"/>
                <a:gd name="T39" fmla="*/ 39 h 221"/>
                <a:gd name="T40" fmla="*/ 86 w 91"/>
                <a:gd name="T41" fmla="*/ 38 h 221"/>
                <a:gd name="T42" fmla="*/ 86 w 91"/>
                <a:gd name="T43" fmla="*/ 38 h 221"/>
                <a:gd name="T44" fmla="*/ 84 w 91"/>
                <a:gd name="T45" fmla="*/ 20 h 221"/>
                <a:gd name="T46" fmla="*/ 85 w 91"/>
                <a:gd name="T47" fmla="*/ 20 h 221"/>
                <a:gd name="T48" fmla="*/ 86 w 91"/>
                <a:gd name="T49" fmla="*/ 19 h 221"/>
                <a:gd name="T50" fmla="*/ 89 w 91"/>
                <a:gd name="T51" fmla="*/ 15 h 221"/>
                <a:gd name="T52" fmla="*/ 91 w 91"/>
                <a:gd name="T53" fmla="*/ 10 h 221"/>
                <a:gd name="T54" fmla="*/ 69 w 91"/>
                <a:gd name="T5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221">
                  <a:moveTo>
                    <a:pt x="69" y="0"/>
                  </a:moveTo>
                  <a:cubicBezTo>
                    <a:pt x="47" y="16"/>
                    <a:pt x="31" y="36"/>
                    <a:pt x="21" y="60"/>
                  </a:cubicBezTo>
                  <a:cubicBezTo>
                    <a:pt x="12" y="81"/>
                    <a:pt x="5" y="91"/>
                    <a:pt x="0" y="94"/>
                  </a:cubicBezTo>
                  <a:cubicBezTo>
                    <a:pt x="5" y="132"/>
                    <a:pt x="5" y="132"/>
                    <a:pt x="5" y="132"/>
                  </a:cubicBezTo>
                  <a:cubicBezTo>
                    <a:pt x="5" y="133"/>
                    <a:pt x="5" y="133"/>
                    <a:pt x="5" y="133"/>
                  </a:cubicBezTo>
                  <a:cubicBezTo>
                    <a:pt x="1" y="159"/>
                    <a:pt x="1" y="159"/>
                    <a:pt x="1" y="159"/>
                  </a:cubicBezTo>
                  <a:cubicBezTo>
                    <a:pt x="0" y="167"/>
                    <a:pt x="1" y="173"/>
                    <a:pt x="3" y="174"/>
                  </a:cubicBezTo>
                  <a:cubicBezTo>
                    <a:pt x="32" y="193"/>
                    <a:pt x="32" y="193"/>
                    <a:pt x="32" y="193"/>
                  </a:cubicBezTo>
                  <a:cubicBezTo>
                    <a:pt x="32" y="193"/>
                    <a:pt x="32" y="193"/>
                    <a:pt x="32" y="193"/>
                  </a:cubicBezTo>
                  <a:cubicBezTo>
                    <a:pt x="33" y="195"/>
                    <a:pt x="33" y="195"/>
                    <a:pt x="33" y="195"/>
                  </a:cubicBezTo>
                  <a:cubicBezTo>
                    <a:pt x="35" y="201"/>
                    <a:pt x="39" y="207"/>
                    <a:pt x="44" y="213"/>
                  </a:cubicBezTo>
                  <a:cubicBezTo>
                    <a:pt x="47" y="218"/>
                    <a:pt x="50" y="220"/>
                    <a:pt x="53" y="221"/>
                  </a:cubicBezTo>
                  <a:cubicBezTo>
                    <a:pt x="57" y="175"/>
                    <a:pt x="57" y="175"/>
                    <a:pt x="57" y="175"/>
                  </a:cubicBezTo>
                  <a:cubicBezTo>
                    <a:pt x="57" y="174"/>
                    <a:pt x="57" y="174"/>
                    <a:pt x="57" y="174"/>
                  </a:cubicBezTo>
                  <a:cubicBezTo>
                    <a:pt x="77" y="126"/>
                    <a:pt x="77" y="126"/>
                    <a:pt x="77" y="126"/>
                  </a:cubicBezTo>
                  <a:cubicBezTo>
                    <a:pt x="84" y="69"/>
                    <a:pt x="84" y="69"/>
                    <a:pt x="84" y="69"/>
                  </a:cubicBezTo>
                  <a:cubicBezTo>
                    <a:pt x="84" y="68"/>
                    <a:pt x="84" y="68"/>
                    <a:pt x="84" y="68"/>
                  </a:cubicBezTo>
                  <a:cubicBezTo>
                    <a:pt x="85" y="67"/>
                    <a:pt x="85" y="67"/>
                    <a:pt x="85" y="67"/>
                  </a:cubicBezTo>
                  <a:cubicBezTo>
                    <a:pt x="91" y="52"/>
                    <a:pt x="91" y="52"/>
                    <a:pt x="91" y="52"/>
                  </a:cubicBezTo>
                  <a:cubicBezTo>
                    <a:pt x="86" y="39"/>
                    <a:pt x="86" y="39"/>
                    <a:pt x="86" y="39"/>
                  </a:cubicBezTo>
                  <a:cubicBezTo>
                    <a:pt x="86" y="38"/>
                    <a:pt x="86" y="38"/>
                    <a:pt x="86" y="38"/>
                  </a:cubicBezTo>
                  <a:cubicBezTo>
                    <a:pt x="86" y="38"/>
                    <a:pt x="86" y="38"/>
                    <a:pt x="86" y="38"/>
                  </a:cubicBezTo>
                  <a:cubicBezTo>
                    <a:pt x="84" y="20"/>
                    <a:pt x="84" y="20"/>
                    <a:pt x="84" y="20"/>
                  </a:cubicBezTo>
                  <a:cubicBezTo>
                    <a:pt x="85" y="20"/>
                    <a:pt x="85" y="20"/>
                    <a:pt x="85" y="20"/>
                  </a:cubicBezTo>
                  <a:cubicBezTo>
                    <a:pt x="86" y="19"/>
                    <a:pt x="86" y="19"/>
                    <a:pt x="86" y="19"/>
                  </a:cubicBezTo>
                  <a:cubicBezTo>
                    <a:pt x="89" y="15"/>
                    <a:pt x="89" y="15"/>
                    <a:pt x="89" y="15"/>
                  </a:cubicBezTo>
                  <a:cubicBezTo>
                    <a:pt x="91" y="10"/>
                    <a:pt x="91" y="10"/>
                    <a:pt x="91" y="10"/>
                  </a:cubicBezTo>
                  <a:lnTo>
                    <a:pt x="69"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Freeform 35"/>
            <p:cNvSpPr/>
            <p:nvPr/>
          </p:nvSpPr>
          <p:spPr bwMode="auto">
            <a:xfrm>
              <a:off x="2938148" y="3955201"/>
              <a:ext cx="642407" cy="492266"/>
            </a:xfrm>
            <a:custGeom>
              <a:avLst/>
              <a:gdLst>
                <a:gd name="T0" fmla="*/ 348 w 432"/>
                <a:gd name="T1" fmla="*/ 11 h 331"/>
                <a:gd name="T2" fmla="*/ 324 w 432"/>
                <a:gd name="T3" fmla="*/ 31 h 331"/>
                <a:gd name="T4" fmla="*/ 296 w 432"/>
                <a:gd name="T5" fmla="*/ 38 h 331"/>
                <a:gd name="T6" fmla="*/ 278 w 432"/>
                <a:gd name="T7" fmla="*/ 37 h 331"/>
                <a:gd name="T8" fmla="*/ 263 w 432"/>
                <a:gd name="T9" fmla="*/ 42 h 331"/>
                <a:gd name="T10" fmla="*/ 240 w 432"/>
                <a:gd name="T11" fmla="*/ 53 h 331"/>
                <a:gd name="T12" fmla="*/ 238 w 432"/>
                <a:gd name="T13" fmla="*/ 72 h 331"/>
                <a:gd name="T14" fmla="*/ 207 w 432"/>
                <a:gd name="T15" fmla="*/ 82 h 331"/>
                <a:gd name="T16" fmla="*/ 204 w 432"/>
                <a:gd name="T17" fmla="*/ 89 h 331"/>
                <a:gd name="T18" fmla="*/ 181 w 432"/>
                <a:gd name="T19" fmla="*/ 84 h 331"/>
                <a:gd name="T20" fmla="*/ 154 w 432"/>
                <a:gd name="T21" fmla="*/ 73 h 331"/>
                <a:gd name="T22" fmla="*/ 139 w 432"/>
                <a:gd name="T23" fmla="*/ 80 h 331"/>
                <a:gd name="T24" fmla="*/ 128 w 432"/>
                <a:gd name="T25" fmla="*/ 89 h 331"/>
                <a:gd name="T26" fmla="*/ 108 w 432"/>
                <a:gd name="T27" fmla="*/ 100 h 331"/>
                <a:gd name="T28" fmla="*/ 61 w 432"/>
                <a:gd name="T29" fmla="*/ 117 h 331"/>
                <a:gd name="T30" fmla="*/ 17 w 432"/>
                <a:gd name="T31" fmla="*/ 113 h 331"/>
                <a:gd name="T32" fmla="*/ 1 w 432"/>
                <a:gd name="T33" fmla="*/ 120 h 331"/>
                <a:gd name="T34" fmla="*/ 3 w 432"/>
                <a:gd name="T35" fmla="*/ 137 h 331"/>
                <a:gd name="T36" fmla="*/ 36 w 432"/>
                <a:gd name="T37" fmla="*/ 138 h 331"/>
                <a:gd name="T38" fmla="*/ 41 w 432"/>
                <a:gd name="T39" fmla="*/ 162 h 331"/>
                <a:gd name="T40" fmla="*/ 65 w 432"/>
                <a:gd name="T41" fmla="*/ 159 h 331"/>
                <a:gd name="T42" fmla="*/ 86 w 432"/>
                <a:gd name="T43" fmla="*/ 155 h 331"/>
                <a:gd name="T44" fmla="*/ 92 w 432"/>
                <a:gd name="T45" fmla="*/ 186 h 331"/>
                <a:gd name="T46" fmla="*/ 79 w 432"/>
                <a:gd name="T47" fmla="*/ 202 h 331"/>
                <a:gd name="T48" fmla="*/ 60 w 432"/>
                <a:gd name="T49" fmla="*/ 215 h 331"/>
                <a:gd name="T50" fmla="*/ 92 w 432"/>
                <a:gd name="T51" fmla="*/ 222 h 331"/>
                <a:gd name="T52" fmla="*/ 131 w 432"/>
                <a:gd name="T53" fmla="*/ 229 h 331"/>
                <a:gd name="T54" fmla="*/ 132 w 432"/>
                <a:gd name="T55" fmla="*/ 247 h 331"/>
                <a:gd name="T56" fmla="*/ 129 w 432"/>
                <a:gd name="T57" fmla="*/ 285 h 331"/>
                <a:gd name="T58" fmla="*/ 183 w 432"/>
                <a:gd name="T59" fmla="*/ 302 h 331"/>
                <a:gd name="T60" fmla="*/ 186 w 432"/>
                <a:gd name="T61" fmla="*/ 301 h 331"/>
                <a:gd name="T62" fmla="*/ 217 w 432"/>
                <a:gd name="T63" fmla="*/ 312 h 331"/>
                <a:gd name="T64" fmla="*/ 220 w 432"/>
                <a:gd name="T65" fmla="*/ 310 h 331"/>
                <a:gd name="T66" fmla="*/ 236 w 432"/>
                <a:gd name="T67" fmla="*/ 289 h 331"/>
                <a:gd name="T68" fmla="*/ 269 w 432"/>
                <a:gd name="T69" fmla="*/ 320 h 331"/>
                <a:gd name="T70" fmla="*/ 270 w 432"/>
                <a:gd name="T71" fmla="*/ 331 h 331"/>
                <a:gd name="T72" fmla="*/ 308 w 432"/>
                <a:gd name="T73" fmla="*/ 313 h 331"/>
                <a:gd name="T74" fmla="*/ 308 w 432"/>
                <a:gd name="T75" fmla="*/ 307 h 331"/>
                <a:gd name="T76" fmla="*/ 338 w 432"/>
                <a:gd name="T77" fmla="*/ 283 h 331"/>
                <a:gd name="T78" fmla="*/ 345 w 432"/>
                <a:gd name="T79" fmla="*/ 264 h 331"/>
                <a:gd name="T80" fmla="*/ 354 w 432"/>
                <a:gd name="T81" fmla="*/ 249 h 331"/>
                <a:gd name="T82" fmla="*/ 357 w 432"/>
                <a:gd name="T83" fmla="*/ 238 h 331"/>
                <a:gd name="T84" fmla="*/ 358 w 432"/>
                <a:gd name="T85" fmla="*/ 237 h 331"/>
                <a:gd name="T86" fmla="*/ 393 w 432"/>
                <a:gd name="T87" fmla="*/ 198 h 331"/>
                <a:gd name="T88" fmla="*/ 412 w 432"/>
                <a:gd name="T89" fmla="*/ 156 h 331"/>
                <a:gd name="T90" fmla="*/ 427 w 432"/>
                <a:gd name="T91" fmla="*/ 136 h 331"/>
                <a:gd name="T92" fmla="*/ 428 w 432"/>
                <a:gd name="T93" fmla="*/ 116 h 331"/>
                <a:gd name="T94" fmla="*/ 427 w 432"/>
                <a:gd name="T95" fmla="*/ 104 h 331"/>
                <a:gd name="T96" fmla="*/ 391 w 432"/>
                <a:gd name="T97" fmla="*/ 106 h 331"/>
                <a:gd name="T98" fmla="*/ 381 w 432"/>
                <a:gd name="T99" fmla="*/ 89 h 331"/>
                <a:gd name="T100" fmla="*/ 363 w 432"/>
                <a:gd name="T101" fmla="*/ 88 h 331"/>
                <a:gd name="T102" fmla="*/ 383 w 432"/>
                <a:gd name="T103" fmla="*/ 51 h 331"/>
                <a:gd name="T104" fmla="*/ 381 w 432"/>
                <a:gd name="T105" fmla="*/ 25 h 331"/>
                <a:gd name="T106" fmla="*/ 375 w 432"/>
                <a:gd name="T107" fmla="*/ 0 h 331"/>
                <a:gd name="T108" fmla="*/ 358 w 432"/>
                <a:gd name="T109" fmla="*/ 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2" h="331">
                  <a:moveTo>
                    <a:pt x="346" y="9"/>
                  </a:moveTo>
                  <a:cubicBezTo>
                    <a:pt x="347" y="9"/>
                    <a:pt x="347" y="9"/>
                    <a:pt x="347" y="9"/>
                  </a:cubicBezTo>
                  <a:cubicBezTo>
                    <a:pt x="348" y="11"/>
                    <a:pt x="348" y="11"/>
                    <a:pt x="348" y="11"/>
                  </a:cubicBezTo>
                  <a:cubicBezTo>
                    <a:pt x="339" y="24"/>
                    <a:pt x="339" y="24"/>
                    <a:pt x="339" y="24"/>
                  </a:cubicBezTo>
                  <a:cubicBezTo>
                    <a:pt x="336" y="29"/>
                    <a:pt x="331" y="31"/>
                    <a:pt x="325" y="31"/>
                  </a:cubicBezTo>
                  <a:cubicBezTo>
                    <a:pt x="324" y="31"/>
                    <a:pt x="324" y="31"/>
                    <a:pt x="324" y="31"/>
                  </a:cubicBezTo>
                  <a:cubicBezTo>
                    <a:pt x="317" y="27"/>
                    <a:pt x="317" y="27"/>
                    <a:pt x="317" y="27"/>
                  </a:cubicBezTo>
                  <a:cubicBezTo>
                    <a:pt x="310" y="28"/>
                    <a:pt x="310" y="28"/>
                    <a:pt x="310" y="28"/>
                  </a:cubicBezTo>
                  <a:cubicBezTo>
                    <a:pt x="296" y="38"/>
                    <a:pt x="296" y="38"/>
                    <a:pt x="296" y="38"/>
                  </a:cubicBezTo>
                  <a:cubicBezTo>
                    <a:pt x="293" y="40"/>
                    <a:pt x="289" y="36"/>
                    <a:pt x="283" y="28"/>
                  </a:cubicBezTo>
                  <a:cubicBezTo>
                    <a:pt x="278" y="37"/>
                    <a:pt x="278" y="37"/>
                    <a:pt x="278" y="37"/>
                  </a:cubicBezTo>
                  <a:cubicBezTo>
                    <a:pt x="278" y="37"/>
                    <a:pt x="278" y="37"/>
                    <a:pt x="278" y="37"/>
                  </a:cubicBezTo>
                  <a:cubicBezTo>
                    <a:pt x="277" y="38"/>
                    <a:pt x="277" y="38"/>
                    <a:pt x="277" y="38"/>
                  </a:cubicBezTo>
                  <a:cubicBezTo>
                    <a:pt x="272" y="42"/>
                    <a:pt x="272" y="42"/>
                    <a:pt x="272" y="42"/>
                  </a:cubicBezTo>
                  <a:cubicBezTo>
                    <a:pt x="263" y="42"/>
                    <a:pt x="263" y="42"/>
                    <a:pt x="263" y="42"/>
                  </a:cubicBezTo>
                  <a:cubicBezTo>
                    <a:pt x="254" y="45"/>
                    <a:pt x="254" y="45"/>
                    <a:pt x="254" y="45"/>
                  </a:cubicBezTo>
                  <a:cubicBezTo>
                    <a:pt x="243" y="53"/>
                    <a:pt x="243" y="53"/>
                    <a:pt x="243" y="53"/>
                  </a:cubicBezTo>
                  <a:cubicBezTo>
                    <a:pt x="240" y="53"/>
                    <a:pt x="240" y="53"/>
                    <a:pt x="240" y="53"/>
                  </a:cubicBezTo>
                  <a:cubicBezTo>
                    <a:pt x="236" y="56"/>
                    <a:pt x="236" y="56"/>
                    <a:pt x="236" y="56"/>
                  </a:cubicBezTo>
                  <a:cubicBezTo>
                    <a:pt x="232" y="60"/>
                    <a:pt x="231" y="62"/>
                    <a:pt x="233" y="65"/>
                  </a:cubicBezTo>
                  <a:cubicBezTo>
                    <a:pt x="238" y="72"/>
                    <a:pt x="238" y="72"/>
                    <a:pt x="238" y="72"/>
                  </a:cubicBezTo>
                  <a:cubicBezTo>
                    <a:pt x="219" y="70"/>
                    <a:pt x="219" y="70"/>
                    <a:pt x="219" y="70"/>
                  </a:cubicBezTo>
                  <a:cubicBezTo>
                    <a:pt x="208" y="78"/>
                    <a:pt x="208" y="78"/>
                    <a:pt x="208" y="78"/>
                  </a:cubicBezTo>
                  <a:cubicBezTo>
                    <a:pt x="207" y="82"/>
                    <a:pt x="207" y="82"/>
                    <a:pt x="207" y="82"/>
                  </a:cubicBezTo>
                  <a:cubicBezTo>
                    <a:pt x="207" y="82"/>
                    <a:pt x="207" y="82"/>
                    <a:pt x="207" y="82"/>
                  </a:cubicBezTo>
                  <a:cubicBezTo>
                    <a:pt x="205" y="88"/>
                    <a:pt x="205" y="88"/>
                    <a:pt x="205" y="88"/>
                  </a:cubicBezTo>
                  <a:cubicBezTo>
                    <a:pt x="204" y="89"/>
                    <a:pt x="204" y="89"/>
                    <a:pt x="204" y="89"/>
                  </a:cubicBezTo>
                  <a:cubicBezTo>
                    <a:pt x="203" y="89"/>
                    <a:pt x="203" y="89"/>
                    <a:pt x="203" y="89"/>
                  </a:cubicBezTo>
                  <a:cubicBezTo>
                    <a:pt x="194" y="89"/>
                    <a:pt x="194" y="89"/>
                    <a:pt x="194" y="89"/>
                  </a:cubicBezTo>
                  <a:cubicBezTo>
                    <a:pt x="181" y="84"/>
                    <a:pt x="181" y="84"/>
                    <a:pt x="181" y="84"/>
                  </a:cubicBezTo>
                  <a:cubicBezTo>
                    <a:pt x="177" y="84"/>
                    <a:pt x="177" y="84"/>
                    <a:pt x="177" y="84"/>
                  </a:cubicBezTo>
                  <a:cubicBezTo>
                    <a:pt x="167" y="85"/>
                    <a:pt x="167" y="85"/>
                    <a:pt x="167" y="85"/>
                  </a:cubicBezTo>
                  <a:cubicBezTo>
                    <a:pt x="163" y="85"/>
                    <a:pt x="159" y="80"/>
                    <a:pt x="154" y="73"/>
                  </a:cubicBezTo>
                  <a:cubicBezTo>
                    <a:pt x="146" y="69"/>
                    <a:pt x="146" y="69"/>
                    <a:pt x="146" y="69"/>
                  </a:cubicBezTo>
                  <a:cubicBezTo>
                    <a:pt x="139" y="80"/>
                    <a:pt x="139" y="80"/>
                    <a:pt x="139" y="80"/>
                  </a:cubicBezTo>
                  <a:cubicBezTo>
                    <a:pt x="139" y="80"/>
                    <a:pt x="139" y="80"/>
                    <a:pt x="139" y="80"/>
                  </a:cubicBezTo>
                  <a:cubicBezTo>
                    <a:pt x="129" y="88"/>
                    <a:pt x="129" y="88"/>
                    <a:pt x="129" y="88"/>
                  </a:cubicBezTo>
                  <a:cubicBezTo>
                    <a:pt x="128" y="88"/>
                    <a:pt x="128" y="88"/>
                    <a:pt x="128" y="88"/>
                  </a:cubicBezTo>
                  <a:cubicBezTo>
                    <a:pt x="128" y="89"/>
                    <a:pt x="128" y="89"/>
                    <a:pt x="128" y="89"/>
                  </a:cubicBezTo>
                  <a:cubicBezTo>
                    <a:pt x="127" y="89"/>
                    <a:pt x="127" y="89"/>
                    <a:pt x="127" y="89"/>
                  </a:cubicBezTo>
                  <a:cubicBezTo>
                    <a:pt x="119" y="91"/>
                    <a:pt x="119" y="91"/>
                    <a:pt x="119" y="91"/>
                  </a:cubicBezTo>
                  <a:cubicBezTo>
                    <a:pt x="108" y="100"/>
                    <a:pt x="108" y="100"/>
                    <a:pt x="108" y="100"/>
                  </a:cubicBezTo>
                  <a:cubicBezTo>
                    <a:pt x="96" y="106"/>
                    <a:pt x="96" y="106"/>
                    <a:pt x="96" y="106"/>
                  </a:cubicBezTo>
                  <a:cubicBezTo>
                    <a:pt x="88" y="117"/>
                    <a:pt x="88" y="117"/>
                    <a:pt x="88" y="117"/>
                  </a:cubicBezTo>
                  <a:cubicBezTo>
                    <a:pt x="61" y="117"/>
                    <a:pt x="61" y="117"/>
                    <a:pt x="61" y="117"/>
                  </a:cubicBezTo>
                  <a:cubicBezTo>
                    <a:pt x="39" y="109"/>
                    <a:pt x="39" y="109"/>
                    <a:pt x="39" y="109"/>
                  </a:cubicBezTo>
                  <a:cubicBezTo>
                    <a:pt x="27" y="107"/>
                    <a:pt x="27" y="107"/>
                    <a:pt x="27" y="107"/>
                  </a:cubicBezTo>
                  <a:cubicBezTo>
                    <a:pt x="17" y="113"/>
                    <a:pt x="17" y="113"/>
                    <a:pt x="17" y="113"/>
                  </a:cubicBezTo>
                  <a:cubicBezTo>
                    <a:pt x="16" y="113"/>
                    <a:pt x="16" y="113"/>
                    <a:pt x="16" y="113"/>
                  </a:cubicBezTo>
                  <a:cubicBezTo>
                    <a:pt x="10" y="115"/>
                    <a:pt x="10" y="115"/>
                    <a:pt x="10" y="115"/>
                  </a:cubicBezTo>
                  <a:cubicBezTo>
                    <a:pt x="6" y="117"/>
                    <a:pt x="3" y="119"/>
                    <a:pt x="1" y="120"/>
                  </a:cubicBezTo>
                  <a:cubicBezTo>
                    <a:pt x="0" y="123"/>
                    <a:pt x="0" y="123"/>
                    <a:pt x="0" y="123"/>
                  </a:cubicBezTo>
                  <a:cubicBezTo>
                    <a:pt x="0" y="131"/>
                    <a:pt x="0" y="131"/>
                    <a:pt x="0" y="131"/>
                  </a:cubicBezTo>
                  <a:cubicBezTo>
                    <a:pt x="3" y="137"/>
                    <a:pt x="3" y="137"/>
                    <a:pt x="3" y="137"/>
                  </a:cubicBezTo>
                  <a:cubicBezTo>
                    <a:pt x="20" y="131"/>
                    <a:pt x="20" y="131"/>
                    <a:pt x="20" y="131"/>
                  </a:cubicBezTo>
                  <a:cubicBezTo>
                    <a:pt x="23" y="131"/>
                    <a:pt x="28" y="133"/>
                    <a:pt x="34" y="137"/>
                  </a:cubicBezTo>
                  <a:cubicBezTo>
                    <a:pt x="36" y="138"/>
                    <a:pt x="36" y="138"/>
                    <a:pt x="36" y="138"/>
                  </a:cubicBezTo>
                  <a:cubicBezTo>
                    <a:pt x="36" y="138"/>
                    <a:pt x="36" y="138"/>
                    <a:pt x="36" y="138"/>
                  </a:cubicBezTo>
                  <a:cubicBezTo>
                    <a:pt x="37" y="162"/>
                    <a:pt x="37" y="162"/>
                    <a:pt x="37" y="162"/>
                  </a:cubicBezTo>
                  <a:cubicBezTo>
                    <a:pt x="41" y="162"/>
                    <a:pt x="41" y="162"/>
                    <a:pt x="41" y="162"/>
                  </a:cubicBezTo>
                  <a:cubicBezTo>
                    <a:pt x="55" y="162"/>
                    <a:pt x="55" y="162"/>
                    <a:pt x="55" y="162"/>
                  </a:cubicBezTo>
                  <a:cubicBezTo>
                    <a:pt x="64" y="160"/>
                    <a:pt x="64" y="160"/>
                    <a:pt x="64" y="160"/>
                  </a:cubicBezTo>
                  <a:cubicBezTo>
                    <a:pt x="65" y="159"/>
                    <a:pt x="65" y="159"/>
                    <a:pt x="65" y="159"/>
                  </a:cubicBezTo>
                  <a:cubicBezTo>
                    <a:pt x="71" y="156"/>
                    <a:pt x="76" y="154"/>
                    <a:pt x="82" y="153"/>
                  </a:cubicBezTo>
                  <a:cubicBezTo>
                    <a:pt x="85" y="153"/>
                    <a:pt x="85" y="153"/>
                    <a:pt x="85" y="153"/>
                  </a:cubicBezTo>
                  <a:cubicBezTo>
                    <a:pt x="86" y="155"/>
                    <a:pt x="86" y="155"/>
                    <a:pt x="86" y="155"/>
                  </a:cubicBezTo>
                  <a:cubicBezTo>
                    <a:pt x="90" y="163"/>
                    <a:pt x="90" y="163"/>
                    <a:pt x="90" y="163"/>
                  </a:cubicBezTo>
                  <a:cubicBezTo>
                    <a:pt x="90" y="164"/>
                    <a:pt x="90" y="164"/>
                    <a:pt x="90" y="164"/>
                  </a:cubicBezTo>
                  <a:cubicBezTo>
                    <a:pt x="92" y="186"/>
                    <a:pt x="92" y="186"/>
                    <a:pt x="92" y="186"/>
                  </a:cubicBezTo>
                  <a:cubicBezTo>
                    <a:pt x="92" y="189"/>
                    <a:pt x="92" y="189"/>
                    <a:pt x="92" y="189"/>
                  </a:cubicBezTo>
                  <a:cubicBezTo>
                    <a:pt x="80" y="202"/>
                    <a:pt x="80" y="202"/>
                    <a:pt x="80" y="202"/>
                  </a:cubicBezTo>
                  <a:cubicBezTo>
                    <a:pt x="79" y="202"/>
                    <a:pt x="79" y="202"/>
                    <a:pt x="79" y="202"/>
                  </a:cubicBezTo>
                  <a:cubicBezTo>
                    <a:pt x="79" y="202"/>
                    <a:pt x="79" y="202"/>
                    <a:pt x="79" y="202"/>
                  </a:cubicBezTo>
                  <a:cubicBezTo>
                    <a:pt x="65" y="209"/>
                    <a:pt x="65" y="209"/>
                    <a:pt x="65" y="209"/>
                  </a:cubicBezTo>
                  <a:cubicBezTo>
                    <a:pt x="60" y="215"/>
                    <a:pt x="60" y="215"/>
                    <a:pt x="60" y="215"/>
                  </a:cubicBezTo>
                  <a:cubicBezTo>
                    <a:pt x="62" y="219"/>
                    <a:pt x="62" y="219"/>
                    <a:pt x="62" y="219"/>
                  </a:cubicBezTo>
                  <a:cubicBezTo>
                    <a:pt x="92" y="222"/>
                    <a:pt x="92" y="222"/>
                    <a:pt x="92" y="222"/>
                  </a:cubicBezTo>
                  <a:cubicBezTo>
                    <a:pt x="92" y="222"/>
                    <a:pt x="92" y="222"/>
                    <a:pt x="92" y="222"/>
                  </a:cubicBezTo>
                  <a:cubicBezTo>
                    <a:pt x="93" y="223"/>
                    <a:pt x="93" y="223"/>
                    <a:pt x="93" y="223"/>
                  </a:cubicBezTo>
                  <a:cubicBezTo>
                    <a:pt x="105" y="230"/>
                    <a:pt x="105" y="230"/>
                    <a:pt x="105" y="230"/>
                  </a:cubicBezTo>
                  <a:cubicBezTo>
                    <a:pt x="131" y="229"/>
                    <a:pt x="131" y="229"/>
                    <a:pt x="131" y="229"/>
                  </a:cubicBezTo>
                  <a:cubicBezTo>
                    <a:pt x="131" y="233"/>
                    <a:pt x="131" y="233"/>
                    <a:pt x="131" y="233"/>
                  </a:cubicBezTo>
                  <a:cubicBezTo>
                    <a:pt x="132" y="246"/>
                    <a:pt x="132" y="246"/>
                    <a:pt x="132" y="246"/>
                  </a:cubicBezTo>
                  <a:cubicBezTo>
                    <a:pt x="132" y="247"/>
                    <a:pt x="132" y="247"/>
                    <a:pt x="132" y="247"/>
                  </a:cubicBezTo>
                  <a:cubicBezTo>
                    <a:pt x="133" y="247"/>
                    <a:pt x="133" y="247"/>
                    <a:pt x="133" y="247"/>
                  </a:cubicBezTo>
                  <a:cubicBezTo>
                    <a:pt x="121" y="259"/>
                    <a:pt x="121" y="259"/>
                    <a:pt x="121" y="259"/>
                  </a:cubicBezTo>
                  <a:cubicBezTo>
                    <a:pt x="120" y="274"/>
                    <a:pt x="123" y="283"/>
                    <a:pt x="129" y="285"/>
                  </a:cubicBezTo>
                  <a:cubicBezTo>
                    <a:pt x="151" y="297"/>
                    <a:pt x="151" y="297"/>
                    <a:pt x="151" y="297"/>
                  </a:cubicBezTo>
                  <a:cubicBezTo>
                    <a:pt x="168" y="309"/>
                    <a:pt x="168" y="309"/>
                    <a:pt x="168" y="309"/>
                  </a:cubicBezTo>
                  <a:cubicBezTo>
                    <a:pt x="183" y="302"/>
                    <a:pt x="183" y="302"/>
                    <a:pt x="183" y="302"/>
                  </a:cubicBezTo>
                  <a:cubicBezTo>
                    <a:pt x="184" y="301"/>
                    <a:pt x="184" y="301"/>
                    <a:pt x="184" y="301"/>
                  </a:cubicBezTo>
                  <a:cubicBezTo>
                    <a:pt x="185" y="300"/>
                    <a:pt x="185" y="300"/>
                    <a:pt x="185" y="300"/>
                  </a:cubicBezTo>
                  <a:cubicBezTo>
                    <a:pt x="186" y="301"/>
                    <a:pt x="186" y="301"/>
                    <a:pt x="186" y="301"/>
                  </a:cubicBezTo>
                  <a:cubicBezTo>
                    <a:pt x="208" y="317"/>
                    <a:pt x="208" y="317"/>
                    <a:pt x="208" y="317"/>
                  </a:cubicBezTo>
                  <a:cubicBezTo>
                    <a:pt x="212" y="319"/>
                    <a:pt x="212" y="319"/>
                    <a:pt x="212" y="319"/>
                  </a:cubicBezTo>
                  <a:cubicBezTo>
                    <a:pt x="217" y="312"/>
                    <a:pt x="217" y="312"/>
                    <a:pt x="217" y="312"/>
                  </a:cubicBezTo>
                  <a:cubicBezTo>
                    <a:pt x="219" y="311"/>
                    <a:pt x="219" y="311"/>
                    <a:pt x="219" y="311"/>
                  </a:cubicBezTo>
                  <a:cubicBezTo>
                    <a:pt x="219" y="310"/>
                    <a:pt x="219" y="310"/>
                    <a:pt x="219" y="310"/>
                  </a:cubicBezTo>
                  <a:cubicBezTo>
                    <a:pt x="220" y="310"/>
                    <a:pt x="220" y="310"/>
                    <a:pt x="220" y="310"/>
                  </a:cubicBezTo>
                  <a:cubicBezTo>
                    <a:pt x="221" y="310"/>
                    <a:pt x="221" y="310"/>
                    <a:pt x="221" y="310"/>
                  </a:cubicBezTo>
                  <a:cubicBezTo>
                    <a:pt x="234" y="312"/>
                    <a:pt x="234" y="312"/>
                    <a:pt x="234" y="312"/>
                  </a:cubicBezTo>
                  <a:cubicBezTo>
                    <a:pt x="236" y="289"/>
                    <a:pt x="236" y="289"/>
                    <a:pt x="236" y="289"/>
                  </a:cubicBezTo>
                  <a:cubicBezTo>
                    <a:pt x="253" y="319"/>
                    <a:pt x="253" y="319"/>
                    <a:pt x="253" y="319"/>
                  </a:cubicBezTo>
                  <a:cubicBezTo>
                    <a:pt x="267" y="320"/>
                    <a:pt x="267" y="320"/>
                    <a:pt x="267" y="320"/>
                  </a:cubicBezTo>
                  <a:cubicBezTo>
                    <a:pt x="269" y="320"/>
                    <a:pt x="269" y="320"/>
                    <a:pt x="269" y="320"/>
                  </a:cubicBezTo>
                  <a:cubicBezTo>
                    <a:pt x="270" y="320"/>
                    <a:pt x="270" y="320"/>
                    <a:pt x="270" y="320"/>
                  </a:cubicBezTo>
                  <a:cubicBezTo>
                    <a:pt x="270" y="322"/>
                    <a:pt x="270" y="322"/>
                    <a:pt x="270" y="322"/>
                  </a:cubicBezTo>
                  <a:cubicBezTo>
                    <a:pt x="270" y="331"/>
                    <a:pt x="270" y="331"/>
                    <a:pt x="270" y="331"/>
                  </a:cubicBezTo>
                  <a:cubicBezTo>
                    <a:pt x="276" y="329"/>
                    <a:pt x="276" y="329"/>
                    <a:pt x="276" y="329"/>
                  </a:cubicBezTo>
                  <a:cubicBezTo>
                    <a:pt x="298" y="299"/>
                    <a:pt x="298" y="299"/>
                    <a:pt x="298" y="299"/>
                  </a:cubicBezTo>
                  <a:cubicBezTo>
                    <a:pt x="308" y="313"/>
                    <a:pt x="308" y="313"/>
                    <a:pt x="308" y="313"/>
                  </a:cubicBezTo>
                  <a:cubicBezTo>
                    <a:pt x="308" y="309"/>
                    <a:pt x="308" y="309"/>
                    <a:pt x="308" y="309"/>
                  </a:cubicBezTo>
                  <a:cubicBezTo>
                    <a:pt x="308" y="308"/>
                    <a:pt x="308" y="308"/>
                    <a:pt x="308" y="308"/>
                  </a:cubicBezTo>
                  <a:cubicBezTo>
                    <a:pt x="308" y="307"/>
                    <a:pt x="308" y="307"/>
                    <a:pt x="308" y="307"/>
                  </a:cubicBezTo>
                  <a:cubicBezTo>
                    <a:pt x="315" y="293"/>
                    <a:pt x="315" y="293"/>
                    <a:pt x="315" y="293"/>
                  </a:cubicBezTo>
                  <a:cubicBezTo>
                    <a:pt x="321" y="283"/>
                    <a:pt x="321" y="283"/>
                    <a:pt x="321" y="283"/>
                  </a:cubicBezTo>
                  <a:cubicBezTo>
                    <a:pt x="338" y="283"/>
                    <a:pt x="338" y="283"/>
                    <a:pt x="338" y="283"/>
                  </a:cubicBezTo>
                  <a:cubicBezTo>
                    <a:pt x="341" y="264"/>
                    <a:pt x="341" y="264"/>
                    <a:pt x="341" y="264"/>
                  </a:cubicBezTo>
                  <a:cubicBezTo>
                    <a:pt x="343" y="264"/>
                    <a:pt x="343" y="264"/>
                    <a:pt x="343" y="264"/>
                  </a:cubicBezTo>
                  <a:cubicBezTo>
                    <a:pt x="345" y="264"/>
                    <a:pt x="345" y="264"/>
                    <a:pt x="345" y="264"/>
                  </a:cubicBezTo>
                  <a:cubicBezTo>
                    <a:pt x="358" y="266"/>
                    <a:pt x="358" y="266"/>
                    <a:pt x="358" y="266"/>
                  </a:cubicBezTo>
                  <a:cubicBezTo>
                    <a:pt x="359" y="260"/>
                    <a:pt x="359" y="260"/>
                    <a:pt x="359" y="260"/>
                  </a:cubicBezTo>
                  <a:cubicBezTo>
                    <a:pt x="354" y="249"/>
                    <a:pt x="354" y="249"/>
                    <a:pt x="354" y="249"/>
                  </a:cubicBezTo>
                  <a:cubicBezTo>
                    <a:pt x="354" y="247"/>
                    <a:pt x="354" y="247"/>
                    <a:pt x="354" y="247"/>
                  </a:cubicBezTo>
                  <a:cubicBezTo>
                    <a:pt x="357" y="240"/>
                    <a:pt x="357" y="240"/>
                    <a:pt x="357" y="240"/>
                  </a:cubicBezTo>
                  <a:cubicBezTo>
                    <a:pt x="357" y="238"/>
                    <a:pt x="357" y="238"/>
                    <a:pt x="357" y="238"/>
                  </a:cubicBezTo>
                  <a:cubicBezTo>
                    <a:pt x="358" y="238"/>
                    <a:pt x="358" y="238"/>
                    <a:pt x="358" y="238"/>
                  </a:cubicBezTo>
                  <a:cubicBezTo>
                    <a:pt x="358" y="238"/>
                    <a:pt x="358" y="238"/>
                    <a:pt x="358" y="238"/>
                  </a:cubicBezTo>
                  <a:cubicBezTo>
                    <a:pt x="358" y="237"/>
                    <a:pt x="358" y="237"/>
                    <a:pt x="358" y="237"/>
                  </a:cubicBezTo>
                  <a:cubicBezTo>
                    <a:pt x="394" y="218"/>
                    <a:pt x="394" y="218"/>
                    <a:pt x="394" y="218"/>
                  </a:cubicBezTo>
                  <a:cubicBezTo>
                    <a:pt x="393" y="199"/>
                    <a:pt x="393" y="199"/>
                    <a:pt x="393" y="199"/>
                  </a:cubicBezTo>
                  <a:cubicBezTo>
                    <a:pt x="393" y="198"/>
                    <a:pt x="393" y="198"/>
                    <a:pt x="393" y="198"/>
                  </a:cubicBezTo>
                  <a:cubicBezTo>
                    <a:pt x="400" y="184"/>
                    <a:pt x="400" y="184"/>
                    <a:pt x="400" y="184"/>
                  </a:cubicBezTo>
                  <a:cubicBezTo>
                    <a:pt x="401" y="182"/>
                    <a:pt x="401" y="182"/>
                    <a:pt x="401" y="182"/>
                  </a:cubicBezTo>
                  <a:cubicBezTo>
                    <a:pt x="412" y="156"/>
                    <a:pt x="412" y="156"/>
                    <a:pt x="412" y="156"/>
                  </a:cubicBezTo>
                  <a:cubicBezTo>
                    <a:pt x="413" y="155"/>
                    <a:pt x="413" y="155"/>
                    <a:pt x="413" y="155"/>
                  </a:cubicBezTo>
                  <a:cubicBezTo>
                    <a:pt x="422" y="146"/>
                    <a:pt x="422" y="146"/>
                    <a:pt x="422" y="146"/>
                  </a:cubicBezTo>
                  <a:cubicBezTo>
                    <a:pt x="427" y="136"/>
                    <a:pt x="427" y="136"/>
                    <a:pt x="427" y="136"/>
                  </a:cubicBezTo>
                  <a:cubicBezTo>
                    <a:pt x="427" y="135"/>
                    <a:pt x="427" y="135"/>
                    <a:pt x="427" y="135"/>
                  </a:cubicBezTo>
                  <a:cubicBezTo>
                    <a:pt x="432" y="126"/>
                    <a:pt x="432" y="126"/>
                    <a:pt x="432" y="126"/>
                  </a:cubicBezTo>
                  <a:cubicBezTo>
                    <a:pt x="428" y="116"/>
                    <a:pt x="428" y="116"/>
                    <a:pt x="428" y="116"/>
                  </a:cubicBezTo>
                  <a:cubicBezTo>
                    <a:pt x="428" y="115"/>
                    <a:pt x="428" y="115"/>
                    <a:pt x="428" y="115"/>
                  </a:cubicBezTo>
                  <a:cubicBezTo>
                    <a:pt x="427" y="115"/>
                    <a:pt x="427" y="115"/>
                    <a:pt x="427" y="115"/>
                  </a:cubicBezTo>
                  <a:cubicBezTo>
                    <a:pt x="427" y="104"/>
                    <a:pt x="427" y="104"/>
                    <a:pt x="427" y="104"/>
                  </a:cubicBezTo>
                  <a:cubicBezTo>
                    <a:pt x="422" y="104"/>
                    <a:pt x="422" y="104"/>
                    <a:pt x="422" y="104"/>
                  </a:cubicBezTo>
                  <a:cubicBezTo>
                    <a:pt x="412" y="109"/>
                    <a:pt x="412" y="109"/>
                    <a:pt x="412" y="109"/>
                  </a:cubicBezTo>
                  <a:cubicBezTo>
                    <a:pt x="407" y="113"/>
                    <a:pt x="400" y="111"/>
                    <a:pt x="391" y="106"/>
                  </a:cubicBezTo>
                  <a:cubicBezTo>
                    <a:pt x="387" y="103"/>
                    <a:pt x="387" y="96"/>
                    <a:pt x="390" y="86"/>
                  </a:cubicBezTo>
                  <a:cubicBezTo>
                    <a:pt x="384" y="85"/>
                    <a:pt x="384" y="85"/>
                    <a:pt x="384" y="85"/>
                  </a:cubicBezTo>
                  <a:cubicBezTo>
                    <a:pt x="381" y="89"/>
                    <a:pt x="381" y="89"/>
                    <a:pt x="381" y="89"/>
                  </a:cubicBezTo>
                  <a:cubicBezTo>
                    <a:pt x="375" y="95"/>
                    <a:pt x="370" y="100"/>
                    <a:pt x="369" y="100"/>
                  </a:cubicBezTo>
                  <a:cubicBezTo>
                    <a:pt x="367" y="100"/>
                    <a:pt x="367" y="100"/>
                    <a:pt x="365" y="99"/>
                  </a:cubicBezTo>
                  <a:cubicBezTo>
                    <a:pt x="365" y="97"/>
                    <a:pt x="363" y="93"/>
                    <a:pt x="363" y="88"/>
                  </a:cubicBezTo>
                  <a:cubicBezTo>
                    <a:pt x="363" y="82"/>
                    <a:pt x="363" y="78"/>
                    <a:pt x="365" y="76"/>
                  </a:cubicBezTo>
                  <a:cubicBezTo>
                    <a:pt x="367" y="74"/>
                    <a:pt x="368" y="73"/>
                    <a:pt x="370" y="75"/>
                  </a:cubicBezTo>
                  <a:cubicBezTo>
                    <a:pt x="383" y="51"/>
                    <a:pt x="383" y="51"/>
                    <a:pt x="383" y="51"/>
                  </a:cubicBezTo>
                  <a:cubicBezTo>
                    <a:pt x="386" y="42"/>
                    <a:pt x="386" y="42"/>
                    <a:pt x="386" y="42"/>
                  </a:cubicBezTo>
                  <a:cubicBezTo>
                    <a:pt x="388" y="31"/>
                    <a:pt x="388" y="31"/>
                    <a:pt x="388" y="31"/>
                  </a:cubicBezTo>
                  <a:cubicBezTo>
                    <a:pt x="381" y="25"/>
                    <a:pt x="381" y="25"/>
                    <a:pt x="381" y="25"/>
                  </a:cubicBezTo>
                  <a:cubicBezTo>
                    <a:pt x="378" y="23"/>
                    <a:pt x="378" y="18"/>
                    <a:pt x="379" y="11"/>
                  </a:cubicBezTo>
                  <a:cubicBezTo>
                    <a:pt x="379" y="7"/>
                    <a:pt x="379" y="7"/>
                    <a:pt x="379" y="7"/>
                  </a:cubicBezTo>
                  <a:cubicBezTo>
                    <a:pt x="379" y="5"/>
                    <a:pt x="378" y="2"/>
                    <a:pt x="375" y="0"/>
                  </a:cubicBezTo>
                  <a:cubicBezTo>
                    <a:pt x="374" y="0"/>
                    <a:pt x="374" y="0"/>
                    <a:pt x="374" y="0"/>
                  </a:cubicBezTo>
                  <a:cubicBezTo>
                    <a:pt x="373" y="2"/>
                    <a:pt x="373" y="2"/>
                    <a:pt x="373" y="2"/>
                  </a:cubicBezTo>
                  <a:cubicBezTo>
                    <a:pt x="371" y="8"/>
                    <a:pt x="366" y="11"/>
                    <a:pt x="358" y="9"/>
                  </a:cubicBezTo>
                  <a:cubicBezTo>
                    <a:pt x="355" y="7"/>
                    <a:pt x="351" y="7"/>
                    <a:pt x="346" y="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36"/>
            <p:cNvSpPr/>
            <p:nvPr/>
          </p:nvSpPr>
          <p:spPr bwMode="auto">
            <a:xfrm>
              <a:off x="3402108" y="4021657"/>
              <a:ext cx="649791" cy="518111"/>
            </a:xfrm>
            <a:custGeom>
              <a:avLst/>
              <a:gdLst>
                <a:gd name="T0" fmla="*/ 422 w 437"/>
                <a:gd name="T1" fmla="*/ 112 h 348"/>
                <a:gd name="T2" fmla="*/ 437 w 437"/>
                <a:gd name="T3" fmla="*/ 109 h 348"/>
                <a:gd name="T4" fmla="*/ 406 w 437"/>
                <a:gd name="T5" fmla="*/ 77 h 348"/>
                <a:gd name="T6" fmla="*/ 385 w 437"/>
                <a:gd name="T7" fmla="*/ 38 h 348"/>
                <a:gd name="T8" fmla="*/ 348 w 437"/>
                <a:gd name="T9" fmla="*/ 47 h 348"/>
                <a:gd name="T10" fmla="*/ 346 w 437"/>
                <a:gd name="T11" fmla="*/ 50 h 348"/>
                <a:gd name="T12" fmla="*/ 315 w 437"/>
                <a:gd name="T13" fmla="*/ 44 h 348"/>
                <a:gd name="T14" fmla="*/ 260 w 437"/>
                <a:gd name="T15" fmla="*/ 69 h 348"/>
                <a:gd name="T16" fmla="*/ 260 w 437"/>
                <a:gd name="T17" fmla="*/ 33 h 348"/>
                <a:gd name="T18" fmla="*/ 257 w 437"/>
                <a:gd name="T19" fmla="*/ 18 h 348"/>
                <a:gd name="T20" fmla="*/ 239 w 437"/>
                <a:gd name="T21" fmla="*/ 17 h 348"/>
                <a:gd name="T22" fmla="*/ 218 w 437"/>
                <a:gd name="T23" fmla="*/ 16 h 348"/>
                <a:gd name="T24" fmla="*/ 189 w 437"/>
                <a:gd name="T25" fmla="*/ 2 h 348"/>
                <a:gd name="T26" fmla="*/ 181 w 437"/>
                <a:gd name="T27" fmla="*/ 43 h 348"/>
                <a:gd name="T28" fmla="*/ 142 w 437"/>
                <a:gd name="T29" fmla="*/ 31 h 348"/>
                <a:gd name="T30" fmla="*/ 135 w 437"/>
                <a:gd name="T31" fmla="*/ 30 h 348"/>
                <a:gd name="T32" fmla="*/ 124 w 437"/>
                <a:gd name="T33" fmla="*/ 69 h 348"/>
                <a:gd name="T34" fmla="*/ 122 w 437"/>
                <a:gd name="T35" fmla="*/ 94 h 348"/>
                <a:gd name="T36" fmla="*/ 106 w 437"/>
                <a:gd name="T37" fmla="*/ 116 h 348"/>
                <a:gd name="T38" fmla="*/ 89 w 437"/>
                <a:gd name="T39" fmla="*/ 177 h 348"/>
                <a:gd name="T40" fmla="*/ 55 w 437"/>
                <a:gd name="T41" fmla="*/ 214 h 348"/>
                <a:gd name="T42" fmla="*/ 51 w 437"/>
                <a:gd name="T43" fmla="*/ 230 h 348"/>
                <a:gd name="T44" fmla="*/ 13 w 437"/>
                <a:gd name="T45" fmla="*/ 246 h 348"/>
                <a:gd name="T46" fmla="*/ 0 w 437"/>
                <a:gd name="T47" fmla="*/ 308 h 348"/>
                <a:gd name="T48" fmla="*/ 5 w 437"/>
                <a:gd name="T49" fmla="*/ 328 h 348"/>
                <a:gd name="T50" fmla="*/ 14 w 437"/>
                <a:gd name="T51" fmla="*/ 348 h 348"/>
                <a:gd name="T52" fmla="*/ 38 w 437"/>
                <a:gd name="T53" fmla="*/ 344 h 348"/>
                <a:gd name="T54" fmla="*/ 44 w 437"/>
                <a:gd name="T55" fmla="*/ 335 h 348"/>
                <a:gd name="T56" fmla="*/ 22 w 437"/>
                <a:gd name="T57" fmla="*/ 315 h 348"/>
                <a:gd name="T58" fmla="*/ 20 w 437"/>
                <a:gd name="T59" fmla="*/ 299 h 348"/>
                <a:gd name="T60" fmla="*/ 29 w 437"/>
                <a:gd name="T61" fmla="*/ 281 h 348"/>
                <a:gd name="T62" fmla="*/ 109 w 437"/>
                <a:gd name="T63" fmla="*/ 248 h 348"/>
                <a:gd name="T64" fmla="*/ 121 w 437"/>
                <a:gd name="T65" fmla="*/ 248 h 348"/>
                <a:gd name="T66" fmla="*/ 131 w 437"/>
                <a:gd name="T67" fmla="*/ 255 h 348"/>
                <a:gd name="T68" fmla="*/ 160 w 437"/>
                <a:gd name="T69" fmla="*/ 247 h 348"/>
                <a:gd name="T70" fmla="*/ 167 w 437"/>
                <a:gd name="T71" fmla="*/ 235 h 348"/>
                <a:gd name="T72" fmla="*/ 188 w 437"/>
                <a:gd name="T73" fmla="*/ 206 h 348"/>
                <a:gd name="T74" fmla="*/ 215 w 437"/>
                <a:gd name="T75" fmla="*/ 218 h 348"/>
                <a:gd name="T76" fmla="*/ 213 w 437"/>
                <a:gd name="T77" fmla="*/ 161 h 348"/>
                <a:gd name="T78" fmla="*/ 227 w 437"/>
                <a:gd name="T79" fmla="*/ 164 h 348"/>
                <a:gd name="T80" fmla="*/ 270 w 437"/>
                <a:gd name="T81" fmla="*/ 196 h 348"/>
                <a:gd name="T82" fmla="*/ 271 w 437"/>
                <a:gd name="T83" fmla="*/ 181 h 348"/>
                <a:gd name="T84" fmla="*/ 286 w 437"/>
                <a:gd name="T85" fmla="*/ 172 h 348"/>
                <a:gd name="T86" fmla="*/ 298 w 437"/>
                <a:gd name="T87" fmla="*/ 175 h 348"/>
                <a:gd name="T88" fmla="*/ 313 w 437"/>
                <a:gd name="T89" fmla="*/ 164 h 348"/>
                <a:gd name="T90" fmla="*/ 339 w 437"/>
                <a:gd name="T91" fmla="*/ 161 h 348"/>
                <a:gd name="T92" fmla="*/ 357 w 437"/>
                <a:gd name="T93" fmla="*/ 161 h 348"/>
                <a:gd name="T94" fmla="*/ 396 w 437"/>
                <a:gd name="T95" fmla="*/ 13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348">
                  <a:moveTo>
                    <a:pt x="411" y="119"/>
                  </a:moveTo>
                  <a:cubicBezTo>
                    <a:pt x="417" y="119"/>
                    <a:pt x="420" y="116"/>
                    <a:pt x="422" y="112"/>
                  </a:cubicBezTo>
                  <a:cubicBezTo>
                    <a:pt x="422" y="112"/>
                    <a:pt x="422" y="112"/>
                    <a:pt x="422" y="112"/>
                  </a:cubicBezTo>
                  <a:cubicBezTo>
                    <a:pt x="422" y="110"/>
                    <a:pt x="422" y="110"/>
                    <a:pt x="422" y="110"/>
                  </a:cubicBezTo>
                  <a:cubicBezTo>
                    <a:pt x="425" y="110"/>
                    <a:pt x="425" y="110"/>
                    <a:pt x="425" y="110"/>
                  </a:cubicBezTo>
                  <a:cubicBezTo>
                    <a:pt x="437" y="109"/>
                    <a:pt x="437" y="109"/>
                    <a:pt x="437" y="109"/>
                  </a:cubicBezTo>
                  <a:cubicBezTo>
                    <a:pt x="437" y="100"/>
                    <a:pt x="437" y="100"/>
                    <a:pt x="437" y="100"/>
                  </a:cubicBezTo>
                  <a:cubicBezTo>
                    <a:pt x="434" y="100"/>
                    <a:pt x="431" y="99"/>
                    <a:pt x="427" y="96"/>
                  </a:cubicBezTo>
                  <a:cubicBezTo>
                    <a:pt x="406" y="77"/>
                    <a:pt x="406" y="77"/>
                    <a:pt x="406" y="77"/>
                  </a:cubicBezTo>
                  <a:cubicBezTo>
                    <a:pt x="406" y="77"/>
                    <a:pt x="406" y="77"/>
                    <a:pt x="406" y="77"/>
                  </a:cubicBezTo>
                  <a:cubicBezTo>
                    <a:pt x="397" y="50"/>
                    <a:pt x="397" y="50"/>
                    <a:pt x="397" y="50"/>
                  </a:cubicBezTo>
                  <a:cubicBezTo>
                    <a:pt x="385" y="38"/>
                    <a:pt x="385" y="38"/>
                    <a:pt x="385" y="38"/>
                  </a:cubicBezTo>
                  <a:cubicBezTo>
                    <a:pt x="370" y="37"/>
                    <a:pt x="358" y="37"/>
                    <a:pt x="350" y="38"/>
                  </a:cubicBezTo>
                  <a:cubicBezTo>
                    <a:pt x="347" y="39"/>
                    <a:pt x="347" y="39"/>
                    <a:pt x="347" y="39"/>
                  </a:cubicBezTo>
                  <a:cubicBezTo>
                    <a:pt x="348" y="47"/>
                    <a:pt x="348" y="47"/>
                    <a:pt x="348" y="47"/>
                  </a:cubicBezTo>
                  <a:cubicBezTo>
                    <a:pt x="348" y="48"/>
                    <a:pt x="348" y="48"/>
                    <a:pt x="348" y="48"/>
                  </a:cubicBezTo>
                  <a:cubicBezTo>
                    <a:pt x="348" y="50"/>
                    <a:pt x="348" y="50"/>
                    <a:pt x="348" y="50"/>
                  </a:cubicBezTo>
                  <a:cubicBezTo>
                    <a:pt x="346" y="50"/>
                    <a:pt x="346" y="50"/>
                    <a:pt x="346" y="50"/>
                  </a:cubicBezTo>
                  <a:cubicBezTo>
                    <a:pt x="335" y="55"/>
                    <a:pt x="335" y="55"/>
                    <a:pt x="335" y="55"/>
                  </a:cubicBezTo>
                  <a:cubicBezTo>
                    <a:pt x="333" y="54"/>
                    <a:pt x="333" y="54"/>
                    <a:pt x="333" y="54"/>
                  </a:cubicBezTo>
                  <a:cubicBezTo>
                    <a:pt x="324" y="45"/>
                    <a:pt x="318" y="41"/>
                    <a:pt x="315" y="44"/>
                  </a:cubicBezTo>
                  <a:cubicBezTo>
                    <a:pt x="291" y="55"/>
                    <a:pt x="277" y="61"/>
                    <a:pt x="273" y="58"/>
                  </a:cubicBezTo>
                  <a:cubicBezTo>
                    <a:pt x="270" y="59"/>
                    <a:pt x="266" y="61"/>
                    <a:pt x="262" y="66"/>
                  </a:cubicBezTo>
                  <a:cubicBezTo>
                    <a:pt x="260" y="69"/>
                    <a:pt x="260" y="69"/>
                    <a:pt x="260" y="69"/>
                  </a:cubicBezTo>
                  <a:cubicBezTo>
                    <a:pt x="257" y="66"/>
                    <a:pt x="257" y="66"/>
                    <a:pt x="257" y="66"/>
                  </a:cubicBezTo>
                  <a:cubicBezTo>
                    <a:pt x="250" y="60"/>
                    <a:pt x="246" y="55"/>
                    <a:pt x="246" y="50"/>
                  </a:cubicBezTo>
                  <a:cubicBezTo>
                    <a:pt x="246" y="48"/>
                    <a:pt x="251" y="42"/>
                    <a:pt x="260" y="33"/>
                  </a:cubicBezTo>
                  <a:cubicBezTo>
                    <a:pt x="269" y="22"/>
                    <a:pt x="274" y="16"/>
                    <a:pt x="274" y="15"/>
                  </a:cubicBezTo>
                  <a:cubicBezTo>
                    <a:pt x="272" y="11"/>
                    <a:pt x="272" y="11"/>
                    <a:pt x="272" y="11"/>
                  </a:cubicBezTo>
                  <a:cubicBezTo>
                    <a:pt x="269" y="10"/>
                    <a:pt x="264" y="13"/>
                    <a:pt x="257" y="18"/>
                  </a:cubicBezTo>
                  <a:cubicBezTo>
                    <a:pt x="250" y="23"/>
                    <a:pt x="246" y="25"/>
                    <a:pt x="243" y="24"/>
                  </a:cubicBezTo>
                  <a:cubicBezTo>
                    <a:pt x="242" y="24"/>
                    <a:pt x="240" y="22"/>
                    <a:pt x="240" y="19"/>
                  </a:cubicBezTo>
                  <a:cubicBezTo>
                    <a:pt x="239" y="17"/>
                    <a:pt x="239" y="17"/>
                    <a:pt x="239" y="17"/>
                  </a:cubicBezTo>
                  <a:cubicBezTo>
                    <a:pt x="233" y="6"/>
                    <a:pt x="233" y="6"/>
                    <a:pt x="233" y="6"/>
                  </a:cubicBezTo>
                  <a:cubicBezTo>
                    <a:pt x="220" y="15"/>
                    <a:pt x="220" y="15"/>
                    <a:pt x="220" y="15"/>
                  </a:cubicBezTo>
                  <a:cubicBezTo>
                    <a:pt x="218" y="16"/>
                    <a:pt x="218" y="16"/>
                    <a:pt x="218" y="16"/>
                  </a:cubicBezTo>
                  <a:cubicBezTo>
                    <a:pt x="218" y="15"/>
                    <a:pt x="218" y="15"/>
                    <a:pt x="218" y="15"/>
                  </a:cubicBezTo>
                  <a:cubicBezTo>
                    <a:pt x="217" y="15"/>
                    <a:pt x="217" y="15"/>
                    <a:pt x="217" y="15"/>
                  </a:cubicBezTo>
                  <a:cubicBezTo>
                    <a:pt x="207" y="9"/>
                    <a:pt x="198" y="6"/>
                    <a:pt x="189" y="2"/>
                  </a:cubicBezTo>
                  <a:cubicBezTo>
                    <a:pt x="183" y="0"/>
                    <a:pt x="177" y="3"/>
                    <a:pt x="171" y="10"/>
                  </a:cubicBezTo>
                  <a:cubicBezTo>
                    <a:pt x="177" y="21"/>
                    <a:pt x="177" y="21"/>
                    <a:pt x="177" y="21"/>
                  </a:cubicBezTo>
                  <a:cubicBezTo>
                    <a:pt x="181" y="31"/>
                    <a:pt x="183" y="38"/>
                    <a:pt x="181" y="43"/>
                  </a:cubicBezTo>
                  <a:cubicBezTo>
                    <a:pt x="180" y="45"/>
                    <a:pt x="178" y="47"/>
                    <a:pt x="175" y="47"/>
                  </a:cubicBezTo>
                  <a:cubicBezTo>
                    <a:pt x="171" y="48"/>
                    <a:pt x="165" y="47"/>
                    <a:pt x="157" y="41"/>
                  </a:cubicBezTo>
                  <a:cubicBezTo>
                    <a:pt x="151" y="37"/>
                    <a:pt x="146" y="33"/>
                    <a:pt x="142" y="31"/>
                  </a:cubicBezTo>
                  <a:cubicBezTo>
                    <a:pt x="134" y="28"/>
                    <a:pt x="134" y="28"/>
                    <a:pt x="134" y="28"/>
                  </a:cubicBezTo>
                  <a:cubicBezTo>
                    <a:pt x="134" y="28"/>
                    <a:pt x="134" y="28"/>
                    <a:pt x="134" y="28"/>
                  </a:cubicBezTo>
                  <a:cubicBezTo>
                    <a:pt x="135" y="30"/>
                    <a:pt x="135" y="30"/>
                    <a:pt x="135" y="30"/>
                  </a:cubicBezTo>
                  <a:cubicBezTo>
                    <a:pt x="135" y="45"/>
                    <a:pt x="135" y="45"/>
                    <a:pt x="135" y="45"/>
                  </a:cubicBezTo>
                  <a:cubicBezTo>
                    <a:pt x="124" y="57"/>
                    <a:pt x="124" y="57"/>
                    <a:pt x="124" y="57"/>
                  </a:cubicBezTo>
                  <a:cubicBezTo>
                    <a:pt x="124" y="69"/>
                    <a:pt x="124" y="69"/>
                    <a:pt x="124" y="69"/>
                  </a:cubicBezTo>
                  <a:cubicBezTo>
                    <a:pt x="129" y="81"/>
                    <a:pt x="129" y="81"/>
                    <a:pt x="129" y="81"/>
                  </a:cubicBezTo>
                  <a:cubicBezTo>
                    <a:pt x="129" y="82"/>
                    <a:pt x="129" y="82"/>
                    <a:pt x="129" y="82"/>
                  </a:cubicBezTo>
                  <a:cubicBezTo>
                    <a:pt x="122" y="94"/>
                    <a:pt x="122" y="94"/>
                    <a:pt x="122" y="94"/>
                  </a:cubicBezTo>
                  <a:cubicBezTo>
                    <a:pt x="117" y="105"/>
                    <a:pt x="117" y="105"/>
                    <a:pt x="117" y="105"/>
                  </a:cubicBezTo>
                  <a:cubicBezTo>
                    <a:pt x="117" y="106"/>
                    <a:pt x="117" y="106"/>
                    <a:pt x="117" y="106"/>
                  </a:cubicBezTo>
                  <a:cubicBezTo>
                    <a:pt x="106" y="116"/>
                    <a:pt x="106" y="116"/>
                    <a:pt x="106" y="116"/>
                  </a:cubicBezTo>
                  <a:cubicBezTo>
                    <a:pt x="89" y="155"/>
                    <a:pt x="89" y="155"/>
                    <a:pt x="89" y="155"/>
                  </a:cubicBezTo>
                  <a:cubicBezTo>
                    <a:pt x="90" y="177"/>
                    <a:pt x="90" y="177"/>
                    <a:pt x="90" y="177"/>
                  </a:cubicBezTo>
                  <a:cubicBezTo>
                    <a:pt x="89" y="177"/>
                    <a:pt x="89" y="177"/>
                    <a:pt x="89" y="177"/>
                  </a:cubicBezTo>
                  <a:cubicBezTo>
                    <a:pt x="52" y="199"/>
                    <a:pt x="52" y="199"/>
                    <a:pt x="52" y="199"/>
                  </a:cubicBezTo>
                  <a:cubicBezTo>
                    <a:pt x="50" y="203"/>
                    <a:pt x="50" y="203"/>
                    <a:pt x="50" y="203"/>
                  </a:cubicBezTo>
                  <a:cubicBezTo>
                    <a:pt x="55" y="214"/>
                    <a:pt x="55" y="214"/>
                    <a:pt x="55" y="214"/>
                  </a:cubicBezTo>
                  <a:cubicBezTo>
                    <a:pt x="55" y="215"/>
                    <a:pt x="55" y="215"/>
                    <a:pt x="55" y="215"/>
                  </a:cubicBezTo>
                  <a:cubicBezTo>
                    <a:pt x="55" y="215"/>
                    <a:pt x="55" y="215"/>
                    <a:pt x="55" y="215"/>
                  </a:cubicBezTo>
                  <a:cubicBezTo>
                    <a:pt x="51" y="230"/>
                    <a:pt x="51" y="230"/>
                    <a:pt x="51" y="230"/>
                  </a:cubicBezTo>
                  <a:cubicBezTo>
                    <a:pt x="36" y="228"/>
                    <a:pt x="36" y="228"/>
                    <a:pt x="36" y="228"/>
                  </a:cubicBezTo>
                  <a:cubicBezTo>
                    <a:pt x="33" y="246"/>
                    <a:pt x="33" y="246"/>
                    <a:pt x="33" y="246"/>
                  </a:cubicBezTo>
                  <a:cubicBezTo>
                    <a:pt x="13" y="246"/>
                    <a:pt x="13" y="246"/>
                    <a:pt x="13" y="246"/>
                  </a:cubicBezTo>
                  <a:cubicBezTo>
                    <a:pt x="9" y="253"/>
                    <a:pt x="9" y="253"/>
                    <a:pt x="9" y="253"/>
                  </a:cubicBezTo>
                  <a:cubicBezTo>
                    <a:pt x="4" y="265"/>
                    <a:pt x="4" y="265"/>
                    <a:pt x="4" y="265"/>
                  </a:cubicBezTo>
                  <a:cubicBezTo>
                    <a:pt x="0" y="308"/>
                    <a:pt x="0" y="308"/>
                    <a:pt x="0" y="308"/>
                  </a:cubicBezTo>
                  <a:cubicBezTo>
                    <a:pt x="4" y="317"/>
                    <a:pt x="4" y="317"/>
                    <a:pt x="4" y="317"/>
                  </a:cubicBezTo>
                  <a:cubicBezTo>
                    <a:pt x="5" y="319"/>
                    <a:pt x="5" y="319"/>
                    <a:pt x="5" y="319"/>
                  </a:cubicBezTo>
                  <a:cubicBezTo>
                    <a:pt x="5" y="328"/>
                    <a:pt x="5" y="328"/>
                    <a:pt x="5" y="328"/>
                  </a:cubicBezTo>
                  <a:cubicBezTo>
                    <a:pt x="13" y="338"/>
                    <a:pt x="13" y="338"/>
                    <a:pt x="13" y="338"/>
                  </a:cubicBezTo>
                  <a:cubicBezTo>
                    <a:pt x="14" y="339"/>
                    <a:pt x="14" y="339"/>
                    <a:pt x="14" y="339"/>
                  </a:cubicBezTo>
                  <a:cubicBezTo>
                    <a:pt x="14" y="348"/>
                    <a:pt x="14" y="348"/>
                    <a:pt x="14" y="348"/>
                  </a:cubicBezTo>
                  <a:cubicBezTo>
                    <a:pt x="36" y="346"/>
                    <a:pt x="36" y="346"/>
                    <a:pt x="36" y="346"/>
                  </a:cubicBezTo>
                  <a:cubicBezTo>
                    <a:pt x="38" y="344"/>
                    <a:pt x="38" y="344"/>
                    <a:pt x="38" y="344"/>
                  </a:cubicBezTo>
                  <a:cubicBezTo>
                    <a:pt x="38" y="344"/>
                    <a:pt x="38" y="344"/>
                    <a:pt x="38" y="344"/>
                  </a:cubicBezTo>
                  <a:cubicBezTo>
                    <a:pt x="38" y="344"/>
                    <a:pt x="38" y="344"/>
                    <a:pt x="38" y="344"/>
                  </a:cubicBezTo>
                  <a:cubicBezTo>
                    <a:pt x="38" y="343"/>
                    <a:pt x="38" y="343"/>
                    <a:pt x="38" y="343"/>
                  </a:cubicBezTo>
                  <a:cubicBezTo>
                    <a:pt x="44" y="335"/>
                    <a:pt x="44" y="335"/>
                    <a:pt x="44" y="335"/>
                  </a:cubicBezTo>
                  <a:cubicBezTo>
                    <a:pt x="31" y="322"/>
                    <a:pt x="31" y="322"/>
                    <a:pt x="31" y="322"/>
                  </a:cubicBezTo>
                  <a:cubicBezTo>
                    <a:pt x="29" y="321"/>
                    <a:pt x="29" y="321"/>
                    <a:pt x="29" y="321"/>
                  </a:cubicBezTo>
                  <a:cubicBezTo>
                    <a:pt x="22" y="315"/>
                    <a:pt x="22" y="315"/>
                    <a:pt x="22" y="315"/>
                  </a:cubicBezTo>
                  <a:cubicBezTo>
                    <a:pt x="21" y="314"/>
                    <a:pt x="21" y="314"/>
                    <a:pt x="21" y="314"/>
                  </a:cubicBezTo>
                  <a:cubicBezTo>
                    <a:pt x="20" y="313"/>
                    <a:pt x="20" y="313"/>
                    <a:pt x="20" y="313"/>
                  </a:cubicBezTo>
                  <a:cubicBezTo>
                    <a:pt x="20" y="299"/>
                    <a:pt x="20" y="299"/>
                    <a:pt x="20" y="299"/>
                  </a:cubicBezTo>
                  <a:cubicBezTo>
                    <a:pt x="32" y="299"/>
                    <a:pt x="32" y="299"/>
                    <a:pt x="32" y="299"/>
                  </a:cubicBezTo>
                  <a:cubicBezTo>
                    <a:pt x="33" y="295"/>
                    <a:pt x="33" y="295"/>
                    <a:pt x="33" y="295"/>
                  </a:cubicBezTo>
                  <a:cubicBezTo>
                    <a:pt x="29" y="281"/>
                    <a:pt x="29" y="281"/>
                    <a:pt x="29" y="281"/>
                  </a:cubicBezTo>
                  <a:cubicBezTo>
                    <a:pt x="55" y="281"/>
                    <a:pt x="55" y="281"/>
                    <a:pt x="55" y="281"/>
                  </a:cubicBezTo>
                  <a:cubicBezTo>
                    <a:pt x="103" y="258"/>
                    <a:pt x="103" y="258"/>
                    <a:pt x="103" y="258"/>
                  </a:cubicBezTo>
                  <a:cubicBezTo>
                    <a:pt x="109" y="248"/>
                    <a:pt x="109" y="248"/>
                    <a:pt x="109" y="248"/>
                  </a:cubicBezTo>
                  <a:cubicBezTo>
                    <a:pt x="111" y="244"/>
                    <a:pt x="111" y="244"/>
                    <a:pt x="111" y="244"/>
                  </a:cubicBezTo>
                  <a:cubicBezTo>
                    <a:pt x="120" y="248"/>
                    <a:pt x="120" y="248"/>
                    <a:pt x="120" y="248"/>
                  </a:cubicBezTo>
                  <a:cubicBezTo>
                    <a:pt x="121" y="248"/>
                    <a:pt x="121" y="248"/>
                    <a:pt x="121" y="248"/>
                  </a:cubicBezTo>
                  <a:cubicBezTo>
                    <a:pt x="122" y="250"/>
                    <a:pt x="122" y="250"/>
                    <a:pt x="122" y="250"/>
                  </a:cubicBezTo>
                  <a:cubicBezTo>
                    <a:pt x="126" y="255"/>
                    <a:pt x="126" y="255"/>
                    <a:pt x="126" y="255"/>
                  </a:cubicBezTo>
                  <a:cubicBezTo>
                    <a:pt x="131" y="255"/>
                    <a:pt x="131" y="255"/>
                    <a:pt x="131" y="255"/>
                  </a:cubicBezTo>
                  <a:cubicBezTo>
                    <a:pt x="129" y="244"/>
                    <a:pt x="129" y="244"/>
                    <a:pt x="129" y="244"/>
                  </a:cubicBezTo>
                  <a:cubicBezTo>
                    <a:pt x="145" y="244"/>
                    <a:pt x="145" y="244"/>
                    <a:pt x="145" y="244"/>
                  </a:cubicBezTo>
                  <a:cubicBezTo>
                    <a:pt x="160" y="247"/>
                    <a:pt x="160" y="247"/>
                    <a:pt x="160" y="247"/>
                  </a:cubicBezTo>
                  <a:cubicBezTo>
                    <a:pt x="166" y="237"/>
                    <a:pt x="166" y="237"/>
                    <a:pt x="166" y="237"/>
                  </a:cubicBezTo>
                  <a:cubicBezTo>
                    <a:pt x="167" y="236"/>
                    <a:pt x="167" y="236"/>
                    <a:pt x="167" y="236"/>
                  </a:cubicBezTo>
                  <a:cubicBezTo>
                    <a:pt x="167" y="235"/>
                    <a:pt x="167" y="235"/>
                    <a:pt x="167" y="235"/>
                  </a:cubicBezTo>
                  <a:cubicBezTo>
                    <a:pt x="169" y="235"/>
                    <a:pt x="169" y="235"/>
                    <a:pt x="169" y="235"/>
                  </a:cubicBezTo>
                  <a:cubicBezTo>
                    <a:pt x="185" y="230"/>
                    <a:pt x="185" y="230"/>
                    <a:pt x="185" y="230"/>
                  </a:cubicBezTo>
                  <a:cubicBezTo>
                    <a:pt x="188" y="206"/>
                    <a:pt x="188" y="206"/>
                    <a:pt x="188" y="206"/>
                  </a:cubicBezTo>
                  <a:cubicBezTo>
                    <a:pt x="205" y="221"/>
                    <a:pt x="205" y="221"/>
                    <a:pt x="205" y="221"/>
                  </a:cubicBezTo>
                  <a:cubicBezTo>
                    <a:pt x="212" y="222"/>
                    <a:pt x="212" y="222"/>
                    <a:pt x="212" y="222"/>
                  </a:cubicBezTo>
                  <a:cubicBezTo>
                    <a:pt x="215" y="218"/>
                    <a:pt x="215" y="218"/>
                    <a:pt x="215" y="218"/>
                  </a:cubicBezTo>
                  <a:cubicBezTo>
                    <a:pt x="213" y="166"/>
                    <a:pt x="213" y="166"/>
                    <a:pt x="213" y="166"/>
                  </a:cubicBezTo>
                  <a:cubicBezTo>
                    <a:pt x="213" y="164"/>
                    <a:pt x="213" y="164"/>
                    <a:pt x="213" y="164"/>
                  </a:cubicBezTo>
                  <a:cubicBezTo>
                    <a:pt x="213" y="161"/>
                    <a:pt x="213" y="161"/>
                    <a:pt x="213" y="161"/>
                  </a:cubicBezTo>
                  <a:cubicBezTo>
                    <a:pt x="225" y="164"/>
                    <a:pt x="225" y="164"/>
                    <a:pt x="225" y="164"/>
                  </a:cubicBezTo>
                  <a:cubicBezTo>
                    <a:pt x="226" y="164"/>
                    <a:pt x="226" y="164"/>
                    <a:pt x="226" y="164"/>
                  </a:cubicBezTo>
                  <a:cubicBezTo>
                    <a:pt x="227" y="164"/>
                    <a:pt x="227" y="164"/>
                    <a:pt x="227" y="164"/>
                  </a:cubicBezTo>
                  <a:cubicBezTo>
                    <a:pt x="228" y="165"/>
                    <a:pt x="228" y="165"/>
                    <a:pt x="228" y="165"/>
                  </a:cubicBezTo>
                  <a:cubicBezTo>
                    <a:pt x="246" y="199"/>
                    <a:pt x="246" y="199"/>
                    <a:pt x="246" y="199"/>
                  </a:cubicBezTo>
                  <a:cubicBezTo>
                    <a:pt x="270" y="196"/>
                    <a:pt x="270" y="196"/>
                    <a:pt x="270" y="196"/>
                  </a:cubicBezTo>
                  <a:cubicBezTo>
                    <a:pt x="274" y="195"/>
                    <a:pt x="274" y="195"/>
                    <a:pt x="274" y="195"/>
                  </a:cubicBezTo>
                  <a:cubicBezTo>
                    <a:pt x="277" y="186"/>
                    <a:pt x="277" y="186"/>
                    <a:pt x="277" y="186"/>
                  </a:cubicBezTo>
                  <a:cubicBezTo>
                    <a:pt x="271" y="181"/>
                    <a:pt x="271" y="181"/>
                    <a:pt x="271" y="181"/>
                  </a:cubicBezTo>
                  <a:cubicBezTo>
                    <a:pt x="269" y="178"/>
                    <a:pt x="269" y="178"/>
                    <a:pt x="269" y="178"/>
                  </a:cubicBezTo>
                  <a:cubicBezTo>
                    <a:pt x="284" y="173"/>
                    <a:pt x="284" y="173"/>
                    <a:pt x="284" y="173"/>
                  </a:cubicBezTo>
                  <a:cubicBezTo>
                    <a:pt x="286" y="172"/>
                    <a:pt x="286" y="172"/>
                    <a:pt x="286" y="172"/>
                  </a:cubicBezTo>
                  <a:cubicBezTo>
                    <a:pt x="286" y="171"/>
                    <a:pt x="286" y="171"/>
                    <a:pt x="286" y="171"/>
                  </a:cubicBezTo>
                  <a:cubicBezTo>
                    <a:pt x="293" y="178"/>
                    <a:pt x="293" y="178"/>
                    <a:pt x="293" y="178"/>
                  </a:cubicBezTo>
                  <a:cubicBezTo>
                    <a:pt x="298" y="175"/>
                    <a:pt x="298" y="175"/>
                    <a:pt x="298" y="175"/>
                  </a:cubicBezTo>
                  <a:cubicBezTo>
                    <a:pt x="298" y="165"/>
                    <a:pt x="298" y="165"/>
                    <a:pt x="298" y="165"/>
                  </a:cubicBezTo>
                  <a:cubicBezTo>
                    <a:pt x="302" y="164"/>
                    <a:pt x="302" y="164"/>
                    <a:pt x="302" y="164"/>
                  </a:cubicBezTo>
                  <a:cubicBezTo>
                    <a:pt x="313" y="164"/>
                    <a:pt x="313" y="164"/>
                    <a:pt x="313" y="164"/>
                  </a:cubicBezTo>
                  <a:cubicBezTo>
                    <a:pt x="322" y="165"/>
                    <a:pt x="328" y="169"/>
                    <a:pt x="333" y="175"/>
                  </a:cubicBezTo>
                  <a:cubicBezTo>
                    <a:pt x="334" y="178"/>
                    <a:pt x="334" y="178"/>
                    <a:pt x="334" y="178"/>
                  </a:cubicBezTo>
                  <a:cubicBezTo>
                    <a:pt x="339" y="161"/>
                    <a:pt x="339" y="161"/>
                    <a:pt x="339" y="161"/>
                  </a:cubicBezTo>
                  <a:cubicBezTo>
                    <a:pt x="342" y="157"/>
                    <a:pt x="347" y="157"/>
                    <a:pt x="355" y="160"/>
                  </a:cubicBezTo>
                  <a:cubicBezTo>
                    <a:pt x="357" y="161"/>
                    <a:pt x="357" y="161"/>
                    <a:pt x="357" y="161"/>
                  </a:cubicBezTo>
                  <a:cubicBezTo>
                    <a:pt x="357" y="161"/>
                    <a:pt x="357" y="161"/>
                    <a:pt x="357" y="161"/>
                  </a:cubicBezTo>
                  <a:cubicBezTo>
                    <a:pt x="357" y="162"/>
                    <a:pt x="357" y="162"/>
                    <a:pt x="357" y="162"/>
                  </a:cubicBezTo>
                  <a:cubicBezTo>
                    <a:pt x="358" y="163"/>
                    <a:pt x="360" y="164"/>
                    <a:pt x="360" y="164"/>
                  </a:cubicBezTo>
                  <a:cubicBezTo>
                    <a:pt x="364" y="162"/>
                    <a:pt x="376" y="154"/>
                    <a:pt x="396" y="138"/>
                  </a:cubicBezTo>
                  <a:cubicBezTo>
                    <a:pt x="396" y="128"/>
                    <a:pt x="402" y="122"/>
                    <a:pt x="411" y="11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37"/>
            <p:cNvSpPr/>
            <p:nvPr/>
          </p:nvSpPr>
          <p:spPr bwMode="auto">
            <a:xfrm>
              <a:off x="3298732" y="4555766"/>
              <a:ext cx="210444" cy="178447"/>
            </a:xfrm>
            <a:custGeom>
              <a:avLst/>
              <a:gdLst>
                <a:gd name="T0" fmla="*/ 64 w 141"/>
                <a:gd name="T1" fmla="*/ 12 h 120"/>
                <a:gd name="T2" fmla="*/ 62 w 141"/>
                <a:gd name="T3" fmla="*/ 15 h 120"/>
                <a:gd name="T4" fmla="*/ 62 w 141"/>
                <a:gd name="T5" fmla="*/ 16 h 120"/>
                <a:gd name="T6" fmla="*/ 61 w 141"/>
                <a:gd name="T7" fmla="*/ 17 h 120"/>
                <a:gd name="T8" fmla="*/ 33 w 141"/>
                <a:gd name="T9" fmla="*/ 24 h 120"/>
                <a:gd name="T10" fmla="*/ 34 w 141"/>
                <a:gd name="T11" fmla="*/ 28 h 120"/>
                <a:gd name="T12" fmla="*/ 43 w 141"/>
                <a:gd name="T13" fmla="*/ 38 h 120"/>
                <a:gd name="T14" fmla="*/ 40 w 141"/>
                <a:gd name="T15" fmla="*/ 39 h 120"/>
                <a:gd name="T16" fmla="*/ 27 w 141"/>
                <a:gd name="T17" fmla="*/ 46 h 120"/>
                <a:gd name="T18" fmla="*/ 7 w 141"/>
                <a:gd name="T19" fmla="*/ 61 h 120"/>
                <a:gd name="T20" fmla="*/ 11 w 141"/>
                <a:gd name="T21" fmla="*/ 108 h 120"/>
                <a:gd name="T22" fmla="*/ 32 w 141"/>
                <a:gd name="T23" fmla="*/ 110 h 120"/>
                <a:gd name="T24" fmla="*/ 33 w 141"/>
                <a:gd name="T25" fmla="*/ 110 h 120"/>
                <a:gd name="T26" fmla="*/ 33 w 141"/>
                <a:gd name="T27" fmla="*/ 110 h 120"/>
                <a:gd name="T28" fmla="*/ 53 w 141"/>
                <a:gd name="T29" fmla="*/ 120 h 120"/>
                <a:gd name="T30" fmla="*/ 75 w 141"/>
                <a:gd name="T31" fmla="*/ 117 h 120"/>
                <a:gd name="T32" fmla="*/ 108 w 141"/>
                <a:gd name="T33" fmla="*/ 90 h 120"/>
                <a:gd name="T34" fmla="*/ 109 w 141"/>
                <a:gd name="T35" fmla="*/ 90 h 120"/>
                <a:gd name="T36" fmla="*/ 110 w 141"/>
                <a:gd name="T37" fmla="*/ 89 h 120"/>
                <a:gd name="T38" fmla="*/ 120 w 141"/>
                <a:gd name="T39" fmla="*/ 86 h 120"/>
                <a:gd name="T40" fmla="*/ 117 w 141"/>
                <a:gd name="T41" fmla="*/ 57 h 120"/>
                <a:gd name="T42" fmla="*/ 117 w 141"/>
                <a:gd name="T43" fmla="*/ 56 h 120"/>
                <a:gd name="T44" fmla="*/ 129 w 141"/>
                <a:gd name="T45" fmla="*/ 38 h 120"/>
                <a:gd name="T46" fmla="*/ 129 w 141"/>
                <a:gd name="T47" fmla="*/ 37 h 120"/>
                <a:gd name="T48" fmla="*/ 130 w 141"/>
                <a:gd name="T49" fmla="*/ 37 h 120"/>
                <a:gd name="T50" fmla="*/ 140 w 141"/>
                <a:gd name="T51" fmla="*/ 30 h 120"/>
                <a:gd name="T52" fmla="*/ 137 w 141"/>
                <a:gd name="T53" fmla="*/ 8 h 120"/>
                <a:gd name="T54" fmla="*/ 127 w 141"/>
                <a:gd name="T55" fmla="*/ 0 h 120"/>
                <a:gd name="T56" fmla="*/ 129 w 141"/>
                <a:gd name="T57" fmla="*/ 10 h 120"/>
                <a:gd name="T58" fmla="*/ 110 w 141"/>
                <a:gd name="T59" fmla="*/ 7 h 120"/>
                <a:gd name="T60" fmla="*/ 102 w 141"/>
                <a:gd name="T61" fmla="*/ 12 h 120"/>
                <a:gd name="T62" fmla="*/ 101 w 141"/>
                <a:gd name="T63" fmla="*/ 12 h 120"/>
                <a:gd name="T64" fmla="*/ 64 w 141"/>
                <a:gd name="T65"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1" h="120">
                  <a:moveTo>
                    <a:pt x="64" y="12"/>
                  </a:moveTo>
                  <a:cubicBezTo>
                    <a:pt x="62" y="15"/>
                    <a:pt x="62" y="15"/>
                    <a:pt x="62" y="15"/>
                  </a:cubicBezTo>
                  <a:cubicBezTo>
                    <a:pt x="62" y="16"/>
                    <a:pt x="62" y="16"/>
                    <a:pt x="62" y="16"/>
                  </a:cubicBezTo>
                  <a:cubicBezTo>
                    <a:pt x="61" y="17"/>
                    <a:pt x="61" y="17"/>
                    <a:pt x="61" y="17"/>
                  </a:cubicBezTo>
                  <a:cubicBezTo>
                    <a:pt x="33" y="24"/>
                    <a:pt x="33" y="24"/>
                    <a:pt x="33" y="24"/>
                  </a:cubicBezTo>
                  <a:cubicBezTo>
                    <a:pt x="34" y="28"/>
                    <a:pt x="34" y="28"/>
                    <a:pt x="34" y="28"/>
                  </a:cubicBezTo>
                  <a:cubicBezTo>
                    <a:pt x="43" y="38"/>
                    <a:pt x="43" y="38"/>
                    <a:pt x="43" y="38"/>
                  </a:cubicBezTo>
                  <a:cubicBezTo>
                    <a:pt x="42" y="38"/>
                    <a:pt x="41" y="39"/>
                    <a:pt x="40" y="39"/>
                  </a:cubicBezTo>
                  <a:cubicBezTo>
                    <a:pt x="27" y="46"/>
                    <a:pt x="27" y="46"/>
                    <a:pt x="27" y="46"/>
                  </a:cubicBezTo>
                  <a:cubicBezTo>
                    <a:pt x="7" y="61"/>
                    <a:pt x="7" y="61"/>
                    <a:pt x="7" y="61"/>
                  </a:cubicBezTo>
                  <a:cubicBezTo>
                    <a:pt x="0" y="70"/>
                    <a:pt x="1" y="85"/>
                    <a:pt x="11" y="108"/>
                  </a:cubicBezTo>
                  <a:cubicBezTo>
                    <a:pt x="32" y="110"/>
                    <a:pt x="32" y="110"/>
                    <a:pt x="32" y="110"/>
                  </a:cubicBezTo>
                  <a:cubicBezTo>
                    <a:pt x="33" y="110"/>
                    <a:pt x="33" y="110"/>
                    <a:pt x="33" y="110"/>
                  </a:cubicBezTo>
                  <a:cubicBezTo>
                    <a:pt x="33" y="110"/>
                    <a:pt x="33" y="110"/>
                    <a:pt x="33" y="110"/>
                  </a:cubicBezTo>
                  <a:cubicBezTo>
                    <a:pt x="53" y="120"/>
                    <a:pt x="53" y="120"/>
                    <a:pt x="53" y="120"/>
                  </a:cubicBezTo>
                  <a:cubicBezTo>
                    <a:pt x="75" y="117"/>
                    <a:pt x="75" y="117"/>
                    <a:pt x="75" y="117"/>
                  </a:cubicBezTo>
                  <a:cubicBezTo>
                    <a:pt x="84" y="114"/>
                    <a:pt x="95" y="106"/>
                    <a:pt x="108" y="90"/>
                  </a:cubicBezTo>
                  <a:cubicBezTo>
                    <a:pt x="109" y="90"/>
                    <a:pt x="109" y="90"/>
                    <a:pt x="109" y="90"/>
                  </a:cubicBezTo>
                  <a:cubicBezTo>
                    <a:pt x="110" y="89"/>
                    <a:pt x="110" y="89"/>
                    <a:pt x="110" y="89"/>
                  </a:cubicBezTo>
                  <a:cubicBezTo>
                    <a:pt x="120" y="86"/>
                    <a:pt x="120" y="86"/>
                    <a:pt x="120" y="86"/>
                  </a:cubicBezTo>
                  <a:cubicBezTo>
                    <a:pt x="117" y="57"/>
                    <a:pt x="117" y="57"/>
                    <a:pt x="117" y="57"/>
                  </a:cubicBezTo>
                  <a:cubicBezTo>
                    <a:pt x="117" y="56"/>
                    <a:pt x="117" y="56"/>
                    <a:pt x="117" y="56"/>
                  </a:cubicBezTo>
                  <a:cubicBezTo>
                    <a:pt x="129" y="38"/>
                    <a:pt x="129" y="38"/>
                    <a:pt x="129" y="38"/>
                  </a:cubicBezTo>
                  <a:cubicBezTo>
                    <a:pt x="129" y="37"/>
                    <a:pt x="129" y="37"/>
                    <a:pt x="129" y="37"/>
                  </a:cubicBezTo>
                  <a:cubicBezTo>
                    <a:pt x="130" y="37"/>
                    <a:pt x="130" y="37"/>
                    <a:pt x="130" y="37"/>
                  </a:cubicBezTo>
                  <a:cubicBezTo>
                    <a:pt x="140" y="30"/>
                    <a:pt x="140" y="30"/>
                    <a:pt x="140" y="30"/>
                  </a:cubicBezTo>
                  <a:cubicBezTo>
                    <a:pt x="141" y="21"/>
                    <a:pt x="140" y="14"/>
                    <a:pt x="137" y="8"/>
                  </a:cubicBezTo>
                  <a:cubicBezTo>
                    <a:pt x="134" y="2"/>
                    <a:pt x="131" y="0"/>
                    <a:pt x="127" y="0"/>
                  </a:cubicBezTo>
                  <a:cubicBezTo>
                    <a:pt x="129" y="10"/>
                    <a:pt x="129" y="10"/>
                    <a:pt x="129" y="10"/>
                  </a:cubicBezTo>
                  <a:cubicBezTo>
                    <a:pt x="110" y="7"/>
                    <a:pt x="110" y="7"/>
                    <a:pt x="110" y="7"/>
                  </a:cubicBezTo>
                  <a:cubicBezTo>
                    <a:pt x="102" y="12"/>
                    <a:pt x="102" y="12"/>
                    <a:pt x="102" y="12"/>
                  </a:cubicBezTo>
                  <a:cubicBezTo>
                    <a:pt x="101" y="12"/>
                    <a:pt x="101" y="12"/>
                    <a:pt x="101" y="12"/>
                  </a:cubicBezTo>
                  <a:lnTo>
                    <a:pt x="64"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40" name="组合 39"/>
          <p:cNvGrpSpPr/>
          <p:nvPr/>
        </p:nvGrpSpPr>
        <p:grpSpPr>
          <a:xfrm>
            <a:off x="3347864" y="2500313"/>
            <a:ext cx="280858" cy="897833"/>
            <a:chOff x="3373489" y="2480788"/>
            <a:chExt cx="233909" cy="747748"/>
          </a:xfrm>
        </p:grpSpPr>
        <p:sp>
          <p:nvSpPr>
            <p:cNvPr id="41"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2"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3"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44" name="TextBox 43"/>
          <p:cNvSpPr txBox="1"/>
          <p:nvPr/>
        </p:nvSpPr>
        <p:spPr>
          <a:xfrm>
            <a:off x="3341514" y="2518411"/>
            <a:ext cx="301686"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01</a:t>
            </a:r>
            <a:endParaRPr lang="zh-CN" altLang="en-US" sz="1000" dirty="0">
              <a:solidFill>
                <a:srgbClr val="03CCCE"/>
              </a:solidFill>
              <a:latin typeface="Impact" pitchFamily="34" charset="0"/>
            </a:endParaRPr>
          </a:p>
        </p:txBody>
      </p:sp>
      <p:sp>
        <p:nvSpPr>
          <p:cNvPr id="60" name="Rectangle 66"/>
          <p:cNvSpPr>
            <a:spLocks noChangeArrowheads="1"/>
          </p:cNvSpPr>
          <p:nvPr/>
        </p:nvSpPr>
        <p:spPr bwMode="auto">
          <a:xfrm>
            <a:off x="5413236" y="2253307"/>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1" name="圆角矩形 60"/>
          <p:cNvSpPr/>
          <p:nvPr/>
        </p:nvSpPr>
        <p:spPr>
          <a:xfrm>
            <a:off x="5413236" y="1922884"/>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01 </a:t>
            </a:r>
            <a:r>
              <a:rPr lang="zh-CN" altLang="en-US" sz="1000" dirty="0">
                <a:ln w="6350">
                  <a:noFill/>
                </a:ln>
                <a:solidFill>
                  <a:schemeClr val="bg1"/>
                </a:solidFill>
                <a:latin typeface="Impact" pitchFamily="34" charset="0"/>
                <a:ea typeface="微软雅黑" pitchFamily="34" charset="-122"/>
              </a:rPr>
              <a:t>添加关键词</a:t>
            </a:r>
          </a:p>
        </p:txBody>
      </p:sp>
      <p:sp>
        <p:nvSpPr>
          <p:cNvPr id="62" name="Rectangle 66"/>
          <p:cNvSpPr>
            <a:spLocks noChangeArrowheads="1"/>
          </p:cNvSpPr>
          <p:nvPr/>
        </p:nvSpPr>
        <p:spPr bwMode="auto">
          <a:xfrm>
            <a:off x="5413236" y="3189411"/>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3" name="圆角矩形 62"/>
          <p:cNvSpPr/>
          <p:nvPr/>
        </p:nvSpPr>
        <p:spPr>
          <a:xfrm>
            <a:off x="5413236" y="2858988"/>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02 </a:t>
            </a:r>
            <a:r>
              <a:rPr lang="zh-CN" altLang="en-US" sz="1000" dirty="0">
                <a:ln w="6350">
                  <a:noFill/>
                </a:ln>
                <a:solidFill>
                  <a:schemeClr val="bg1"/>
                </a:solidFill>
                <a:latin typeface="Impact" pitchFamily="34" charset="0"/>
                <a:ea typeface="微软雅黑" pitchFamily="34" charset="-122"/>
              </a:rPr>
              <a:t>添加关键词</a:t>
            </a:r>
          </a:p>
        </p:txBody>
      </p:sp>
      <p:sp>
        <p:nvSpPr>
          <p:cNvPr id="64" name="Rectangle 66"/>
          <p:cNvSpPr>
            <a:spLocks noChangeArrowheads="1"/>
          </p:cNvSpPr>
          <p:nvPr/>
        </p:nvSpPr>
        <p:spPr bwMode="auto">
          <a:xfrm>
            <a:off x="5413236" y="4125515"/>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5" name="圆角矩形 64"/>
          <p:cNvSpPr/>
          <p:nvPr/>
        </p:nvSpPr>
        <p:spPr>
          <a:xfrm>
            <a:off x="5413236" y="3795092"/>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03 </a:t>
            </a:r>
            <a:r>
              <a:rPr lang="zh-CN" altLang="en-US" sz="1000" dirty="0">
                <a:ln w="6350">
                  <a:noFill/>
                </a:ln>
                <a:solidFill>
                  <a:schemeClr val="bg1"/>
                </a:solidFill>
                <a:latin typeface="Impact" pitchFamily="34" charset="0"/>
                <a:ea typeface="微软雅黑" pitchFamily="34" charset="-122"/>
              </a:rPr>
              <a:t>添加关键词</a:t>
            </a:r>
          </a:p>
        </p:txBody>
      </p:sp>
      <p:grpSp>
        <p:nvGrpSpPr>
          <p:cNvPr id="69" name="组合 68"/>
          <p:cNvGrpSpPr/>
          <p:nvPr/>
        </p:nvGrpSpPr>
        <p:grpSpPr>
          <a:xfrm>
            <a:off x="3681810" y="3375431"/>
            <a:ext cx="280858" cy="897833"/>
            <a:chOff x="3373489" y="2480788"/>
            <a:chExt cx="233909" cy="747748"/>
          </a:xfrm>
        </p:grpSpPr>
        <p:sp>
          <p:nvSpPr>
            <p:cNvPr id="70"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1"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2"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73" name="TextBox 72"/>
          <p:cNvSpPr txBox="1"/>
          <p:nvPr/>
        </p:nvSpPr>
        <p:spPr>
          <a:xfrm>
            <a:off x="3664025" y="3393529"/>
            <a:ext cx="320922"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03</a:t>
            </a:r>
            <a:endParaRPr lang="zh-CN" altLang="en-US" sz="1000" dirty="0">
              <a:solidFill>
                <a:srgbClr val="03CCCE"/>
              </a:solidFill>
              <a:latin typeface="Impact" pitchFamily="34" charset="0"/>
            </a:endParaRPr>
          </a:p>
        </p:txBody>
      </p:sp>
      <p:grpSp>
        <p:nvGrpSpPr>
          <p:cNvPr id="74" name="组合 73"/>
          <p:cNvGrpSpPr/>
          <p:nvPr/>
        </p:nvGrpSpPr>
        <p:grpSpPr>
          <a:xfrm>
            <a:off x="2577306" y="3196738"/>
            <a:ext cx="280858" cy="897833"/>
            <a:chOff x="3373489" y="2480788"/>
            <a:chExt cx="233909" cy="747748"/>
          </a:xfrm>
        </p:grpSpPr>
        <p:sp>
          <p:nvSpPr>
            <p:cNvPr id="75"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6"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7"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78" name="TextBox 77"/>
          <p:cNvSpPr txBox="1"/>
          <p:nvPr/>
        </p:nvSpPr>
        <p:spPr>
          <a:xfrm>
            <a:off x="2561199" y="3214836"/>
            <a:ext cx="317716"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02</a:t>
            </a:r>
            <a:endParaRPr lang="zh-CN" altLang="en-US" sz="1000" dirty="0">
              <a:solidFill>
                <a:srgbClr val="03CCCE"/>
              </a:solidFill>
              <a:latin typeface="Impact" pitchFamily="34" charset="0"/>
            </a:endParaRPr>
          </a:p>
        </p:txBody>
      </p:sp>
      <p:sp>
        <p:nvSpPr>
          <p:cNvPr id="81" name="矩形 80"/>
          <p:cNvSpPr/>
          <p:nvPr/>
        </p:nvSpPr>
        <p:spPr>
          <a:xfrm>
            <a:off x="5409003" y="1346820"/>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国内研究综述</a:t>
            </a:r>
          </a:p>
        </p:txBody>
      </p:sp>
      <p:sp>
        <p:nvSpPr>
          <p:cNvPr id="68" name="矩形 67"/>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国内外相关研究综述</a:t>
            </a:r>
          </a:p>
        </p:txBody>
      </p:sp>
      <p:sp>
        <p:nvSpPr>
          <p:cNvPr id="79" name="圆角矩形 78"/>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80" name="圆角矩形 79"/>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82" name="圆角矩形 8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83" name="圆角矩形 8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84" name="圆角矩形 8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6" presetClass="emph" presetSubtype="0" autoRev="1" fill="hold" nodeType="withEffect">
                                      <p:stCondLst>
                                        <p:cond delay="600"/>
                                      </p:stCondLst>
                                      <p:childTnLst>
                                        <p:animScale>
                                          <p:cBhvr>
                                            <p:cTn id="15" dur="150" fill="hold"/>
                                            <p:tgtEl>
                                              <p:spTgt spid="40"/>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44"/>
                                            </p:tgtEl>
                                            <p:attrNameLst>
                                              <p:attrName>style.visibility</p:attrName>
                                            </p:attrNameLst>
                                          </p:cBhvr>
                                          <p:to>
                                            <p:strVal val="visible"/>
                                          </p:to>
                                        </p:set>
                                        <p:anim calcmode="lin" valueType="num">
                                          <p:cBhvr>
                                            <p:cTn id="18" dur="300" fill="hold"/>
                                            <p:tgtEl>
                                              <p:spTgt spid="44"/>
                                            </p:tgtEl>
                                            <p:attrNameLst>
                                              <p:attrName>ppt_w</p:attrName>
                                            </p:attrNameLst>
                                          </p:cBhvr>
                                          <p:tavLst>
                                            <p:tav tm="0">
                                              <p:val>
                                                <p:fltVal val="0"/>
                                              </p:val>
                                            </p:tav>
                                            <p:tav tm="100000">
                                              <p:val>
                                                <p:strVal val="#ppt_w"/>
                                              </p:val>
                                            </p:tav>
                                          </p:tavLst>
                                        </p:anim>
                                        <p:anim calcmode="lin" valueType="num">
                                          <p:cBhvr>
                                            <p:cTn id="19" dur="300" fill="hold"/>
                                            <p:tgtEl>
                                              <p:spTgt spid="44"/>
                                            </p:tgtEl>
                                            <p:attrNameLst>
                                              <p:attrName>ppt_h</p:attrName>
                                            </p:attrNameLst>
                                          </p:cBhvr>
                                          <p:tavLst>
                                            <p:tav tm="0">
                                              <p:val>
                                                <p:fltVal val="0"/>
                                              </p:val>
                                            </p:tav>
                                            <p:tav tm="100000">
                                              <p:val>
                                                <p:strVal val="#ppt_h"/>
                                              </p:val>
                                            </p:tav>
                                          </p:tavLst>
                                        </p:anim>
                                        <p:animEffect transition="in" filter="fade">
                                          <p:cBhvr>
                                            <p:cTn id="20" dur="300"/>
                                            <p:tgtEl>
                                              <p:spTgt spid="44"/>
                                            </p:tgtEl>
                                          </p:cBhvr>
                                        </p:animEffect>
                                      </p:childTnLst>
                                    </p:cTn>
                                  </p:par>
                                  <p:par>
                                    <p:cTn id="21" presetID="6" presetClass="emph" presetSubtype="0" autoRev="1" fill="hold" grpId="1" nodeType="withEffect">
                                      <p:stCondLst>
                                        <p:cond delay="900"/>
                                      </p:stCondLst>
                                      <p:childTnLst>
                                        <p:animScale>
                                          <p:cBhvr>
                                            <p:cTn id="22" dur="150" fill="hold"/>
                                            <p:tgtEl>
                                              <p:spTgt spid="44"/>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74"/>
                                            </p:tgtEl>
                                            <p:attrNameLst>
                                              <p:attrName>style.visibility</p:attrName>
                                            </p:attrNameLst>
                                          </p:cBhvr>
                                          <p:to>
                                            <p:strVal val="visible"/>
                                          </p:to>
                                        </p:set>
                                        <p:anim calcmode="lin" valueType="num">
                                          <p:cBhvr>
                                            <p:cTn id="25" dur="300" fill="hold"/>
                                            <p:tgtEl>
                                              <p:spTgt spid="74"/>
                                            </p:tgtEl>
                                            <p:attrNameLst>
                                              <p:attrName>ppt_w</p:attrName>
                                            </p:attrNameLst>
                                          </p:cBhvr>
                                          <p:tavLst>
                                            <p:tav tm="0">
                                              <p:val>
                                                <p:fltVal val="0"/>
                                              </p:val>
                                            </p:tav>
                                            <p:tav tm="100000">
                                              <p:val>
                                                <p:strVal val="#ppt_w"/>
                                              </p:val>
                                            </p:tav>
                                          </p:tavLst>
                                        </p:anim>
                                        <p:anim calcmode="lin" valueType="num">
                                          <p:cBhvr>
                                            <p:cTn id="26" dur="300" fill="hold"/>
                                            <p:tgtEl>
                                              <p:spTgt spid="74"/>
                                            </p:tgtEl>
                                            <p:attrNameLst>
                                              <p:attrName>ppt_h</p:attrName>
                                            </p:attrNameLst>
                                          </p:cBhvr>
                                          <p:tavLst>
                                            <p:tav tm="0">
                                              <p:val>
                                                <p:fltVal val="0"/>
                                              </p:val>
                                            </p:tav>
                                            <p:tav tm="100000">
                                              <p:val>
                                                <p:strVal val="#ppt_h"/>
                                              </p:val>
                                            </p:tav>
                                          </p:tavLst>
                                        </p:anim>
                                        <p:animEffect transition="in" filter="fade">
                                          <p:cBhvr>
                                            <p:cTn id="27" dur="300"/>
                                            <p:tgtEl>
                                              <p:spTgt spid="74"/>
                                            </p:tgtEl>
                                          </p:cBhvr>
                                        </p:animEffect>
                                      </p:childTnLst>
                                    </p:cTn>
                                  </p:par>
                                  <p:par>
                                    <p:cTn id="28" presetID="6" presetClass="emph" presetSubtype="0" autoRev="1" fill="hold" nodeType="withEffect">
                                      <p:stCondLst>
                                        <p:cond delay="1200"/>
                                      </p:stCondLst>
                                      <p:childTnLst>
                                        <p:animScale>
                                          <p:cBhvr>
                                            <p:cTn id="29" dur="150" fill="hold"/>
                                            <p:tgtEl>
                                              <p:spTgt spid="74"/>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78"/>
                                            </p:tgtEl>
                                            <p:attrNameLst>
                                              <p:attrName>style.visibility</p:attrName>
                                            </p:attrNameLst>
                                          </p:cBhvr>
                                          <p:to>
                                            <p:strVal val="visible"/>
                                          </p:to>
                                        </p:set>
                                        <p:anim calcmode="lin" valueType="num">
                                          <p:cBhvr>
                                            <p:cTn id="32" dur="300" fill="hold"/>
                                            <p:tgtEl>
                                              <p:spTgt spid="78"/>
                                            </p:tgtEl>
                                            <p:attrNameLst>
                                              <p:attrName>ppt_w</p:attrName>
                                            </p:attrNameLst>
                                          </p:cBhvr>
                                          <p:tavLst>
                                            <p:tav tm="0">
                                              <p:val>
                                                <p:fltVal val="0"/>
                                              </p:val>
                                            </p:tav>
                                            <p:tav tm="100000">
                                              <p:val>
                                                <p:strVal val="#ppt_w"/>
                                              </p:val>
                                            </p:tav>
                                          </p:tavLst>
                                        </p:anim>
                                        <p:anim calcmode="lin" valueType="num">
                                          <p:cBhvr>
                                            <p:cTn id="33" dur="300" fill="hold"/>
                                            <p:tgtEl>
                                              <p:spTgt spid="78"/>
                                            </p:tgtEl>
                                            <p:attrNameLst>
                                              <p:attrName>ppt_h</p:attrName>
                                            </p:attrNameLst>
                                          </p:cBhvr>
                                          <p:tavLst>
                                            <p:tav tm="0">
                                              <p:val>
                                                <p:fltVal val="0"/>
                                              </p:val>
                                            </p:tav>
                                            <p:tav tm="100000">
                                              <p:val>
                                                <p:strVal val="#ppt_h"/>
                                              </p:val>
                                            </p:tav>
                                          </p:tavLst>
                                        </p:anim>
                                        <p:animEffect transition="in" filter="fade">
                                          <p:cBhvr>
                                            <p:cTn id="34" dur="300"/>
                                            <p:tgtEl>
                                              <p:spTgt spid="78"/>
                                            </p:tgtEl>
                                          </p:cBhvr>
                                        </p:animEffect>
                                      </p:childTnLst>
                                    </p:cTn>
                                  </p:par>
                                  <p:par>
                                    <p:cTn id="35" presetID="6" presetClass="emph" presetSubtype="0" autoRev="1" fill="hold" grpId="1" nodeType="withEffect">
                                      <p:stCondLst>
                                        <p:cond delay="1500"/>
                                      </p:stCondLst>
                                      <p:childTnLst>
                                        <p:animScale>
                                          <p:cBhvr>
                                            <p:cTn id="36" dur="150" fill="hold"/>
                                            <p:tgtEl>
                                              <p:spTgt spid="78"/>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69"/>
                                            </p:tgtEl>
                                            <p:attrNameLst>
                                              <p:attrName>style.visibility</p:attrName>
                                            </p:attrNameLst>
                                          </p:cBhvr>
                                          <p:to>
                                            <p:strVal val="visible"/>
                                          </p:to>
                                        </p:set>
                                        <p:anim calcmode="lin" valueType="num">
                                          <p:cBhvr>
                                            <p:cTn id="39" dur="300" fill="hold"/>
                                            <p:tgtEl>
                                              <p:spTgt spid="69"/>
                                            </p:tgtEl>
                                            <p:attrNameLst>
                                              <p:attrName>ppt_w</p:attrName>
                                            </p:attrNameLst>
                                          </p:cBhvr>
                                          <p:tavLst>
                                            <p:tav tm="0">
                                              <p:val>
                                                <p:fltVal val="0"/>
                                              </p:val>
                                            </p:tav>
                                            <p:tav tm="100000">
                                              <p:val>
                                                <p:strVal val="#ppt_w"/>
                                              </p:val>
                                            </p:tav>
                                          </p:tavLst>
                                        </p:anim>
                                        <p:anim calcmode="lin" valueType="num">
                                          <p:cBhvr>
                                            <p:cTn id="40" dur="300" fill="hold"/>
                                            <p:tgtEl>
                                              <p:spTgt spid="69"/>
                                            </p:tgtEl>
                                            <p:attrNameLst>
                                              <p:attrName>ppt_h</p:attrName>
                                            </p:attrNameLst>
                                          </p:cBhvr>
                                          <p:tavLst>
                                            <p:tav tm="0">
                                              <p:val>
                                                <p:fltVal val="0"/>
                                              </p:val>
                                            </p:tav>
                                            <p:tav tm="100000">
                                              <p:val>
                                                <p:strVal val="#ppt_h"/>
                                              </p:val>
                                            </p:tav>
                                          </p:tavLst>
                                        </p:anim>
                                        <p:animEffect transition="in" filter="fade">
                                          <p:cBhvr>
                                            <p:cTn id="41" dur="300"/>
                                            <p:tgtEl>
                                              <p:spTgt spid="69"/>
                                            </p:tgtEl>
                                          </p:cBhvr>
                                        </p:animEffect>
                                      </p:childTnLst>
                                    </p:cTn>
                                  </p:par>
                                  <p:par>
                                    <p:cTn id="42" presetID="6" presetClass="emph" presetSubtype="0" autoRev="1" fill="hold" nodeType="withEffect">
                                      <p:stCondLst>
                                        <p:cond delay="1800"/>
                                      </p:stCondLst>
                                      <p:childTnLst>
                                        <p:animScale>
                                          <p:cBhvr>
                                            <p:cTn id="43" dur="150" fill="hold"/>
                                            <p:tgtEl>
                                              <p:spTgt spid="69"/>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73"/>
                                            </p:tgtEl>
                                            <p:attrNameLst>
                                              <p:attrName>style.visibility</p:attrName>
                                            </p:attrNameLst>
                                          </p:cBhvr>
                                          <p:to>
                                            <p:strVal val="visible"/>
                                          </p:to>
                                        </p:set>
                                        <p:anim calcmode="lin" valueType="num">
                                          <p:cBhvr>
                                            <p:cTn id="46" dur="300" fill="hold"/>
                                            <p:tgtEl>
                                              <p:spTgt spid="73"/>
                                            </p:tgtEl>
                                            <p:attrNameLst>
                                              <p:attrName>ppt_w</p:attrName>
                                            </p:attrNameLst>
                                          </p:cBhvr>
                                          <p:tavLst>
                                            <p:tav tm="0">
                                              <p:val>
                                                <p:fltVal val="0"/>
                                              </p:val>
                                            </p:tav>
                                            <p:tav tm="100000">
                                              <p:val>
                                                <p:strVal val="#ppt_w"/>
                                              </p:val>
                                            </p:tav>
                                          </p:tavLst>
                                        </p:anim>
                                        <p:anim calcmode="lin" valueType="num">
                                          <p:cBhvr>
                                            <p:cTn id="47" dur="300" fill="hold"/>
                                            <p:tgtEl>
                                              <p:spTgt spid="73"/>
                                            </p:tgtEl>
                                            <p:attrNameLst>
                                              <p:attrName>ppt_h</p:attrName>
                                            </p:attrNameLst>
                                          </p:cBhvr>
                                          <p:tavLst>
                                            <p:tav tm="0">
                                              <p:val>
                                                <p:fltVal val="0"/>
                                              </p:val>
                                            </p:tav>
                                            <p:tav tm="100000">
                                              <p:val>
                                                <p:strVal val="#ppt_h"/>
                                              </p:val>
                                            </p:tav>
                                          </p:tavLst>
                                        </p:anim>
                                        <p:animEffect transition="in" filter="fade">
                                          <p:cBhvr>
                                            <p:cTn id="48" dur="300"/>
                                            <p:tgtEl>
                                              <p:spTgt spid="73"/>
                                            </p:tgtEl>
                                          </p:cBhvr>
                                        </p:animEffect>
                                      </p:childTnLst>
                                    </p:cTn>
                                  </p:par>
                                  <p:par>
                                    <p:cTn id="49" presetID="6" presetClass="emph" presetSubtype="0" autoRev="1" fill="hold" grpId="1" nodeType="withEffect">
                                      <p:stCondLst>
                                        <p:cond delay="2100"/>
                                      </p:stCondLst>
                                      <p:childTnLst>
                                        <p:animScale>
                                          <p:cBhvr>
                                            <p:cTn id="50" dur="150" fill="hold"/>
                                            <p:tgtEl>
                                              <p:spTgt spid="73"/>
                                            </p:tgtEl>
                                          </p:cBhvr>
                                          <p:by x="110000" y="110000"/>
                                        </p:animScale>
                                      </p:childTnLst>
                                    </p:cTn>
                                  </p:par>
                                  <p:par>
                                    <p:cTn id="51" presetID="47" presetClass="entr" presetSubtype="0" fill="hold" grpId="0" nodeType="withEffect">
                                      <p:stCondLst>
                                        <p:cond delay="180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anim calcmode="lin" valueType="num">
                                          <p:cBhvr>
                                            <p:cTn id="54" dur="500" fill="hold"/>
                                            <p:tgtEl>
                                              <p:spTgt spid="81"/>
                                            </p:tgtEl>
                                            <p:attrNameLst>
                                              <p:attrName>ppt_x</p:attrName>
                                            </p:attrNameLst>
                                          </p:cBhvr>
                                          <p:tavLst>
                                            <p:tav tm="0">
                                              <p:val>
                                                <p:strVal val="#ppt_x"/>
                                              </p:val>
                                            </p:tav>
                                            <p:tav tm="100000">
                                              <p:val>
                                                <p:strVal val="#ppt_x"/>
                                              </p:val>
                                            </p:tav>
                                          </p:tavLst>
                                        </p:anim>
                                        <p:anim calcmode="lin" valueType="num">
                                          <p:cBhvr>
                                            <p:cTn id="55" dur="500" fill="hold"/>
                                            <p:tgtEl>
                                              <p:spTgt spid="81"/>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14:presetBounceEnd="60000">
                                      <p:stCondLst>
                                        <p:cond delay="2000"/>
                                      </p:stCondLst>
                                      <p:childTnLst>
                                        <p:set>
                                          <p:cBhvr>
                                            <p:cTn id="57" dur="1" fill="hold">
                                              <p:stCondLst>
                                                <p:cond delay="0"/>
                                              </p:stCondLst>
                                            </p:cTn>
                                            <p:tgtEl>
                                              <p:spTgt spid="61"/>
                                            </p:tgtEl>
                                            <p:attrNameLst>
                                              <p:attrName>style.visibility</p:attrName>
                                            </p:attrNameLst>
                                          </p:cBhvr>
                                          <p:to>
                                            <p:strVal val="visible"/>
                                          </p:to>
                                        </p:set>
                                        <p:anim calcmode="lin" valueType="num" p14:bounceEnd="60000">
                                          <p:cBhvr additive="base">
                                            <p:cTn id="58" dur="500" fill="hold"/>
                                            <p:tgtEl>
                                              <p:spTgt spid="61"/>
                                            </p:tgtEl>
                                            <p:attrNameLst>
                                              <p:attrName>ppt_x</p:attrName>
                                            </p:attrNameLst>
                                          </p:cBhvr>
                                          <p:tavLst>
                                            <p:tav tm="0">
                                              <p:val>
                                                <p:strVal val="1+#ppt_w/2"/>
                                              </p:val>
                                            </p:tav>
                                            <p:tav tm="100000">
                                              <p:val>
                                                <p:strVal val="#ppt_x"/>
                                              </p:val>
                                            </p:tav>
                                          </p:tavLst>
                                        </p:anim>
                                        <p:anim calcmode="lin" valueType="num" p14:bounceEnd="60000">
                                          <p:cBhvr additive="base">
                                            <p:cTn id="59" dur="500" fill="hold"/>
                                            <p:tgtEl>
                                              <p:spTgt spid="61"/>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400"/>
                                      </p:stCondLst>
                                      <p:childTnLst>
                                        <p:set>
                                          <p:cBhvr>
                                            <p:cTn id="61" dur="1" fill="hold">
                                              <p:stCondLst>
                                                <p:cond delay="0"/>
                                              </p:stCondLst>
                                            </p:cTn>
                                            <p:tgtEl>
                                              <p:spTgt spid="60"/>
                                            </p:tgtEl>
                                            <p:attrNameLst>
                                              <p:attrName>style.visibility</p:attrName>
                                            </p:attrNameLst>
                                          </p:cBhvr>
                                          <p:to>
                                            <p:strVal val="visible"/>
                                          </p:to>
                                        </p:set>
                                        <p:anim calcmode="lin" valueType="num">
                                          <p:cBhvr>
                                            <p:cTn id="62" dur="500" fill="hold"/>
                                            <p:tgtEl>
                                              <p:spTgt spid="60"/>
                                            </p:tgtEl>
                                            <p:attrNameLst>
                                              <p:attrName>ppt_w</p:attrName>
                                            </p:attrNameLst>
                                          </p:cBhvr>
                                          <p:tavLst>
                                            <p:tav tm="0">
                                              <p:val>
                                                <p:strVal val="#ppt_w*0.70"/>
                                              </p:val>
                                            </p:tav>
                                            <p:tav tm="100000">
                                              <p:val>
                                                <p:strVal val="#ppt_w"/>
                                              </p:val>
                                            </p:tav>
                                          </p:tavLst>
                                        </p:anim>
                                        <p:anim calcmode="lin" valueType="num">
                                          <p:cBhvr>
                                            <p:cTn id="63" dur="500" fill="hold"/>
                                            <p:tgtEl>
                                              <p:spTgt spid="60"/>
                                            </p:tgtEl>
                                            <p:attrNameLst>
                                              <p:attrName>ppt_h</p:attrName>
                                            </p:attrNameLst>
                                          </p:cBhvr>
                                          <p:tavLst>
                                            <p:tav tm="0">
                                              <p:val>
                                                <p:strVal val="#ppt_h"/>
                                              </p:val>
                                            </p:tav>
                                            <p:tav tm="100000">
                                              <p:val>
                                                <p:strVal val="#ppt_h"/>
                                              </p:val>
                                            </p:tav>
                                          </p:tavLst>
                                        </p:anim>
                                        <p:animEffect transition="in" filter="fade">
                                          <p:cBhvr>
                                            <p:cTn id="64" dur="500"/>
                                            <p:tgtEl>
                                              <p:spTgt spid="60"/>
                                            </p:tgtEl>
                                          </p:cBhvr>
                                        </p:animEffect>
                                      </p:childTnLst>
                                    </p:cTn>
                                  </p:par>
                                  <p:par>
                                    <p:cTn id="65" presetID="2" presetClass="entr" presetSubtype="2" fill="hold" grpId="0" nodeType="withEffect" p14:presetBounceEnd="60000">
                                      <p:stCondLst>
                                        <p:cond delay="2400"/>
                                      </p:stCondLst>
                                      <p:childTnLst>
                                        <p:set>
                                          <p:cBhvr>
                                            <p:cTn id="66" dur="1" fill="hold">
                                              <p:stCondLst>
                                                <p:cond delay="0"/>
                                              </p:stCondLst>
                                            </p:cTn>
                                            <p:tgtEl>
                                              <p:spTgt spid="63"/>
                                            </p:tgtEl>
                                            <p:attrNameLst>
                                              <p:attrName>style.visibility</p:attrName>
                                            </p:attrNameLst>
                                          </p:cBhvr>
                                          <p:to>
                                            <p:strVal val="visible"/>
                                          </p:to>
                                        </p:set>
                                        <p:anim calcmode="lin" valueType="num" p14:bounceEnd="60000">
                                          <p:cBhvr additive="base">
                                            <p:cTn id="67" dur="500" fill="hold"/>
                                            <p:tgtEl>
                                              <p:spTgt spid="63"/>
                                            </p:tgtEl>
                                            <p:attrNameLst>
                                              <p:attrName>ppt_x</p:attrName>
                                            </p:attrNameLst>
                                          </p:cBhvr>
                                          <p:tavLst>
                                            <p:tav tm="0">
                                              <p:val>
                                                <p:strVal val="1+#ppt_w/2"/>
                                              </p:val>
                                            </p:tav>
                                            <p:tav tm="100000">
                                              <p:val>
                                                <p:strVal val="#ppt_x"/>
                                              </p:val>
                                            </p:tav>
                                          </p:tavLst>
                                        </p:anim>
                                        <p:anim calcmode="lin" valueType="num" p14:bounceEnd="60000">
                                          <p:cBhvr additive="base">
                                            <p:cTn id="68" dur="500" fill="hold"/>
                                            <p:tgtEl>
                                              <p:spTgt spid="63"/>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80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strVal val="#ppt_w*0.70"/>
                                              </p:val>
                                            </p:tav>
                                            <p:tav tm="100000">
                                              <p:val>
                                                <p:strVal val="#ppt_w"/>
                                              </p:val>
                                            </p:tav>
                                          </p:tavLst>
                                        </p:anim>
                                        <p:anim calcmode="lin" valueType="num">
                                          <p:cBhvr>
                                            <p:cTn id="72" dur="500" fill="hold"/>
                                            <p:tgtEl>
                                              <p:spTgt spid="62"/>
                                            </p:tgtEl>
                                            <p:attrNameLst>
                                              <p:attrName>ppt_h</p:attrName>
                                            </p:attrNameLst>
                                          </p:cBhvr>
                                          <p:tavLst>
                                            <p:tav tm="0">
                                              <p:val>
                                                <p:strVal val="#ppt_h"/>
                                              </p:val>
                                            </p:tav>
                                            <p:tav tm="100000">
                                              <p:val>
                                                <p:strVal val="#ppt_h"/>
                                              </p:val>
                                            </p:tav>
                                          </p:tavLst>
                                        </p:anim>
                                        <p:animEffect transition="in" filter="fade">
                                          <p:cBhvr>
                                            <p:cTn id="73" dur="500"/>
                                            <p:tgtEl>
                                              <p:spTgt spid="62"/>
                                            </p:tgtEl>
                                          </p:cBhvr>
                                        </p:animEffect>
                                      </p:childTnLst>
                                    </p:cTn>
                                  </p:par>
                                  <p:par>
                                    <p:cTn id="74" presetID="2" presetClass="entr" presetSubtype="2" fill="hold" grpId="0" nodeType="withEffect" p14:presetBounceEnd="60000">
                                      <p:stCondLst>
                                        <p:cond delay="2800"/>
                                      </p:stCondLst>
                                      <p:childTnLst>
                                        <p:set>
                                          <p:cBhvr>
                                            <p:cTn id="75" dur="1" fill="hold">
                                              <p:stCondLst>
                                                <p:cond delay="0"/>
                                              </p:stCondLst>
                                            </p:cTn>
                                            <p:tgtEl>
                                              <p:spTgt spid="65"/>
                                            </p:tgtEl>
                                            <p:attrNameLst>
                                              <p:attrName>style.visibility</p:attrName>
                                            </p:attrNameLst>
                                          </p:cBhvr>
                                          <p:to>
                                            <p:strVal val="visible"/>
                                          </p:to>
                                        </p:set>
                                        <p:anim calcmode="lin" valueType="num" p14:bounceEnd="60000">
                                          <p:cBhvr additive="base">
                                            <p:cTn id="76" dur="500" fill="hold"/>
                                            <p:tgtEl>
                                              <p:spTgt spid="65"/>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65"/>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3200"/>
                                      </p:stCondLst>
                                      <p:childTnLst>
                                        <p:set>
                                          <p:cBhvr>
                                            <p:cTn id="79" dur="1" fill="hold">
                                              <p:stCondLst>
                                                <p:cond delay="0"/>
                                              </p:stCondLst>
                                            </p:cTn>
                                            <p:tgtEl>
                                              <p:spTgt spid="64"/>
                                            </p:tgtEl>
                                            <p:attrNameLst>
                                              <p:attrName>style.visibility</p:attrName>
                                            </p:attrNameLst>
                                          </p:cBhvr>
                                          <p:to>
                                            <p:strVal val="visible"/>
                                          </p:to>
                                        </p:set>
                                        <p:anim calcmode="lin" valueType="num">
                                          <p:cBhvr>
                                            <p:cTn id="80" dur="500" fill="hold"/>
                                            <p:tgtEl>
                                              <p:spTgt spid="64"/>
                                            </p:tgtEl>
                                            <p:attrNameLst>
                                              <p:attrName>ppt_w</p:attrName>
                                            </p:attrNameLst>
                                          </p:cBhvr>
                                          <p:tavLst>
                                            <p:tav tm="0">
                                              <p:val>
                                                <p:strVal val="#ppt_w*0.70"/>
                                              </p:val>
                                            </p:tav>
                                            <p:tav tm="100000">
                                              <p:val>
                                                <p:strVal val="#ppt_w"/>
                                              </p:val>
                                            </p:tav>
                                          </p:tavLst>
                                        </p:anim>
                                        <p:anim calcmode="lin" valueType="num">
                                          <p:cBhvr>
                                            <p:cTn id="81" dur="500" fill="hold"/>
                                            <p:tgtEl>
                                              <p:spTgt spid="64"/>
                                            </p:tgtEl>
                                            <p:attrNameLst>
                                              <p:attrName>ppt_h</p:attrName>
                                            </p:attrNameLst>
                                          </p:cBhvr>
                                          <p:tavLst>
                                            <p:tav tm="0">
                                              <p:val>
                                                <p:strVal val="#ppt_h"/>
                                              </p:val>
                                            </p:tav>
                                            <p:tav tm="100000">
                                              <p:val>
                                                <p:strVal val="#ppt_h"/>
                                              </p:val>
                                            </p:tav>
                                          </p:tavLst>
                                        </p:anim>
                                        <p:animEffect transition="in" filter="fade">
                                          <p:cBhvr>
                                            <p:cTn id="8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60" grpId="0"/>
          <p:bldP spid="61" grpId="0" animBg="1"/>
          <p:bldP spid="62" grpId="0"/>
          <p:bldP spid="63" grpId="0" animBg="1"/>
          <p:bldP spid="64" grpId="0"/>
          <p:bldP spid="65" grpId="0" animBg="1"/>
          <p:bldP spid="73" grpId="0"/>
          <p:bldP spid="73" grpId="1"/>
          <p:bldP spid="78" grpId="0"/>
          <p:bldP spid="78" grpId="1"/>
          <p:bldP spid="8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6" presetClass="emph" presetSubtype="0" autoRev="1" fill="hold" nodeType="withEffect">
                                      <p:stCondLst>
                                        <p:cond delay="600"/>
                                      </p:stCondLst>
                                      <p:childTnLst>
                                        <p:animScale>
                                          <p:cBhvr>
                                            <p:cTn id="15" dur="150" fill="hold"/>
                                            <p:tgtEl>
                                              <p:spTgt spid="40"/>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44"/>
                                            </p:tgtEl>
                                            <p:attrNameLst>
                                              <p:attrName>style.visibility</p:attrName>
                                            </p:attrNameLst>
                                          </p:cBhvr>
                                          <p:to>
                                            <p:strVal val="visible"/>
                                          </p:to>
                                        </p:set>
                                        <p:anim calcmode="lin" valueType="num">
                                          <p:cBhvr>
                                            <p:cTn id="18" dur="300" fill="hold"/>
                                            <p:tgtEl>
                                              <p:spTgt spid="44"/>
                                            </p:tgtEl>
                                            <p:attrNameLst>
                                              <p:attrName>ppt_w</p:attrName>
                                            </p:attrNameLst>
                                          </p:cBhvr>
                                          <p:tavLst>
                                            <p:tav tm="0">
                                              <p:val>
                                                <p:fltVal val="0"/>
                                              </p:val>
                                            </p:tav>
                                            <p:tav tm="100000">
                                              <p:val>
                                                <p:strVal val="#ppt_w"/>
                                              </p:val>
                                            </p:tav>
                                          </p:tavLst>
                                        </p:anim>
                                        <p:anim calcmode="lin" valueType="num">
                                          <p:cBhvr>
                                            <p:cTn id="19" dur="300" fill="hold"/>
                                            <p:tgtEl>
                                              <p:spTgt spid="44"/>
                                            </p:tgtEl>
                                            <p:attrNameLst>
                                              <p:attrName>ppt_h</p:attrName>
                                            </p:attrNameLst>
                                          </p:cBhvr>
                                          <p:tavLst>
                                            <p:tav tm="0">
                                              <p:val>
                                                <p:fltVal val="0"/>
                                              </p:val>
                                            </p:tav>
                                            <p:tav tm="100000">
                                              <p:val>
                                                <p:strVal val="#ppt_h"/>
                                              </p:val>
                                            </p:tav>
                                          </p:tavLst>
                                        </p:anim>
                                        <p:animEffect transition="in" filter="fade">
                                          <p:cBhvr>
                                            <p:cTn id="20" dur="300"/>
                                            <p:tgtEl>
                                              <p:spTgt spid="44"/>
                                            </p:tgtEl>
                                          </p:cBhvr>
                                        </p:animEffect>
                                      </p:childTnLst>
                                    </p:cTn>
                                  </p:par>
                                  <p:par>
                                    <p:cTn id="21" presetID="6" presetClass="emph" presetSubtype="0" autoRev="1" fill="hold" grpId="1" nodeType="withEffect">
                                      <p:stCondLst>
                                        <p:cond delay="900"/>
                                      </p:stCondLst>
                                      <p:childTnLst>
                                        <p:animScale>
                                          <p:cBhvr>
                                            <p:cTn id="22" dur="150" fill="hold"/>
                                            <p:tgtEl>
                                              <p:spTgt spid="44"/>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74"/>
                                            </p:tgtEl>
                                            <p:attrNameLst>
                                              <p:attrName>style.visibility</p:attrName>
                                            </p:attrNameLst>
                                          </p:cBhvr>
                                          <p:to>
                                            <p:strVal val="visible"/>
                                          </p:to>
                                        </p:set>
                                        <p:anim calcmode="lin" valueType="num">
                                          <p:cBhvr>
                                            <p:cTn id="25" dur="300" fill="hold"/>
                                            <p:tgtEl>
                                              <p:spTgt spid="74"/>
                                            </p:tgtEl>
                                            <p:attrNameLst>
                                              <p:attrName>ppt_w</p:attrName>
                                            </p:attrNameLst>
                                          </p:cBhvr>
                                          <p:tavLst>
                                            <p:tav tm="0">
                                              <p:val>
                                                <p:fltVal val="0"/>
                                              </p:val>
                                            </p:tav>
                                            <p:tav tm="100000">
                                              <p:val>
                                                <p:strVal val="#ppt_w"/>
                                              </p:val>
                                            </p:tav>
                                          </p:tavLst>
                                        </p:anim>
                                        <p:anim calcmode="lin" valueType="num">
                                          <p:cBhvr>
                                            <p:cTn id="26" dur="300" fill="hold"/>
                                            <p:tgtEl>
                                              <p:spTgt spid="74"/>
                                            </p:tgtEl>
                                            <p:attrNameLst>
                                              <p:attrName>ppt_h</p:attrName>
                                            </p:attrNameLst>
                                          </p:cBhvr>
                                          <p:tavLst>
                                            <p:tav tm="0">
                                              <p:val>
                                                <p:fltVal val="0"/>
                                              </p:val>
                                            </p:tav>
                                            <p:tav tm="100000">
                                              <p:val>
                                                <p:strVal val="#ppt_h"/>
                                              </p:val>
                                            </p:tav>
                                          </p:tavLst>
                                        </p:anim>
                                        <p:animEffect transition="in" filter="fade">
                                          <p:cBhvr>
                                            <p:cTn id="27" dur="300"/>
                                            <p:tgtEl>
                                              <p:spTgt spid="74"/>
                                            </p:tgtEl>
                                          </p:cBhvr>
                                        </p:animEffect>
                                      </p:childTnLst>
                                    </p:cTn>
                                  </p:par>
                                  <p:par>
                                    <p:cTn id="28" presetID="6" presetClass="emph" presetSubtype="0" autoRev="1" fill="hold" nodeType="withEffect">
                                      <p:stCondLst>
                                        <p:cond delay="1200"/>
                                      </p:stCondLst>
                                      <p:childTnLst>
                                        <p:animScale>
                                          <p:cBhvr>
                                            <p:cTn id="29" dur="150" fill="hold"/>
                                            <p:tgtEl>
                                              <p:spTgt spid="74"/>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78"/>
                                            </p:tgtEl>
                                            <p:attrNameLst>
                                              <p:attrName>style.visibility</p:attrName>
                                            </p:attrNameLst>
                                          </p:cBhvr>
                                          <p:to>
                                            <p:strVal val="visible"/>
                                          </p:to>
                                        </p:set>
                                        <p:anim calcmode="lin" valueType="num">
                                          <p:cBhvr>
                                            <p:cTn id="32" dur="300" fill="hold"/>
                                            <p:tgtEl>
                                              <p:spTgt spid="78"/>
                                            </p:tgtEl>
                                            <p:attrNameLst>
                                              <p:attrName>ppt_w</p:attrName>
                                            </p:attrNameLst>
                                          </p:cBhvr>
                                          <p:tavLst>
                                            <p:tav tm="0">
                                              <p:val>
                                                <p:fltVal val="0"/>
                                              </p:val>
                                            </p:tav>
                                            <p:tav tm="100000">
                                              <p:val>
                                                <p:strVal val="#ppt_w"/>
                                              </p:val>
                                            </p:tav>
                                          </p:tavLst>
                                        </p:anim>
                                        <p:anim calcmode="lin" valueType="num">
                                          <p:cBhvr>
                                            <p:cTn id="33" dur="300" fill="hold"/>
                                            <p:tgtEl>
                                              <p:spTgt spid="78"/>
                                            </p:tgtEl>
                                            <p:attrNameLst>
                                              <p:attrName>ppt_h</p:attrName>
                                            </p:attrNameLst>
                                          </p:cBhvr>
                                          <p:tavLst>
                                            <p:tav tm="0">
                                              <p:val>
                                                <p:fltVal val="0"/>
                                              </p:val>
                                            </p:tav>
                                            <p:tav tm="100000">
                                              <p:val>
                                                <p:strVal val="#ppt_h"/>
                                              </p:val>
                                            </p:tav>
                                          </p:tavLst>
                                        </p:anim>
                                        <p:animEffect transition="in" filter="fade">
                                          <p:cBhvr>
                                            <p:cTn id="34" dur="300"/>
                                            <p:tgtEl>
                                              <p:spTgt spid="78"/>
                                            </p:tgtEl>
                                          </p:cBhvr>
                                        </p:animEffect>
                                      </p:childTnLst>
                                    </p:cTn>
                                  </p:par>
                                  <p:par>
                                    <p:cTn id="35" presetID="6" presetClass="emph" presetSubtype="0" autoRev="1" fill="hold" grpId="1" nodeType="withEffect">
                                      <p:stCondLst>
                                        <p:cond delay="1500"/>
                                      </p:stCondLst>
                                      <p:childTnLst>
                                        <p:animScale>
                                          <p:cBhvr>
                                            <p:cTn id="36" dur="150" fill="hold"/>
                                            <p:tgtEl>
                                              <p:spTgt spid="78"/>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69"/>
                                            </p:tgtEl>
                                            <p:attrNameLst>
                                              <p:attrName>style.visibility</p:attrName>
                                            </p:attrNameLst>
                                          </p:cBhvr>
                                          <p:to>
                                            <p:strVal val="visible"/>
                                          </p:to>
                                        </p:set>
                                        <p:anim calcmode="lin" valueType="num">
                                          <p:cBhvr>
                                            <p:cTn id="39" dur="300" fill="hold"/>
                                            <p:tgtEl>
                                              <p:spTgt spid="69"/>
                                            </p:tgtEl>
                                            <p:attrNameLst>
                                              <p:attrName>ppt_w</p:attrName>
                                            </p:attrNameLst>
                                          </p:cBhvr>
                                          <p:tavLst>
                                            <p:tav tm="0">
                                              <p:val>
                                                <p:fltVal val="0"/>
                                              </p:val>
                                            </p:tav>
                                            <p:tav tm="100000">
                                              <p:val>
                                                <p:strVal val="#ppt_w"/>
                                              </p:val>
                                            </p:tav>
                                          </p:tavLst>
                                        </p:anim>
                                        <p:anim calcmode="lin" valueType="num">
                                          <p:cBhvr>
                                            <p:cTn id="40" dur="300" fill="hold"/>
                                            <p:tgtEl>
                                              <p:spTgt spid="69"/>
                                            </p:tgtEl>
                                            <p:attrNameLst>
                                              <p:attrName>ppt_h</p:attrName>
                                            </p:attrNameLst>
                                          </p:cBhvr>
                                          <p:tavLst>
                                            <p:tav tm="0">
                                              <p:val>
                                                <p:fltVal val="0"/>
                                              </p:val>
                                            </p:tav>
                                            <p:tav tm="100000">
                                              <p:val>
                                                <p:strVal val="#ppt_h"/>
                                              </p:val>
                                            </p:tav>
                                          </p:tavLst>
                                        </p:anim>
                                        <p:animEffect transition="in" filter="fade">
                                          <p:cBhvr>
                                            <p:cTn id="41" dur="300"/>
                                            <p:tgtEl>
                                              <p:spTgt spid="69"/>
                                            </p:tgtEl>
                                          </p:cBhvr>
                                        </p:animEffect>
                                      </p:childTnLst>
                                    </p:cTn>
                                  </p:par>
                                  <p:par>
                                    <p:cTn id="42" presetID="6" presetClass="emph" presetSubtype="0" autoRev="1" fill="hold" nodeType="withEffect">
                                      <p:stCondLst>
                                        <p:cond delay="1800"/>
                                      </p:stCondLst>
                                      <p:childTnLst>
                                        <p:animScale>
                                          <p:cBhvr>
                                            <p:cTn id="43" dur="150" fill="hold"/>
                                            <p:tgtEl>
                                              <p:spTgt spid="69"/>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73"/>
                                            </p:tgtEl>
                                            <p:attrNameLst>
                                              <p:attrName>style.visibility</p:attrName>
                                            </p:attrNameLst>
                                          </p:cBhvr>
                                          <p:to>
                                            <p:strVal val="visible"/>
                                          </p:to>
                                        </p:set>
                                        <p:anim calcmode="lin" valueType="num">
                                          <p:cBhvr>
                                            <p:cTn id="46" dur="300" fill="hold"/>
                                            <p:tgtEl>
                                              <p:spTgt spid="73"/>
                                            </p:tgtEl>
                                            <p:attrNameLst>
                                              <p:attrName>ppt_w</p:attrName>
                                            </p:attrNameLst>
                                          </p:cBhvr>
                                          <p:tavLst>
                                            <p:tav tm="0">
                                              <p:val>
                                                <p:fltVal val="0"/>
                                              </p:val>
                                            </p:tav>
                                            <p:tav tm="100000">
                                              <p:val>
                                                <p:strVal val="#ppt_w"/>
                                              </p:val>
                                            </p:tav>
                                          </p:tavLst>
                                        </p:anim>
                                        <p:anim calcmode="lin" valueType="num">
                                          <p:cBhvr>
                                            <p:cTn id="47" dur="300" fill="hold"/>
                                            <p:tgtEl>
                                              <p:spTgt spid="73"/>
                                            </p:tgtEl>
                                            <p:attrNameLst>
                                              <p:attrName>ppt_h</p:attrName>
                                            </p:attrNameLst>
                                          </p:cBhvr>
                                          <p:tavLst>
                                            <p:tav tm="0">
                                              <p:val>
                                                <p:fltVal val="0"/>
                                              </p:val>
                                            </p:tav>
                                            <p:tav tm="100000">
                                              <p:val>
                                                <p:strVal val="#ppt_h"/>
                                              </p:val>
                                            </p:tav>
                                          </p:tavLst>
                                        </p:anim>
                                        <p:animEffect transition="in" filter="fade">
                                          <p:cBhvr>
                                            <p:cTn id="48" dur="300"/>
                                            <p:tgtEl>
                                              <p:spTgt spid="73"/>
                                            </p:tgtEl>
                                          </p:cBhvr>
                                        </p:animEffect>
                                      </p:childTnLst>
                                    </p:cTn>
                                  </p:par>
                                  <p:par>
                                    <p:cTn id="49" presetID="6" presetClass="emph" presetSubtype="0" autoRev="1" fill="hold" grpId="1" nodeType="withEffect">
                                      <p:stCondLst>
                                        <p:cond delay="2100"/>
                                      </p:stCondLst>
                                      <p:childTnLst>
                                        <p:animScale>
                                          <p:cBhvr>
                                            <p:cTn id="50" dur="150" fill="hold"/>
                                            <p:tgtEl>
                                              <p:spTgt spid="73"/>
                                            </p:tgtEl>
                                          </p:cBhvr>
                                          <p:by x="110000" y="110000"/>
                                        </p:animScale>
                                      </p:childTnLst>
                                    </p:cTn>
                                  </p:par>
                                  <p:par>
                                    <p:cTn id="51" presetID="47" presetClass="entr" presetSubtype="0" fill="hold" grpId="0" nodeType="withEffect">
                                      <p:stCondLst>
                                        <p:cond delay="180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anim calcmode="lin" valueType="num">
                                          <p:cBhvr>
                                            <p:cTn id="54" dur="500" fill="hold"/>
                                            <p:tgtEl>
                                              <p:spTgt spid="81"/>
                                            </p:tgtEl>
                                            <p:attrNameLst>
                                              <p:attrName>ppt_x</p:attrName>
                                            </p:attrNameLst>
                                          </p:cBhvr>
                                          <p:tavLst>
                                            <p:tav tm="0">
                                              <p:val>
                                                <p:strVal val="#ppt_x"/>
                                              </p:val>
                                            </p:tav>
                                            <p:tav tm="100000">
                                              <p:val>
                                                <p:strVal val="#ppt_x"/>
                                              </p:val>
                                            </p:tav>
                                          </p:tavLst>
                                        </p:anim>
                                        <p:anim calcmode="lin" valueType="num">
                                          <p:cBhvr>
                                            <p:cTn id="55" dur="500" fill="hold"/>
                                            <p:tgtEl>
                                              <p:spTgt spid="81"/>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stCondLst>
                                        <p:cond delay="2000"/>
                                      </p:stCondLst>
                                      <p:childTnLst>
                                        <p:set>
                                          <p:cBhvr>
                                            <p:cTn id="57" dur="1" fill="hold">
                                              <p:stCondLst>
                                                <p:cond delay="0"/>
                                              </p:stCondLst>
                                            </p:cTn>
                                            <p:tgtEl>
                                              <p:spTgt spid="61"/>
                                            </p:tgtEl>
                                            <p:attrNameLst>
                                              <p:attrName>style.visibility</p:attrName>
                                            </p:attrNameLst>
                                          </p:cBhvr>
                                          <p:to>
                                            <p:strVal val="visible"/>
                                          </p:to>
                                        </p:set>
                                        <p:anim calcmode="lin" valueType="num">
                                          <p:cBhvr additive="base">
                                            <p:cTn id="58" dur="500" fill="hold"/>
                                            <p:tgtEl>
                                              <p:spTgt spid="61"/>
                                            </p:tgtEl>
                                            <p:attrNameLst>
                                              <p:attrName>ppt_x</p:attrName>
                                            </p:attrNameLst>
                                          </p:cBhvr>
                                          <p:tavLst>
                                            <p:tav tm="0">
                                              <p:val>
                                                <p:strVal val="1+#ppt_w/2"/>
                                              </p:val>
                                            </p:tav>
                                            <p:tav tm="100000">
                                              <p:val>
                                                <p:strVal val="#ppt_x"/>
                                              </p:val>
                                            </p:tav>
                                          </p:tavLst>
                                        </p:anim>
                                        <p:anim calcmode="lin" valueType="num">
                                          <p:cBhvr additive="base">
                                            <p:cTn id="59" dur="500" fill="hold"/>
                                            <p:tgtEl>
                                              <p:spTgt spid="61"/>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400"/>
                                      </p:stCondLst>
                                      <p:childTnLst>
                                        <p:set>
                                          <p:cBhvr>
                                            <p:cTn id="61" dur="1" fill="hold">
                                              <p:stCondLst>
                                                <p:cond delay="0"/>
                                              </p:stCondLst>
                                            </p:cTn>
                                            <p:tgtEl>
                                              <p:spTgt spid="60"/>
                                            </p:tgtEl>
                                            <p:attrNameLst>
                                              <p:attrName>style.visibility</p:attrName>
                                            </p:attrNameLst>
                                          </p:cBhvr>
                                          <p:to>
                                            <p:strVal val="visible"/>
                                          </p:to>
                                        </p:set>
                                        <p:anim calcmode="lin" valueType="num">
                                          <p:cBhvr>
                                            <p:cTn id="62" dur="500" fill="hold"/>
                                            <p:tgtEl>
                                              <p:spTgt spid="60"/>
                                            </p:tgtEl>
                                            <p:attrNameLst>
                                              <p:attrName>ppt_w</p:attrName>
                                            </p:attrNameLst>
                                          </p:cBhvr>
                                          <p:tavLst>
                                            <p:tav tm="0">
                                              <p:val>
                                                <p:strVal val="#ppt_w*0.70"/>
                                              </p:val>
                                            </p:tav>
                                            <p:tav tm="100000">
                                              <p:val>
                                                <p:strVal val="#ppt_w"/>
                                              </p:val>
                                            </p:tav>
                                          </p:tavLst>
                                        </p:anim>
                                        <p:anim calcmode="lin" valueType="num">
                                          <p:cBhvr>
                                            <p:cTn id="63" dur="500" fill="hold"/>
                                            <p:tgtEl>
                                              <p:spTgt spid="60"/>
                                            </p:tgtEl>
                                            <p:attrNameLst>
                                              <p:attrName>ppt_h</p:attrName>
                                            </p:attrNameLst>
                                          </p:cBhvr>
                                          <p:tavLst>
                                            <p:tav tm="0">
                                              <p:val>
                                                <p:strVal val="#ppt_h"/>
                                              </p:val>
                                            </p:tav>
                                            <p:tav tm="100000">
                                              <p:val>
                                                <p:strVal val="#ppt_h"/>
                                              </p:val>
                                            </p:tav>
                                          </p:tavLst>
                                        </p:anim>
                                        <p:animEffect transition="in" filter="fade">
                                          <p:cBhvr>
                                            <p:cTn id="64" dur="500"/>
                                            <p:tgtEl>
                                              <p:spTgt spid="60"/>
                                            </p:tgtEl>
                                          </p:cBhvr>
                                        </p:animEffect>
                                      </p:childTnLst>
                                    </p:cTn>
                                  </p:par>
                                  <p:par>
                                    <p:cTn id="65" presetID="2" presetClass="entr" presetSubtype="2" fill="hold" grpId="0" nodeType="withEffect">
                                      <p:stCondLst>
                                        <p:cond delay="2400"/>
                                      </p:stCondLst>
                                      <p:childTnLst>
                                        <p:set>
                                          <p:cBhvr>
                                            <p:cTn id="66" dur="1" fill="hold">
                                              <p:stCondLst>
                                                <p:cond delay="0"/>
                                              </p:stCondLst>
                                            </p:cTn>
                                            <p:tgtEl>
                                              <p:spTgt spid="63"/>
                                            </p:tgtEl>
                                            <p:attrNameLst>
                                              <p:attrName>style.visibility</p:attrName>
                                            </p:attrNameLst>
                                          </p:cBhvr>
                                          <p:to>
                                            <p:strVal val="visible"/>
                                          </p:to>
                                        </p:set>
                                        <p:anim calcmode="lin" valueType="num">
                                          <p:cBhvr additive="base">
                                            <p:cTn id="67" dur="500" fill="hold"/>
                                            <p:tgtEl>
                                              <p:spTgt spid="63"/>
                                            </p:tgtEl>
                                            <p:attrNameLst>
                                              <p:attrName>ppt_x</p:attrName>
                                            </p:attrNameLst>
                                          </p:cBhvr>
                                          <p:tavLst>
                                            <p:tav tm="0">
                                              <p:val>
                                                <p:strVal val="1+#ppt_w/2"/>
                                              </p:val>
                                            </p:tav>
                                            <p:tav tm="100000">
                                              <p:val>
                                                <p:strVal val="#ppt_x"/>
                                              </p:val>
                                            </p:tav>
                                          </p:tavLst>
                                        </p:anim>
                                        <p:anim calcmode="lin" valueType="num">
                                          <p:cBhvr additive="base">
                                            <p:cTn id="68" dur="500" fill="hold"/>
                                            <p:tgtEl>
                                              <p:spTgt spid="63"/>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80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strVal val="#ppt_w*0.70"/>
                                              </p:val>
                                            </p:tav>
                                            <p:tav tm="100000">
                                              <p:val>
                                                <p:strVal val="#ppt_w"/>
                                              </p:val>
                                            </p:tav>
                                          </p:tavLst>
                                        </p:anim>
                                        <p:anim calcmode="lin" valueType="num">
                                          <p:cBhvr>
                                            <p:cTn id="72" dur="500" fill="hold"/>
                                            <p:tgtEl>
                                              <p:spTgt spid="62"/>
                                            </p:tgtEl>
                                            <p:attrNameLst>
                                              <p:attrName>ppt_h</p:attrName>
                                            </p:attrNameLst>
                                          </p:cBhvr>
                                          <p:tavLst>
                                            <p:tav tm="0">
                                              <p:val>
                                                <p:strVal val="#ppt_h"/>
                                              </p:val>
                                            </p:tav>
                                            <p:tav tm="100000">
                                              <p:val>
                                                <p:strVal val="#ppt_h"/>
                                              </p:val>
                                            </p:tav>
                                          </p:tavLst>
                                        </p:anim>
                                        <p:animEffect transition="in" filter="fade">
                                          <p:cBhvr>
                                            <p:cTn id="73" dur="500"/>
                                            <p:tgtEl>
                                              <p:spTgt spid="62"/>
                                            </p:tgtEl>
                                          </p:cBhvr>
                                        </p:animEffect>
                                      </p:childTnLst>
                                    </p:cTn>
                                  </p:par>
                                  <p:par>
                                    <p:cTn id="74" presetID="2" presetClass="entr" presetSubtype="2" fill="hold" grpId="0" nodeType="withEffect">
                                      <p:stCondLst>
                                        <p:cond delay="2800"/>
                                      </p:stCondLst>
                                      <p:childTnLst>
                                        <p:set>
                                          <p:cBhvr>
                                            <p:cTn id="75" dur="1" fill="hold">
                                              <p:stCondLst>
                                                <p:cond delay="0"/>
                                              </p:stCondLst>
                                            </p:cTn>
                                            <p:tgtEl>
                                              <p:spTgt spid="65"/>
                                            </p:tgtEl>
                                            <p:attrNameLst>
                                              <p:attrName>style.visibility</p:attrName>
                                            </p:attrNameLst>
                                          </p:cBhvr>
                                          <p:to>
                                            <p:strVal val="visible"/>
                                          </p:to>
                                        </p:set>
                                        <p:anim calcmode="lin" valueType="num">
                                          <p:cBhvr additive="base">
                                            <p:cTn id="76" dur="500" fill="hold"/>
                                            <p:tgtEl>
                                              <p:spTgt spid="65"/>
                                            </p:tgtEl>
                                            <p:attrNameLst>
                                              <p:attrName>ppt_x</p:attrName>
                                            </p:attrNameLst>
                                          </p:cBhvr>
                                          <p:tavLst>
                                            <p:tav tm="0">
                                              <p:val>
                                                <p:strVal val="1+#ppt_w/2"/>
                                              </p:val>
                                            </p:tav>
                                            <p:tav tm="100000">
                                              <p:val>
                                                <p:strVal val="#ppt_x"/>
                                              </p:val>
                                            </p:tav>
                                          </p:tavLst>
                                        </p:anim>
                                        <p:anim calcmode="lin" valueType="num">
                                          <p:cBhvr additive="base">
                                            <p:cTn id="77" dur="500" fill="hold"/>
                                            <p:tgtEl>
                                              <p:spTgt spid="65"/>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3200"/>
                                      </p:stCondLst>
                                      <p:childTnLst>
                                        <p:set>
                                          <p:cBhvr>
                                            <p:cTn id="79" dur="1" fill="hold">
                                              <p:stCondLst>
                                                <p:cond delay="0"/>
                                              </p:stCondLst>
                                            </p:cTn>
                                            <p:tgtEl>
                                              <p:spTgt spid="64"/>
                                            </p:tgtEl>
                                            <p:attrNameLst>
                                              <p:attrName>style.visibility</p:attrName>
                                            </p:attrNameLst>
                                          </p:cBhvr>
                                          <p:to>
                                            <p:strVal val="visible"/>
                                          </p:to>
                                        </p:set>
                                        <p:anim calcmode="lin" valueType="num">
                                          <p:cBhvr>
                                            <p:cTn id="80" dur="500" fill="hold"/>
                                            <p:tgtEl>
                                              <p:spTgt spid="64"/>
                                            </p:tgtEl>
                                            <p:attrNameLst>
                                              <p:attrName>ppt_w</p:attrName>
                                            </p:attrNameLst>
                                          </p:cBhvr>
                                          <p:tavLst>
                                            <p:tav tm="0">
                                              <p:val>
                                                <p:strVal val="#ppt_w*0.70"/>
                                              </p:val>
                                            </p:tav>
                                            <p:tav tm="100000">
                                              <p:val>
                                                <p:strVal val="#ppt_w"/>
                                              </p:val>
                                            </p:tav>
                                          </p:tavLst>
                                        </p:anim>
                                        <p:anim calcmode="lin" valueType="num">
                                          <p:cBhvr>
                                            <p:cTn id="81" dur="500" fill="hold"/>
                                            <p:tgtEl>
                                              <p:spTgt spid="64"/>
                                            </p:tgtEl>
                                            <p:attrNameLst>
                                              <p:attrName>ppt_h</p:attrName>
                                            </p:attrNameLst>
                                          </p:cBhvr>
                                          <p:tavLst>
                                            <p:tav tm="0">
                                              <p:val>
                                                <p:strVal val="#ppt_h"/>
                                              </p:val>
                                            </p:tav>
                                            <p:tav tm="100000">
                                              <p:val>
                                                <p:strVal val="#ppt_h"/>
                                              </p:val>
                                            </p:tav>
                                          </p:tavLst>
                                        </p:anim>
                                        <p:animEffect transition="in" filter="fade">
                                          <p:cBhvr>
                                            <p:cTn id="8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60" grpId="0"/>
          <p:bldP spid="61" grpId="0" animBg="1"/>
          <p:bldP spid="62" grpId="0"/>
          <p:bldP spid="63" grpId="0" animBg="1"/>
          <p:bldP spid="64" grpId="0"/>
          <p:bldP spid="65" grpId="0" animBg="1"/>
          <p:bldP spid="73" grpId="0"/>
          <p:bldP spid="73" grpId="1"/>
          <p:bldP spid="78" grpId="0"/>
          <p:bldP spid="78" grpId="1"/>
          <p:bldP spid="81"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157"/>
          <p:cNvSpPr/>
          <p:nvPr/>
        </p:nvSpPr>
        <p:spPr>
          <a:xfrm>
            <a:off x="3825488" y="1000497"/>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国外研究综述</a:t>
            </a:r>
          </a:p>
        </p:txBody>
      </p:sp>
      <p:grpSp>
        <p:nvGrpSpPr>
          <p:cNvPr id="114" name="组合 113"/>
          <p:cNvGrpSpPr/>
          <p:nvPr/>
        </p:nvGrpSpPr>
        <p:grpSpPr>
          <a:xfrm>
            <a:off x="1830387" y="3579068"/>
            <a:ext cx="5407026" cy="1304925"/>
            <a:chOff x="1616075" y="3376613"/>
            <a:chExt cx="5407026" cy="1304925"/>
          </a:xfrm>
          <a:solidFill>
            <a:schemeClr val="bg1">
              <a:lumMod val="85000"/>
              <a:alpha val="80000"/>
            </a:schemeClr>
          </a:solidFill>
        </p:grpSpPr>
        <p:sp>
          <p:nvSpPr>
            <p:cNvPr id="6" name="Freeform 5"/>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6"/>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8"/>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9"/>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6"/>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8"/>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9"/>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0"/>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1"/>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2"/>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6"/>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8"/>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0"/>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1"/>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2"/>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3"/>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5"/>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6"/>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7"/>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8"/>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9"/>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0"/>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7"/>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9"/>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0"/>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1"/>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2"/>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3"/>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4"/>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5"/>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6"/>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7"/>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8"/>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9"/>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0"/>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1"/>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2"/>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3"/>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4"/>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5"/>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8"/>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9"/>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0"/>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1"/>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2"/>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3"/>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4"/>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5"/>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6"/>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7"/>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8"/>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9"/>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0"/>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1"/>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2"/>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3"/>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4"/>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5"/>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6"/>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7"/>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8"/>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9"/>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0"/>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1"/>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2"/>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3"/>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4"/>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5"/>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6"/>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7"/>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8"/>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9"/>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10"/>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1"/>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3" name="Freeform 112"/>
          <p:cNvSpPr/>
          <p:nvPr/>
        </p:nvSpPr>
        <p:spPr bwMode="auto">
          <a:xfrm flipH="1">
            <a:off x="2291334" y="2426940"/>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17" name="组合 116"/>
          <p:cNvGrpSpPr/>
          <p:nvPr/>
        </p:nvGrpSpPr>
        <p:grpSpPr>
          <a:xfrm>
            <a:off x="2638418" y="3915440"/>
            <a:ext cx="151638" cy="115148"/>
            <a:chOff x="4256395" y="1390959"/>
            <a:chExt cx="631210" cy="631208"/>
          </a:xfrm>
        </p:grpSpPr>
        <p:sp>
          <p:nvSpPr>
            <p:cNvPr id="115" name="椭圆 114"/>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9" name="直接连接符 118"/>
          <p:cNvCxnSpPr/>
          <p:nvPr/>
        </p:nvCxnSpPr>
        <p:spPr>
          <a:xfrm flipV="1">
            <a:off x="2711062" y="2786980"/>
            <a:ext cx="0" cy="1184856"/>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2304245" y="2445152"/>
            <a:ext cx="396263"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01</a:t>
            </a:r>
            <a:endParaRPr lang="zh-CN" altLang="en-US" dirty="0">
              <a:ln w="6350">
                <a:noFill/>
              </a:ln>
              <a:solidFill>
                <a:schemeClr val="bg1"/>
              </a:solidFill>
              <a:latin typeface="Impact" pitchFamily="34" charset="0"/>
              <a:ea typeface="微软雅黑" pitchFamily="34" charset="-122"/>
            </a:endParaRPr>
          </a:p>
        </p:txBody>
      </p:sp>
      <p:sp>
        <p:nvSpPr>
          <p:cNvPr id="122" name="Rectangle 66"/>
          <p:cNvSpPr>
            <a:spLocks noChangeArrowheads="1"/>
          </p:cNvSpPr>
          <p:nvPr/>
        </p:nvSpPr>
        <p:spPr bwMode="auto">
          <a:xfrm>
            <a:off x="627277" y="2395031"/>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1" name="Freeform 112"/>
          <p:cNvSpPr/>
          <p:nvPr/>
        </p:nvSpPr>
        <p:spPr bwMode="auto">
          <a:xfrm>
            <a:off x="3519949" y="1818397"/>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32" name="组合 131"/>
          <p:cNvGrpSpPr/>
          <p:nvPr/>
        </p:nvGrpSpPr>
        <p:grpSpPr>
          <a:xfrm>
            <a:off x="3453758" y="4461540"/>
            <a:ext cx="151638" cy="115148"/>
            <a:chOff x="4256395" y="1390959"/>
            <a:chExt cx="631210" cy="631208"/>
          </a:xfrm>
        </p:grpSpPr>
        <p:sp>
          <p:nvSpPr>
            <p:cNvPr id="133" name="椭圆 13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5" name="直接连接符 134"/>
          <p:cNvCxnSpPr/>
          <p:nvPr/>
        </p:nvCxnSpPr>
        <p:spPr>
          <a:xfrm flipV="1">
            <a:off x="3526402" y="2066900"/>
            <a:ext cx="0" cy="245103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3513152" y="1836609"/>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02</a:t>
            </a:r>
            <a:endParaRPr lang="zh-CN" altLang="en-US" dirty="0">
              <a:ln w="6350">
                <a:noFill/>
              </a:ln>
              <a:solidFill>
                <a:schemeClr val="bg1"/>
              </a:solidFill>
              <a:latin typeface="Impact" pitchFamily="34" charset="0"/>
              <a:ea typeface="微软雅黑" pitchFamily="34" charset="-122"/>
            </a:endParaRPr>
          </a:p>
        </p:txBody>
      </p:sp>
      <p:sp>
        <p:nvSpPr>
          <p:cNvPr id="137" name="Rectangle 66"/>
          <p:cNvSpPr>
            <a:spLocks noChangeArrowheads="1"/>
          </p:cNvSpPr>
          <p:nvPr/>
        </p:nvSpPr>
        <p:spPr bwMode="auto">
          <a:xfrm>
            <a:off x="4025156" y="1778868"/>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41" name="Freeform 112"/>
          <p:cNvSpPr/>
          <p:nvPr/>
        </p:nvSpPr>
        <p:spPr bwMode="auto">
          <a:xfrm>
            <a:off x="6438999" y="1571893"/>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42" name="组合 141"/>
          <p:cNvGrpSpPr/>
          <p:nvPr/>
        </p:nvGrpSpPr>
        <p:grpSpPr>
          <a:xfrm>
            <a:off x="6372808" y="4536614"/>
            <a:ext cx="151638" cy="115148"/>
            <a:chOff x="4256395" y="1390959"/>
            <a:chExt cx="631210" cy="631208"/>
          </a:xfrm>
        </p:grpSpPr>
        <p:sp>
          <p:nvSpPr>
            <p:cNvPr id="143" name="椭圆 14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5" name="直接连接符 144"/>
          <p:cNvCxnSpPr/>
          <p:nvPr/>
        </p:nvCxnSpPr>
        <p:spPr>
          <a:xfrm flipV="1">
            <a:off x="6445452" y="1892404"/>
            <a:ext cx="0" cy="270060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46" name="矩形 145"/>
          <p:cNvSpPr/>
          <p:nvPr/>
        </p:nvSpPr>
        <p:spPr>
          <a:xfrm>
            <a:off x="6432202" y="1590105"/>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04</a:t>
            </a:r>
            <a:endParaRPr lang="zh-CN" altLang="en-US" dirty="0">
              <a:ln w="6350">
                <a:noFill/>
              </a:ln>
              <a:solidFill>
                <a:schemeClr val="bg1"/>
              </a:solidFill>
              <a:latin typeface="Impact" pitchFamily="34" charset="0"/>
              <a:ea typeface="微软雅黑" pitchFamily="34" charset="-122"/>
            </a:endParaRPr>
          </a:p>
        </p:txBody>
      </p:sp>
      <p:sp>
        <p:nvSpPr>
          <p:cNvPr id="147" name="Rectangle 66"/>
          <p:cNvSpPr>
            <a:spLocks noChangeArrowheads="1"/>
          </p:cNvSpPr>
          <p:nvPr/>
        </p:nvSpPr>
        <p:spPr bwMode="auto">
          <a:xfrm>
            <a:off x="6944206" y="1532364"/>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1" name="Freeform 112"/>
          <p:cNvSpPr/>
          <p:nvPr/>
        </p:nvSpPr>
        <p:spPr bwMode="auto">
          <a:xfrm flipH="1">
            <a:off x="5476354" y="2714179"/>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52" name="组合 151"/>
          <p:cNvGrpSpPr/>
          <p:nvPr/>
        </p:nvGrpSpPr>
        <p:grpSpPr>
          <a:xfrm>
            <a:off x="5817565" y="4170372"/>
            <a:ext cx="151638" cy="115148"/>
            <a:chOff x="4256395" y="1390959"/>
            <a:chExt cx="631210" cy="631208"/>
          </a:xfrm>
        </p:grpSpPr>
        <p:sp>
          <p:nvSpPr>
            <p:cNvPr id="153" name="椭圆 15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5" name="直接连接符 154"/>
          <p:cNvCxnSpPr/>
          <p:nvPr/>
        </p:nvCxnSpPr>
        <p:spPr>
          <a:xfrm flipV="1">
            <a:off x="5892011" y="2987804"/>
            <a:ext cx="0" cy="1239336"/>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56" name="矩形 155"/>
          <p:cNvSpPr/>
          <p:nvPr/>
        </p:nvSpPr>
        <p:spPr>
          <a:xfrm>
            <a:off x="5472433" y="2732391"/>
            <a:ext cx="429926"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03</a:t>
            </a:r>
            <a:endParaRPr lang="zh-CN" altLang="en-US" dirty="0">
              <a:ln w="6350">
                <a:noFill/>
              </a:ln>
              <a:solidFill>
                <a:schemeClr val="bg1"/>
              </a:solidFill>
              <a:latin typeface="Impact" pitchFamily="34" charset="0"/>
              <a:ea typeface="微软雅黑" pitchFamily="34" charset="-122"/>
            </a:endParaRPr>
          </a:p>
        </p:txBody>
      </p:sp>
      <p:sp>
        <p:nvSpPr>
          <p:cNvPr id="157" name="Rectangle 66"/>
          <p:cNvSpPr>
            <a:spLocks noChangeArrowheads="1"/>
          </p:cNvSpPr>
          <p:nvPr/>
        </p:nvSpPr>
        <p:spPr bwMode="auto">
          <a:xfrm>
            <a:off x="3805947" y="2682270"/>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0" name="圆角矩形 159"/>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61" name="圆角矩形 160"/>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62" name="圆角矩形 16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63" name="圆角矩形 16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64" name="圆角矩形 16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48" name="矩形 147"/>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国内外相关研究综述</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14:bounceEnd="60000">
                                          <p:cBhvr additive="base">
                                            <p:cTn id="7" dur="500" fill="hold"/>
                                            <p:tgtEl>
                                              <p:spTgt spid="114"/>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9"/>
                                            </p:tgtEl>
                                            <p:attrNameLst>
                                              <p:attrName>style.visibility</p:attrName>
                                            </p:attrNameLst>
                                          </p:cBhvr>
                                          <p:to>
                                            <p:strVal val="visible"/>
                                          </p:to>
                                        </p:set>
                                        <p:animEffect transition="in" filter="wipe(down)">
                                          <p:cBhvr>
                                            <p:cTn id="15" dur="500"/>
                                            <p:tgtEl>
                                              <p:spTgt spid="119"/>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22"/>
                                            </p:tgtEl>
                                            <p:attrNameLst>
                                              <p:attrName>style.visibility</p:attrName>
                                            </p:attrNameLst>
                                          </p:cBhvr>
                                          <p:to>
                                            <p:strVal val="visible"/>
                                          </p:to>
                                        </p:set>
                                        <p:anim calcmode="lin" valueType="num">
                                          <p:cBhvr>
                                            <p:cTn id="18" dur="500" fill="hold"/>
                                            <p:tgtEl>
                                              <p:spTgt spid="122"/>
                                            </p:tgtEl>
                                            <p:attrNameLst>
                                              <p:attrName>ppt_w</p:attrName>
                                            </p:attrNameLst>
                                          </p:cBhvr>
                                          <p:tavLst>
                                            <p:tav tm="0">
                                              <p:val>
                                                <p:strVal val="#ppt_w*0.70"/>
                                              </p:val>
                                            </p:tav>
                                            <p:tav tm="100000">
                                              <p:val>
                                                <p:strVal val="#ppt_w"/>
                                              </p:val>
                                            </p:tav>
                                          </p:tavLst>
                                        </p:anim>
                                        <p:anim calcmode="lin" valueType="num">
                                          <p:cBhvr>
                                            <p:cTn id="19" dur="500" fill="hold"/>
                                            <p:tgtEl>
                                              <p:spTgt spid="122"/>
                                            </p:tgtEl>
                                            <p:attrNameLst>
                                              <p:attrName>ppt_h</p:attrName>
                                            </p:attrNameLst>
                                          </p:cBhvr>
                                          <p:tavLst>
                                            <p:tav tm="0">
                                              <p:val>
                                                <p:strVal val="#ppt_h"/>
                                              </p:val>
                                            </p:tav>
                                            <p:tav tm="100000">
                                              <p:val>
                                                <p:strVal val="#ppt_h"/>
                                              </p:val>
                                            </p:tav>
                                          </p:tavLst>
                                        </p:anim>
                                        <p:animEffect transition="in" filter="fade">
                                          <p:cBhvr>
                                            <p:cTn id="20" dur="500"/>
                                            <p:tgtEl>
                                              <p:spTgt spid="122"/>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anim calcmode="lin" valueType="num">
                                          <p:cBhvr>
                                            <p:cTn id="24" dur="500" fill="hold"/>
                                            <p:tgtEl>
                                              <p:spTgt spid="113"/>
                                            </p:tgtEl>
                                            <p:attrNameLst>
                                              <p:attrName>ppt_x</p:attrName>
                                            </p:attrNameLst>
                                          </p:cBhvr>
                                          <p:tavLst>
                                            <p:tav tm="0">
                                              <p:val>
                                                <p:strVal val="#ppt_x"/>
                                              </p:val>
                                            </p:tav>
                                            <p:tav tm="100000">
                                              <p:val>
                                                <p:strVal val="#ppt_x"/>
                                              </p:val>
                                            </p:tav>
                                          </p:tavLst>
                                        </p:anim>
                                        <p:anim calcmode="lin" valueType="num">
                                          <p:cBhvr>
                                            <p:cTn id="25" dur="500" fill="hold"/>
                                            <p:tgtEl>
                                              <p:spTgt spid="11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anim calcmode="lin" valueType="num">
                                          <p:cBhvr>
                                            <p:cTn id="29" dur="500" fill="hold"/>
                                            <p:tgtEl>
                                              <p:spTgt spid="120"/>
                                            </p:tgtEl>
                                            <p:attrNameLst>
                                              <p:attrName>ppt_x</p:attrName>
                                            </p:attrNameLst>
                                          </p:cBhvr>
                                          <p:tavLst>
                                            <p:tav tm="0">
                                              <p:val>
                                                <p:strVal val="#ppt_x"/>
                                              </p:val>
                                            </p:tav>
                                            <p:tav tm="100000">
                                              <p:val>
                                                <p:strVal val="#ppt_x"/>
                                              </p:val>
                                            </p:tav>
                                          </p:tavLst>
                                        </p:anim>
                                        <p:anim calcmode="lin" valueType="num">
                                          <p:cBhvr>
                                            <p:cTn id="30" dur="500" fill="hold"/>
                                            <p:tgtEl>
                                              <p:spTgt spid="120"/>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32"/>
                                            </p:tgtEl>
                                            <p:attrNameLst>
                                              <p:attrName>style.visibility</p:attrName>
                                            </p:attrNameLst>
                                          </p:cBhvr>
                                          <p:to>
                                            <p:strVal val="visible"/>
                                          </p:to>
                                        </p:set>
                                        <p:anim calcmode="lin" valueType="num">
                                          <p:cBhvr>
                                            <p:cTn id="33" dur="500" fill="hold"/>
                                            <p:tgtEl>
                                              <p:spTgt spid="132"/>
                                            </p:tgtEl>
                                            <p:attrNameLst>
                                              <p:attrName>ppt_w</p:attrName>
                                            </p:attrNameLst>
                                          </p:cBhvr>
                                          <p:tavLst>
                                            <p:tav tm="0">
                                              <p:val>
                                                <p:fltVal val="0"/>
                                              </p:val>
                                            </p:tav>
                                            <p:tav tm="100000">
                                              <p:val>
                                                <p:strVal val="#ppt_w"/>
                                              </p:val>
                                            </p:tav>
                                          </p:tavLst>
                                        </p:anim>
                                        <p:anim calcmode="lin" valueType="num">
                                          <p:cBhvr>
                                            <p:cTn id="34" dur="500" fill="hold"/>
                                            <p:tgtEl>
                                              <p:spTgt spid="132"/>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35"/>
                                            </p:tgtEl>
                                            <p:attrNameLst>
                                              <p:attrName>style.visibility</p:attrName>
                                            </p:attrNameLst>
                                          </p:cBhvr>
                                          <p:to>
                                            <p:strVal val="visible"/>
                                          </p:to>
                                        </p:set>
                                        <p:animEffect transition="in" filter="wipe(down)">
                                          <p:cBhvr>
                                            <p:cTn id="37" dur="500"/>
                                            <p:tgtEl>
                                              <p:spTgt spid="135"/>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37"/>
                                            </p:tgtEl>
                                            <p:attrNameLst>
                                              <p:attrName>style.visibility</p:attrName>
                                            </p:attrNameLst>
                                          </p:cBhvr>
                                          <p:to>
                                            <p:strVal val="visible"/>
                                          </p:to>
                                        </p:set>
                                        <p:anim calcmode="lin" valueType="num">
                                          <p:cBhvr>
                                            <p:cTn id="40" dur="500" fill="hold"/>
                                            <p:tgtEl>
                                              <p:spTgt spid="137"/>
                                            </p:tgtEl>
                                            <p:attrNameLst>
                                              <p:attrName>ppt_w</p:attrName>
                                            </p:attrNameLst>
                                          </p:cBhvr>
                                          <p:tavLst>
                                            <p:tav tm="0">
                                              <p:val>
                                                <p:strVal val="#ppt_w*0.70"/>
                                              </p:val>
                                            </p:tav>
                                            <p:tav tm="100000">
                                              <p:val>
                                                <p:strVal val="#ppt_w"/>
                                              </p:val>
                                            </p:tav>
                                          </p:tavLst>
                                        </p:anim>
                                        <p:anim calcmode="lin" valueType="num">
                                          <p:cBhvr>
                                            <p:cTn id="41" dur="500" fill="hold"/>
                                            <p:tgtEl>
                                              <p:spTgt spid="137"/>
                                            </p:tgtEl>
                                            <p:attrNameLst>
                                              <p:attrName>ppt_h</p:attrName>
                                            </p:attrNameLst>
                                          </p:cBhvr>
                                          <p:tavLst>
                                            <p:tav tm="0">
                                              <p:val>
                                                <p:strVal val="#ppt_h"/>
                                              </p:val>
                                            </p:tav>
                                            <p:tav tm="100000">
                                              <p:val>
                                                <p:strVal val="#ppt_h"/>
                                              </p:val>
                                            </p:tav>
                                          </p:tavLst>
                                        </p:anim>
                                        <p:animEffect transition="in" filter="fade">
                                          <p:cBhvr>
                                            <p:cTn id="42" dur="500"/>
                                            <p:tgtEl>
                                              <p:spTgt spid="137"/>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31"/>
                                            </p:tgtEl>
                                            <p:attrNameLst>
                                              <p:attrName>style.visibility</p:attrName>
                                            </p:attrNameLst>
                                          </p:cBhvr>
                                          <p:to>
                                            <p:strVal val="visible"/>
                                          </p:to>
                                        </p:set>
                                        <p:animEffect transition="in" filter="fade">
                                          <p:cBhvr>
                                            <p:cTn id="45" dur="500"/>
                                            <p:tgtEl>
                                              <p:spTgt spid="131"/>
                                            </p:tgtEl>
                                          </p:cBhvr>
                                        </p:animEffect>
                                        <p:anim calcmode="lin" valueType="num">
                                          <p:cBhvr>
                                            <p:cTn id="46" dur="500" fill="hold"/>
                                            <p:tgtEl>
                                              <p:spTgt spid="131"/>
                                            </p:tgtEl>
                                            <p:attrNameLst>
                                              <p:attrName>ppt_x</p:attrName>
                                            </p:attrNameLst>
                                          </p:cBhvr>
                                          <p:tavLst>
                                            <p:tav tm="0">
                                              <p:val>
                                                <p:strVal val="#ppt_x"/>
                                              </p:val>
                                            </p:tav>
                                            <p:tav tm="100000">
                                              <p:val>
                                                <p:strVal val="#ppt_x"/>
                                              </p:val>
                                            </p:tav>
                                          </p:tavLst>
                                        </p:anim>
                                        <p:anim calcmode="lin" valueType="num">
                                          <p:cBhvr>
                                            <p:cTn id="47" dur="500" fill="hold"/>
                                            <p:tgtEl>
                                              <p:spTgt spid="13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anim calcmode="lin" valueType="num">
                                          <p:cBhvr>
                                            <p:cTn id="51" dur="500" fill="hold"/>
                                            <p:tgtEl>
                                              <p:spTgt spid="136"/>
                                            </p:tgtEl>
                                            <p:attrNameLst>
                                              <p:attrName>ppt_x</p:attrName>
                                            </p:attrNameLst>
                                          </p:cBhvr>
                                          <p:tavLst>
                                            <p:tav tm="0">
                                              <p:val>
                                                <p:strVal val="#ppt_x"/>
                                              </p:val>
                                            </p:tav>
                                            <p:tav tm="100000">
                                              <p:val>
                                                <p:strVal val="#ppt_x"/>
                                              </p:val>
                                            </p:tav>
                                          </p:tavLst>
                                        </p:anim>
                                        <p:anim calcmode="lin" valueType="num">
                                          <p:cBhvr>
                                            <p:cTn id="52" dur="500" fill="hold"/>
                                            <p:tgtEl>
                                              <p:spTgt spid="136"/>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strVal val="#ppt_w*0.70"/>
                                              </p:val>
                                            </p:tav>
                                            <p:tav tm="100000">
                                              <p:val>
                                                <p:strVal val="#ppt_w"/>
                                              </p:val>
                                            </p:tav>
                                          </p:tavLst>
                                        </p:anim>
                                        <p:anim calcmode="lin" valueType="num">
                                          <p:cBhvr>
                                            <p:cTn id="63" dur="500" fill="hold"/>
                                            <p:tgtEl>
                                              <p:spTgt spid="147"/>
                                            </p:tgtEl>
                                            <p:attrNameLst>
                                              <p:attrName>ppt_h</p:attrName>
                                            </p:attrNameLst>
                                          </p:cBhvr>
                                          <p:tavLst>
                                            <p:tav tm="0">
                                              <p:val>
                                                <p:strVal val="#ppt_h"/>
                                              </p:val>
                                            </p:tav>
                                            <p:tav tm="100000">
                                              <p:val>
                                                <p:strVal val="#ppt_h"/>
                                              </p:val>
                                            </p:tav>
                                          </p:tavLst>
                                        </p:anim>
                                        <p:animEffect transition="in" filter="fade">
                                          <p:cBhvr>
                                            <p:cTn id="64" dur="500"/>
                                            <p:tgtEl>
                                              <p:spTgt spid="147"/>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41"/>
                                            </p:tgtEl>
                                            <p:attrNameLst>
                                              <p:attrName>style.visibility</p:attrName>
                                            </p:attrNameLst>
                                          </p:cBhvr>
                                          <p:to>
                                            <p:strVal val="visible"/>
                                          </p:to>
                                        </p:set>
                                        <p:animEffect transition="in" filter="fade">
                                          <p:cBhvr>
                                            <p:cTn id="67" dur="500"/>
                                            <p:tgtEl>
                                              <p:spTgt spid="141"/>
                                            </p:tgtEl>
                                          </p:cBhvr>
                                        </p:animEffect>
                                        <p:anim calcmode="lin" valueType="num">
                                          <p:cBhvr>
                                            <p:cTn id="68" dur="500" fill="hold"/>
                                            <p:tgtEl>
                                              <p:spTgt spid="141"/>
                                            </p:tgtEl>
                                            <p:attrNameLst>
                                              <p:attrName>ppt_x</p:attrName>
                                            </p:attrNameLst>
                                          </p:cBhvr>
                                          <p:tavLst>
                                            <p:tav tm="0">
                                              <p:val>
                                                <p:strVal val="#ppt_x"/>
                                              </p:val>
                                            </p:tav>
                                            <p:tav tm="100000">
                                              <p:val>
                                                <p:strVal val="#ppt_x"/>
                                              </p:val>
                                            </p:tav>
                                          </p:tavLst>
                                        </p:anim>
                                        <p:anim calcmode="lin" valueType="num">
                                          <p:cBhvr>
                                            <p:cTn id="69" dur="500" fill="hold"/>
                                            <p:tgtEl>
                                              <p:spTgt spid="1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anim calcmode="lin" valueType="num">
                                          <p:cBhvr>
                                            <p:cTn id="73" dur="500" fill="hold"/>
                                            <p:tgtEl>
                                              <p:spTgt spid="146"/>
                                            </p:tgtEl>
                                            <p:attrNameLst>
                                              <p:attrName>ppt_x</p:attrName>
                                            </p:attrNameLst>
                                          </p:cBhvr>
                                          <p:tavLst>
                                            <p:tav tm="0">
                                              <p:val>
                                                <p:strVal val="#ppt_x"/>
                                              </p:val>
                                            </p:tav>
                                            <p:tav tm="100000">
                                              <p:val>
                                                <p:strVal val="#ppt_x"/>
                                              </p:val>
                                            </p:tav>
                                          </p:tavLst>
                                        </p:anim>
                                        <p:anim calcmode="lin" valueType="num">
                                          <p:cBhvr>
                                            <p:cTn id="74" dur="500" fill="hold"/>
                                            <p:tgtEl>
                                              <p:spTgt spid="146"/>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152"/>
                                            </p:tgtEl>
                                            <p:attrNameLst>
                                              <p:attrName>style.visibility</p:attrName>
                                            </p:attrNameLst>
                                          </p:cBhvr>
                                          <p:to>
                                            <p:strVal val="visible"/>
                                          </p:to>
                                        </p:set>
                                        <p:anim calcmode="lin" valueType="num">
                                          <p:cBhvr>
                                            <p:cTn id="77" dur="500" fill="hold"/>
                                            <p:tgtEl>
                                              <p:spTgt spid="152"/>
                                            </p:tgtEl>
                                            <p:attrNameLst>
                                              <p:attrName>ppt_w</p:attrName>
                                            </p:attrNameLst>
                                          </p:cBhvr>
                                          <p:tavLst>
                                            <p:tav tm="0">
                                              <p:val>
                                                <p:fltVal val="0"/>
                                              </p:val>
                                            </p:tav>
                                            <p:tav tm="100000">
                                              <p:val>
                                                <p:strVal val="#ppt_w"/>
                                              </p:val>
                                            </p:tav>
                                          </p:tavLst>
                                        </p:anim>
                                        <p:anim calcmode="lin" valueType="num">
                                          <p:cBhvr>
                                            <p:cTn id="78" dur="500" fill="hold"/>
                                            <p:tgtEl>
                                              <p:spTgt spid="152"/>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155"/>
                                            </p:tgtEl>
                                            <p:attrNameLst>
                                              <p:attrName>style.visibility</p:attrName>
                                            </p:attrNameLst>
                                          </p:cBhvr>
                                          <p:to>
                                            <p:strVal val="visible"/>
                                          </p:to>
                                        </p:set>
                                        <p:animEffect transition="in" filter="wipe(down)">
                                          <p:cBhvr>
                                            <p:cTn id="81" dur="500"/>
                                            <p:tgtEl>
                                              <p:spTgt spid="155"/>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157"/>
                                            </p:tgtEl>
                                            <p:attrNameLst>
                                              <p:attrName>style.visibility</p:attrName>
                                            </p:attrNameLst>
                                          </p:cBhvr>
                                          <p:to>
                                            <p:strVal val="visible"/>
                                          </p:to>
                                        </p:set>
                                        <p:anim calcmode="lin" valueType="num">
                                          <p:cBhvr>
                                            <p:cTn id="84" dur="500" fill="hold"/>
                                            <p:tgtEl>
                                              <p:spTgt spid="157"/>
                                            </p:tgtEl>
                                            <p:attrNameLst>
                                              <p:attrName>ppt_w</p:attrName>
                                            </p:attrNameLst>
                                          </p:cBhvr>
                                          <p:tavLst>
                                            <p:tav tm="0">
                                              <p:val>
                                                <p:strVal val="#ppt_w*0.70"/>
                                              </p:val>
                                            </p:tav>
                                            <p:tav tm="100000">
                                              <p:val>
                                                <p:strVal val="#ppt_w"/>
                                              </p:val>
                                            </p:tav>
                                          </p:tavLst>
                                        </p:anim>
                                        <p:anim calcmode="lin" valueType="num">
                                          <p:cBhvr>
                                            <p:cTn id="85" dur="500" fill="hold"/>
                                            <p:tgtEl>
                                              <p:spTgt spid="157"/>
                                            </p:tgtEl>
                                            <p:attrNameLst>
                                              <p:attrName>ppt_h</p:attrName>
                                            </p:attrNameLst>
                                          </p:cBhvr>
                                          <p:tavLst>
                                            <p:tav tm="0">
                                              <p:val>
                                                <p:strVal val="#ppt_h"/>
                                              </p:val>
                                            </p:tav>
                                            <p:tav tm="100000">
                                              <p:val>
                                                <p:strVal val="#ppt_h"/>
                                              </p:val>
                                            </p:tav>
                                          </p:tavLst>
                                        </p:anim>
                                        <p:animEffect transition="in" filter="fade">
                                          <p:cBhvr>
                                            <p:cTn id="86" dur="500"/>
                                            <p:tgtEl>
                                              <p:spTgt spid="157"/>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anim calcmode="lin" valueType="num">
                                          <p:cBhvr>
                                            <p:cTn id="90" dur="500" fill="hold"/>
                                            <p:tgtEl>
                                              <p:spTgt spid="151"/>
                                            </p:tgtEl>
                                            <p:attrNameLst>
                                              <p:attrName>ppt_x</p:attrName>
                                            </p:attrNameLst>
                                          </p:cBhvr>
                                          <p:tavLst>
                                            <p:tav tm="0">
                                              <p:val>
                                                <p:strVal val="#ppt_x"/>
                                              </p:val>
                                            </p:tav>
                                            <p:tav tm="100000">
                                              <p:val>
                                                <p:strVal val="#ppt_x"/>
                                              </p:val>
                                            </p:tav>
                                          </p:tavLst>
                                        </p:anim>
                                        <p:anim calcmode="lin" valueType="num">
                                          <p:cBhvr>
                                            <p:cTn id="91" dur="500" fill="hold"/>
                                            <p:tgtEl>
                                              <p:spTgt spid="15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180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500"/>
                                            <p:tgtEl>
                                              <p:spTgt spid="158"/>
                                            </p:tgtEl>
                                          </p:cBhvr>
                                        </p:animEffect>
                                        <p:anim calcmode="lin" valueType="num">
                                          <p:cBhvr>
                                            <p:cTn id="100" dur="500" fill="hold"/>
                                            <p:tgtEl>
                                              <p:spTgt spid="158"/>
                                            </p:tgtEl>
                                            <p:attrNameLst>
                                              <p:attrName>ppt_x</p:attrName>
                                            </p:attrNameLst>
                                          </p:cBhvr>
                                          <p:tavLst>
                                            <p:tav tm="0">
                                              <p:val>
                                                <p:strVal val="#ppt_x"/>
                                              </p:val>
                                            </p:tav>
                                            <p:tav tm="100000">
                                              <p:val>
                                                <p:strVal val="#ppt_x"/>
                                              </p:val>
                                            </p:tav>
                                          </p:tavLst>
                                        </p:anim>
                                        <p:anim calcmode="lin" valueType="num">
                                          <p:cBhvr>
                                            <p:cTn id="101"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13" grpId="0" animBg="1"/>
          <p:bldP spid="120" grpId="0"/>
          <p:bldP spid="122" grpId="0"/>
          <p:bldP spid="131" grpId="0" animBg="1"/>
          <p:bldP spid="136" grpId="0"/>
          <p:bldP spid="137" grpId="0"/>
          <p:bldP spid="141" grpId="0" animBg="1"/>
          <p:bldP spid="146" grpId="0"/>
          <p:bldP spid="147" grpId="0"/>
          <p:bldP spid="151" grpId="0" animBg="1"/>
          <p:bldP spid="156" grpId="0"/>
          <p:bldP spid="1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500" fill="hold"/>
                                            <p:tgtEl>
                                              <p:spTgt spid="114"/>
                                            </p:tgtEl>
                                            <p:attrNameLst>
                                              <p:attrName>ppt_x</p:attrName>
                                            </p:attrNameLst>
                                          </p:cBhvr>
                                          <p:tavLst>
                                            <p:tav tm="0">
                                              <p:val>
                                                <p:strVal val="#ppt_x"/>
                                              </p:val>
                                            </p:tav>
                                            <p:tav tm="100000">
                                              <p:val>
                                                <p:strVal val="#ppt_x"/>
                                              </p:val>
                                            </p:tav>
                                          </p:tavLst>
                                        </p:anim>
                                        <p:anim calcmode="lin" valueType="num">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9"/>
                                            </p:tgtEl>
                                            <p:attrNameLst>
                                              <p:attrName>style.visibility</p:attrName>
                                            </p:attrNameLst>
                                          </p:cBhvr>
                                          <p:to>
                                            <p:strVal val="visible"/>
                                          </p:to>
                                        </p:set>
                                        <p:animEffect transition="in" filter="wipe(down)">
                                          <p:cBhvr>
                                            <p:cTn id="15" dur="500"/>
                                            <p:tgtEl>
                                              <p:spTgt spid="119"/>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22"/>
                                            </p:tgtEl>
                                            <p:attrNameLst>
                                              <p:attrName>style.visibility</p:attrName>
                                            </p:attrNameLst>
                                          </p:cBhvr>
                                          <p:to>
                                            <p:strVal val="visible"/>
                                          </p:to>
                                        </p:set>
                                        <p:anim calcmode="lin" valueType="num">
                                          <p:cBhvr>
                                            <p:cTn id="18" dur="500" fill="hold"/>
                                            <p:tgtEl>
                                              <p:spTgt spid="122"/>
                                            </p:tgtEl>
                                            <p:attrNameLst>
                                              <p:attrName>ppt_w</p:attrName>
                                            </p:attrNameLst>
                                          </p:cBhvr>
                                          <p:tavLst>
                                            <p:tav tm="0">
                                              <p:val>
                                                <p:strVal val="#ppt_w*0.70"/>
                                              </p:val>
                                            </p:tav>
                                            <p:tav tm="100000">
                                              <p:val>
                                                <p:strVal val="#ppt_w"/>
                                              </p:val>
                                            </p:tav>
                                          </p:tavLst>
                                        </p:anim>
                                        <p:anim calcmode="lin" valueType="num">
                                          <p:cBhvr>
                                            <p:cTn id="19" dur="500" fill="hold"/>
                                            <p:tgtEl>
                                              <p:spTgt spid="122"/>
                                            </p:tgtEl>
                                            <p:attrNameLst>
                                              <p:attrName>ppt_h</p:attrName>
                                            </p:attrNameLst>
                                          </p:cBhvr>
                                          <p:tavLst>
                                            <p:tav tm="0">
                                              <p:val>
                                                <p:strVal val="#ppt_h"/>
                                              </p:val>
                                            </p:tav>
                                            <p:tav tm="100000">
                                              <p:val>
                                                <p:strVal val="#ppt_h"/>
                                              </p:val>
                                            </p:tav>
                                          </p:tavLst>
                                        </p:anim>
                                        <p:animEffect transition="in" filter="fade">
                                          <p:cBhvr>
                                            <p:cTn id="20" dur="500"/>
                                            <p:tgtEl>
                                              <p:spTgt spid="122"/>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anim calcmode="lin" valueType="num">
                                          <p:cBhvr>
                                            <p:cTn id="24" dur="500" fill="hold"/>
                                            <p:tgtEl>
                                              <p:spTgt spid="113"/>
                                            </p:tgtEl>
                                            <p:attrNameLst>
                                              <p:attrName>ppt_x</p:attrName>
                                            </p:attrNameLst>
                                          </p:cBhvr>
                                          <p:tavLst>
                                            <p:tav tm="0">
                                              <p:val>
                                                <p:strVal val="#ppt_x"/>
                                              </p:val>
                                            </p:tav>
                                            <p:tav tm="100000">
                                              <p:val>
                                                <p:strVal val="#ppt_x"/>
                                              </p:val>
                                            </p:tav>
                                          </p:tavLst>
                                        </p:anim>
                                        <p:anim calcmode="lin" valueType="num">
                                          <p:cBhvr>
                                            <p:cTn id="25" dur="500" fill="hold"/>
                                            <p:tgtEl>
                                              <p:spTgt spid="11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anim calcmode="lin" valueType="num">
                                          <p:cBhvr>
                                            <p:cTn id="29" dur="500" fill="hold"/>
                                            <p:tgtEl>
                                              <p:spTgt spid="120"/>
                                            </p:tgtEl>
                                            <p:attrNameLst>
                                              <p:attrName>ppt_x</p:attrName>
                                            </p:attrNameLst>
                                          </p:cBhvr>
                                          <p:tavLst>
                                            <p:tav tm="0">
                                              <p:val>
                                                <p:strVal val="#ppt_x"/>
                                              </p:val>
                                            </p:tav>
                                            <p:tav tm="100000">
                                              <p:val>
                                                <p:strVal val="#ppt_x"/>
                                              </p:val>
                                            </p:tav>
                                          </p:tavLst>
                                        </p:anim>
                                        <p:anim calcmode="lin" valueType="num">
                                          <p:cBhvr>
                                            <p:cTn id="30" dur="500" fill="hold"/>
                                            <p:tgtEl>
                                              <p:spTgt spid="120"/>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32"/>
                                            </p:tgtEl>
                                            <p:attrNameLst>
                                              <p:attrName>style.visibility</p:attrName>
                                            </p:attrNameLst>
                                          </p:cBhvr>
                                          <p:to>
                                            <p:strVal val="visible"/>
                                          </p:to>
                                        </p:set>
                                        <p:anim calcmode="lin" valueType="num">
                                          <p:cBhvr>
                                            <p:cTn id="33" dur="500" fill="hold"/>
                                            <p:tgtEl>
                                              <p:spTgt spid="132"/>
                                            </p:tgtEl>
                                            <p:attrNameLst>
                                              <p:attrName>ppt_w</p:attrName>
                                            </p:attrNameLst>
                                          </p:cBhvr>
                                          <p:tavLst>
                                            <p:tav tm="0">
                                              <p:val>
                                                <p:fltVal val="0"/>
                                              </p:val>
                                            </p:tav>
                                            <p:tav tm="100000">
                                              <p:val>
                                                <p:strVal val="#ppt_w"/>
                                              </p:val>
                                            </p:tav>
                                          </p:tavLst>
                                        </p:anim>
                                        <p:anim calcmode="lin" valueType="num">
                                          <p:cBhvr>
                                            <p:cTn id="34" dur="500" fill="hold"/>
                                            <p:tgtEl>
                                              <p:spTgt spid="132"/>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35"/>
                                            </p:tgtEl>
                                            <p:attrNameLst>
                                              <p:attrName>style.visibility</p:attrName>
                                            </p:attrNameLst>
                                          </p:cBhvr>
                                          <p:to>
                                            <p:strVal val="visible"/>
                                          </p:to>
                                        </p:set>
                                        <p:animEffect transition="in" filter="wipe(down)">
                                          <p:cBhvr>
                                            <p:cTn id="37" dur="500"/>
                                            <p:tgtEl>
                                              <p:spTgt spid="135"/>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37"/>
                                            </p:tgtEl>
                                            <p:attrNameLst>
                                              <p:attrName>style.visibility</p:attrName>
                                            </p:attrNameLst>
                                          </p:cBhvr>
                                          <p:to>
                                            <p:strVal val="visible"/>
                                          </p:to>
                                        </p:set>
                                        <p:anim calcmode="lin" valueType="num">
                                          <p:cBhvr>
                                            <p:cTn id="40" dur="500" fill="hold"/>
                                            <p:tgtEl>
                                              <p:spTgt spid="137"/>
                                            </p:tgtEl>
                                            <p:attrNameLst>
                                              <p:attrName>ppt_w</p:attrName>
                                            </p:attrNameLst>
                                          </p:cBhvr>
                                          <p:tavLst>
                                            <p:tav tm="0">
                                              <p:val>
                                                <p:strVal val="#ppt_w*0.70"/>
                                              </p:val>
                                            </p:tav>
                                            <p:tav tm="100000">
                                              <p:val>
                                                <p:strVal val="#ppt_w"/>
                                              </p:val>
                                            </p:tav>
                                          </p:tavLst>
                                        </p:anim>
                                        <p:anim calcmode="lin" valueType="num">
                                          <p:cBhvr>
                                            <p:cTn id="41" dur="500" fill="hold"/>
                                            <p:tgtEl>
                                              <p:spTgt spid="137"/>
                                            </p:tgtEl>
                                            <p:attrNameLst>
                                              <p:attrName>ppt_h</p:attrName>
                                            </p:attrNameLst>
                                          </p:cBhvr>
                                          <p:tavLst>
                                            <p:tav tm="0">
                                              <p:val>
                                                <p:strVal val="#ppt_h"/>
                                              </p:val>
                                            </p:tav>
                                            <p:tav tm="100000">
                                              <p:val>
                                                <p:strVal val="#ppt_h"/>
                                              </p:val>
                                            </p:tav>
                                          </p:tavLst>
                                        </p:anim>
                                        <p:animEffect transition="in" filter="fade">
                                          <p:cBhvr>
                                            <p:cTn id="42" dur="500"/>
                                            <p:tgtEl>
                                              <p:spTgt spid="137"/>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31"/>
                                            </p:tgtEl>
                                            <p:attrNameLst>
                                              <p:attrName>style.visibility</p:attrName>
                                            </p:attrNameLst>
                                          </p:cBhvr>
                                          <p:to>
                                            <p:strVal val="visible"/>
                                          </p:to>
                                        </p:set>
                                        <p:animEffect transition="in" filter="fade">
                                          <p:cBhvr>
                                            <p:cTn id="45" dur="500"/>
                                            <p:tgtEl>
                                              <p:spTgt spid="131"/>
                                            </p:tgtEl>
                                          </p:cBhvr>
                                        </p:animEffect>
                                        <p:anim calcmode="lin" valueType="num">
                                          <p:cBhvr>
                                            <p:cTn id="46" dur="500" fill="hold"/>
                                            <p:tgtEl>
                                              <p:spTgt spid="131"/>
                                            </p:tgtEl>
                                            <p:attrNameLst>
                                              <p:attrName>ppt_x</p:attrName>
                                            </p:attrNameLst>
                                          </p:cBhvr>
                                          <p:tavLst>
                                            <p:tav tm="0">
                                              <p:val>
                                                <p:strVal val="#ppt_x"/>
                                              </p:val>
                                            </p:tav>
                                            <p:tav tm="100000">
                                              <p:val>
                                                <p:strVal val="#ppt_x"/>
                                              </p:val>
                                            </p:tav>
                                          </p:tavLst>
                                        </p:anim>
                                        <p:anim calcmode="lin" valueType="num">
                                          <p:cBhvr>
                                            <p:cTn id="47" dur="500" fill="hold"/>
                                            <p:tgtEl>
                                              <p:spTgt spid="13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anim calcmode="lin" valueType="num">
                                          <p:cBhvr>
                                            <p:cTn id="51" dur="500" fill="hold"/>
                                            <p:tgtEl>
                                              <p:spTgt spid="136"/>
                                            </p:tgtEl>
                                            <p:attrNameLst>
                                              <p:attrName>ppt_x</p:attrName>
                                            </p:attrNameLst>
                                          </p:cBhvr>
                                          <p:tavLst>
                                            <p:tav tm="0">
                                              <p:val>
                                                <p:strVal val="#ppt_x"/>
                                              </p:val>
                                            </p:tav>
                                            <p:tav tm="100000">
                                              <p:val>
                                                <p:strVal val="#ppt_x"/>
                                              </p:val>
                                            </p:tav>
                                          </p:tavLst>
                                        </p:anim>
                                        <p:anim calcmode="lin" valueType="num">
                                          <p:cBhvr>
                                            <p:cTn id="52" dur="500" fill="hold"/>
                                            <p:tgtEl>
                                              <p:spTgt spid="136"/>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strVal val="#ppt_w*0.70"/>
                                              </p:val>
                                            </p:tav>
                                            <p:tav tm="100000">
                                              <p:val>
                                                <p:strVal val="#ppt_w"/>
                                              </p:val>
                                            </p:tav>
                                          </p:tavLst>
                                        </p:anim>
                                        <p:anim calcmode="lin" valueType="num">
                                          <p:cBhvr>
                                            <p:cTn id="63" dur="500" fill="hold"/>
                                            <p:tgtEl>
                                              <p:spTgt spid="147"/>
                                            </p:tgtEl>
                                            <p:attrNameLst>
                                              <p:attrName>ppt_h</p:attrName>
                                            </p:attrNameLst>
                                          </p:cBhvr>
                                          <p:tavLst>
                                            <p:tav tm="0">
                                              <p:val>
                                                <p:strVal val="#ppt_h"/>
                                              </p:val>
                                            </p:tav>
                                            <p:tav tm="100000">
                                              <p:val>
                                                <p:strVal val="#ppt_h"/>
                                              </p:val>
                                            </p:tav>
                                          </p:tavLst>
                                        </p:anim>
                                        <p:animEffect transition="in" filter="fade">
                                          <p:cBhvr>
                                            <p:cTn id="64" dur="500"/>
                                            <p:tgtEl>
                                              <p:spTgt spid="147"/>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41"/>
                                            </p:tgtEl>
                                            <p:attrNameLst>
                                              <p:attrName>style.visibility</p:attrName>
                                            </p:attrNameLst>
                                          </p:cBhvr>
                                          <p:to>
                                            <p:strVal val="visible"/>
                                          </p:to>
                                        </p:set>
                                        <p:animEffect transition="in" filter="fade">
                                          <p:cBhvr>
                                            <p:cTn id="67" dur="500"/>
                                            <p:tgtEl>
                                              <p:spTgt spid="141"/>
                                            </p:tgtEl>
                                          </p:cBhvr>
                                        </p:animEffect>
                                        <p:anim calcmode="lin" valueType="num">
                                          <p:cBhvr>
                                            <p:cTn id="68" dur="500" fill="hold"/>
                                            <p:tgtEl>
                                              <p:spTgt spid="141"/>
                                            </p:tgtEl>
                                            <p:attrNameLst>
                                              <p:attrName>ppt_x</p:attrName>
                                            </p:attrNameLst>
                                          </p:cBhvr>
                                          <p:tavLst>
                                            <p:tav tm="0">
                                              <p:val>
                                                <p:strVal val="#ppt_x"/>
                                              </p:val>
                                            </p:tav>
                                            <p:tav tm="100000">
                                              <p:val>
                                                <p:strVal val="#ppt_x"/>
                                              </p:val>
                                            </p:tav>
                                          </p:tavLst>
                                        </p:anim>
                                        <p:anim calcmode="lin" valueType="num">
                                          <p:cBhvr>
                                            <p:cTn id="69" dur="500" fill="hold"/>
                                            <p:tgtEl>
                                              <p:spTgt spid="1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anim calcmode="lin" valueType="num">
                                          <p:cBhvr>
                                            <p:cTn id="73" dur="500" fill="hold"/>
                                            <p:tgtEl>
                                              <p:spTgt spid="146"/>
                                            </p:tgtEl>
                                            <p:attrNameLst>
                                              <p:attrName>ppt_x</p:attrName>
                                            </p:attrNameLst>
                                          </p:cBhvr>
                                          <p:tavLst>
                                            <p:tav tm="0">
                                              <p:val>
                                                <p:strVal val="#ppt_x"/>
                                              </p:val>
                                            </p:tav>
                                            <p:tav tm="100000">
                                              <p:val>
                                                <p:strVal val="#ppt_x"/>
                                              </p:val>
                                            </p:tav>
                                          </p:tavLst>
                                        </p:anim>
                                        <p:anim calcmode="lin" valueType="num">
                                          <p:cBhvr>
                                            <p:cTn id="74" dur="500" fill="hold"/>
                                            <p:tgtEl>
                                              <p:spTgt spid="146"/>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152"/>
                                            </p:tgtEl>
                                            <p:attrNameLst>
                                              <p:attrName>style.visibility</p:attrName>
                                            </p:attrNameLst>
                                          </p:cBhvr>
                                          <p:to>
                                            <p:strVal val="visible"/>
                                          </p:to>
                                        </p:set>
                                        <p:anim calcmode="lin" valueType="num">
                                          <p:cBhvr>
                                            <p:cTn id="77" dur="500" fill="hold"/>
                                            <p:tgtEl>
                                              <p:spTgt spid="152"/>
                                            </p:tgtEl>
                                            <p:attrNameLst>
                                              <p:attrName>ppt_w</p:attrName>
                                            </p:attrNameLst>
                                          </p:cBhvr>
                                          <p:tavLst>
                                            <p:tav tm="0">
                                              <p:val>
                                                <p:fltVal val="0"/>
                                              </p:val>
                                            </p:tav>
                                            <p:tav tm="100000">
                                              <p:val>
                                                <p:strVal val="#ppt_w"/>
                                              </p:val>
                                            </p:tav>
                                          </p:tavLst>
                                        </p:anim>
                                        <p:anim calcmode="lin" valueType="num">
                                          <p:cBhvr>
                                            <p:cTn id="78" dur="500" fill="hold"/>
                                            <p:tgtEl>
                                              <p:spTgt spid="152"/>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155"/>
                                            </p:tgtEl>
                                            <p:attrNameLst>
                                              <p:attrName>style.visibility</p:attrName>
                                            </p:attrNameLst>
                                          </p:cBhvr>
                                          <p:to>
                                            <p:strVal val="visible"/>
                                          </p:to>
                                        </p:set>
                                        <p:animEffect transition="in" filter="wipe(down)">
                                          <p:cBhvr>
                                            <p:cTn id="81" dur="500"/>
                                            <p:tgtEl>
                                              <p:spTgt spid="155"/>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157"/>
                                            </p:tgtEl>
                                            <p:attrNameLst>
                                              <p:attrName>style.visibility</p:attrName>
                                            </p:attrNameLst>
                                          </p:cBhvr>
                                          <p:to>
                                            <p:strVal val="visible"/>
                                          </p:to>
                                        </p:set>
                                        <p:anim calcmode="lin" valueType="num">
                                          <p:cBhvr>
                                            <p:cTn id="84" dur="500" fill="hold"/>
                                            <p:tgtEl>
                                              <p:spTgt spid="157"/>
                                            </p:tgtEl>
                                            <p:attrNameLst>
                                              <p:attrName>ppt_w</p:attrName>
                                            </p:attrNameLst>
                                          </p:cBhvr>
                                          <p:tavLst>
                                            <p:tav tm="0">
                                              <p:val>
                                                <p:strVal val="#ppt_w*0.70"/>
                                              </p:val>
                                            </p:tav>
                                            <p:tav tm="100000">
                                              <p:val>
                                                <p:strVal val="#ppt_w"/>
                                              </p:val>
                                            </p:tav>
                                          </p:tavLst>
                                        </p:anim>
                                        <p:anim calcmode="lin" valueType="num">
                                          <p:cBhvr>
                                            <p:cTn id="85" dur="500" fill="hold"/>
                                            <p:tgtEl>
                                              <p:spTgt spid="157"/>
                                            </p:tgtEl>
                                            <p:attrNameLst>
                                              <p:attrName>ppt_h</p:attrName>
                                            </p:attrNameLst>
                                          </p:cBhvr>
                                          <p:tavLst>
                                            <p:tav tm="0">
                                              <p:val>
                                                <p:strVal val="#ppt_h"/>
                                              </p:val>
                                            </p:tav>
                                            <p:tav tm="100000">
                                              <p:val>
                                                <p:strVal val="#ppt_h"/>
                                              </p:val>
                                            </p:tav>
                                          </p:tavLst>
                                        </p:anim>
                                        <p:animEffect transition="in" filter="fade">
                                          <p:cBhvr>
                                            <p:cTn id="86" dur="500"/>
                                            <p:tgtEl>
                                              <p:spTgt spid="157"/>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anim calcmode="lin" valueType="num">
                                          <p:cBhvr>
                                            <p:cTn id="90" dur="500" fill="hold"/>
                                            <p:tgtEl>
                                              <p:spTgt spid="151"/>
                                            </p:tgtEl>
                                            <p:attrNameLst>
                                              <p:attrName>ppt_x</p:attrName>
                                            </p:attrNameLst>
                                          </p:cBhvr>
                                          <p:tavLst>
                                            <p:tav tm="0">
                                              <p:val>
                                                <p:strVal val="#ppt_x"/>
                                              </p:val>
                                            </p:tav>
                                            <p:tav tm="100000">
                                              <p:val>
                                                <p:strVal val="#ppt_x"/>
                                              </p:val>
                                            </p:tav>
                                          </p:tavLst>
                                        </p:anim>
                                        <p:anim calcmode="lin" valueType="num">
                                          <p:cBhvr>
                                            <p:cTn id="91" dur="500" fill="hold"/>
                                            <p:tgtEl>
                                              <p:spTgt spid="15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180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500"/>
                                            <p:tgtEl>
                                              <p:spTgt spid="158"/>
                                            </p:tgtEl>
                                          </p:cBhvr>
                                        </p:animEffect>
                                        <p:anim calcmode="lin" valueType="num">
                                          <p:cBhvr>
                                            <p:cTn id="100" dur="500" fill="hold"/>
                                            <p:tgtEl>
                                              <p:spTgt spid="158"/>
                                            </p:tgtEl>
                                            <p:attrNameLst>
                                              <p:attrName>ppt_x</p:attrName>
                                            </p:attrNameLst>
                                          </p:cBhvr>
                                          <p:tavLst>
                                            <p:tav tm="0">
                                              <p:val>
                                                <p:strVal val="#ppt_x"/>
                                              </p:val>
                                            </p:tav>
                                            <p:tav tm="100000">
                                              <p:val>
                                                <p:strVal val="#ppt_x"/>
                                              </p:val>
                                            </p:tav>
                                          </p:tavLst>
                                        </p:anim>
                                        <p:anim calcmode="lin" valueType="num">
                                          <p:cBhvr>
                                            <p:cTn id="101"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13" grpId="0" animBg="1"/>
          <p:bldP spid="120" grpId="0"/>
          <p:bldP spid="122" grpId="0"/>
          <p:bldP spid="131" grpId="0" animBg="1"/>
          <p:bldP spid="136" grpId="0"/>
          <p:bldP spid="137" grpId="0"/>
          <p:bldP spid="141" grpId="0" animBg="1"/>
          <p:bldP spid="146" grpId="0"/>
          <p:bldP spid="147" grpId="0"/>
          <p:bldP spid="151" grpId="0" animBg="1"/>
          <p:bldP spid="156" grpId="0"/>
          <p:bldP spid="15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p:cNvSpPr/>
          <p:nvPr/>
        </p:nvSpPr>
        <p:spPr bwMode="auto">
          <a:xfrm>
            <a:off x="317567" y="2574717"/>
            <a:ext cx="2085975" cy="50323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b="1">
              <a:ln w="6350">
                <a:noFill/>
              </a:ln>
              <a:solidFill>
                <a:schemeClr val="bg1"/>
              </a:solidFill>
              <a:latin typeface="Impact" pitchFamily="34" charset="0"/>
              <a:ea typeface="微软雅黑" pitchFamily="34" charset="-122"/>
            </a:endParaRPr>
          </a:p>
        </p:txBody>
      </p:sp>
      <p:sp>
        <p:nvSpPr>
          <p:cNvPr id="5" name="Freeform 12"/>
          <p:cNvSpPr/>
          <p:nvPr/>
        </p:nvSpPr>
        <p:spPr bwMode="auto">
          <a:xfrm>
            <a:off x="2447993" y="2654092"/>
            <a:ext cx="2089150" cy="503238"/>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6" name="Freeform 13"/>
          <p:cNvSpPr/>
          <p:nvPr/>
        </p:nvSpPr>
        <p:spPr bwMode="auto">
          <a:xfrm>
            <a:off x="4591577" y="2574717"/>
            <a:ext cx="2084387" cy="50323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b="1">
              <a:ln w="6350">
                <a:noFill/>
              </a:ln>
              <a:solidFill>
                <a:schemeClr val="bg1"/>
              </a:solidFill>
              <a:latin typeface="Impact" pitchFamily="34" charset="0"/>
              <a:ea typeface="微软雅黑" pitchFamily="34" charset="-122"/>
            </a:endParaRPr>
          </a:p>
        </p:txBody>
      </p:sp>
      <p:sp>
        <p:nvSpPr>
          <p:cNvPr id="7" name="Freeform 14"/>
          <p:cNvSpPr/>
          <p:nvPr/>
        </p:nvSpPr>
        <p:spPr bwMode="auto">
          <a:xfrm>
            <a:off x="6728281" y="2654092"/>
            <a:ext cx="2085975" cy="503238"/>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grpSp>
        <p:nvGrpSpPr>
          <p:cNvPr id="8" name="Group 15"/>
          <p:cNvGrpSpPr/>
          <p:nvPr/>
        </p:nvGrpSpPr>
        <p:grpSpPr bwMode="auto">
          <a:xfrm>
            <a:off x="4909552" y="2773155"/>
            <a:ext cx="152400" cy="190500"/>
            <a:chOff x="0" y="0"/>
            <a:chExt cx="96" cy="120"/>
          </a:xfrm>
          <a:solidFill>
            <a:schemeClr val="bg1"/>
          </a:solidFill>
        </p:grpSpPr>
        <p:sp>
          <p:nvSpPr>
            <p:cNvPr id="9" name="Freeform 16"/>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Rectangle 17"/>
            <p:cNvSpPr>
              <a:spLocks noChangeArrowheads="1"/>
            </p:cNvSpPr>
            <p:nvPr/>
          </p:nvSpPr>
          <p:spPr bwMode="auto">
            <a:xfrm>
              <a:off x="27" y="33"/>
              <a:ext cx="42"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Rectangle 18"/>
            <p:cNvSpPr>
              <a:spLocks noChangeArrowheads="1"/>
            </p:cNvSpPr>
            <p:nvPr/>
          </p:nvSpPr>
          <p:spPr bwMode="auto">
            <a:xfrm>
              <a:off x="27" y="61"/>
              <a:ext cx="27"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 name="Group 19"/>
          <p:cNvGrpSpPr/>
          <p:nvPr/>
        </p:nvGrpSpPr>
        <p:grpSpPr bwMode="auto">
          <a:xfrm>
            <a:off x="7151211" y="2781092"/>
            <a:ext cx="185737" cy="173038"/>
            <a:chOff x="0" y="0"/>
            <a:chExt cx="117" cy="109"/>
          </a:xfrm>
          <a:solidFill>
            <a:schemeClr val="bg1"/>
          </a:solidFill>
        </p:grpSpPr>
        <p:sp>
          <p:nvSpPr>
            <p:cNvPr id="13" name="Freeform 20"/>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Rectangle 21"/>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 name="Rectangle 22"/>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16" name="Group 23"/>
          <p:cNvGrpSpPr/>
          <p:nvPr/>
        </p:nvGrpSpPr>
        <p:grpSpPr bwMode="auto">
          <a:xfrm>
            <a:off x="2734730" y="2774742"/>
            <a:ext cx="185738" cy="187325"/>
            <a:chOff x="0" y="0"/>
            <a:chExt cx="117" cy="118"/>
          </a:xfrm>
          <a:solidFill>
            <a:schemeClr val="bg1"/>
          </a:solidFill>
        </p:grpSpPr>
        <p:sp>
          <p:nvSpPr>
            <p:cNvPr id="17" name="Freeform 24"/>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Rectangle 25"/>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 name="Rectangle 26"/>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20" name="Group 27"/>
          <p:cNvGrpSpPr/>
          <p:nvPr/>
        </p:nvGrpSpPr>
        <p:grpSpPr bwMode="auto">
          <a:xfrm>
            <a:off x="660200" y="2773155"/>
            <a:ext cx="166687" cy="190500"/>
            <a:chOff x="0" y="0"/>
            <a:chExt cx="105" cy="120"/>
          </a:xfrm>
          <a:solidFill>
            <a:schemeClr val="bg1"/>
          </a:solidFill>
        </p:grpSpPr>
        <p:sp>
          <p:nvSpPr>
            <p:cNvPr id="21" name="Freeform 28"/>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9"/>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Text Box 30"/>
          <p:cNvSpPr txBox="1">
            <a:spLocks noChangeArrowheads="1"/>
          </p:cNvSpPr>
          <p:nvPr/>
        </p:nvSpPr>
        <p:spPr bwMode="auto">
          <a:xfrm>
            <a:off x="1081669" y="2727703"/>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理论基础一</a:t>
            </a:r>
            <a:endParaRPr lang="zh-CN" altLang="zh-CN" sz="1200" b="1" dirty="0">
              <a:ln w="6350">
                <a:noFill/>
              </a:ln>
              <a:solidFill>
                <a:schemeClr val="bg1"/>
              </a:solidFill>
              <a:latin typeface="Impact" pitchFamily="34" charset="0"/>
              <a:ea typeface="微软雅黑" pitchFamily="34" charset="-122"/>
            </a:endParaRPr>
          </a:p>
        </p:txBody>
      </p:sp>
      <p:sp>
        <p:nvSpPr>
          <p:cNvPr id="24" name="Text Box 31"/>
          <p:cNvSpPr txBox="1">
            <a:spLocks noChangeArrowheads="1"/>
          </p:cNvSpPr>
          <p:nvPr/>
        </p:nvSpPr>
        <p:spPr bwMode="auto">
          <a:xfrm>
            <a:off x="3189080" y="2718178"/>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理论基础二</a:t>
            </a:r>
          </a:p>
        </p:txBody>
      </p:sp>
      <p:sp>
        <p:nvSpPr>
          <p:cNvPr id="25" name="Text Box 32"/>
          <p:cNvSpPr txBox="1">
            <a:spLocks noChangeArrowheads="1"/>
          </p:cNvSpPr>
          <p:nvPr/>
        </p:nvSpPr>
        <p:spPr bwMode="auto">
          <a:xfrm>
            <a:off x="5345292" y="2736434"/>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lgn="ctr"/>
            <a:r>
              <a:rPr lang="zh-CN" altLang="en-US" sz="1200" b="1" dirty="0">
                <a:ln w="6350">
                  <a:noFill/>
                </a:ln>
                <a:solidFill>
                  <a:schemeClr val="bg1"/>
                </a:solidFill>
                <a:latin typeface="Impact" pitchFamily="34" charset="0"/>
                <a:ea typeface="微软雅黑" pitchFamily="34" charset="-122"/>
              </a:rPr>
              <a:t>理论基础三</a:t>
            </a:r>
            <a:endParaRPr lang="zh-CN" altLang="zh-CN" sz="1200" b="1" dirty="0">
              <a:ln w="6350">
                <a:noFill/>
              </a:ln>
              <a:solidFill>
                <a:schemeClr val="bg1"/>
              </a:solidFill>
              <a:latin typeface="Impact" pitchFamily="34" charset="0"/>
              <a:ea typeface="微软雅黑" pitchFamily="34" charset="-122"/>
            </a:endParaRPr>
          </a:p>
        </p:txBody>
      </p:sp>
      <p:sp>
        <p:nvSpPr>
          <p:cNvPr id="26" name="Text Box 33"/>
          <p:cNvSpPr txBox="1">
            <a:spLocks noChangeArrowheads="1"/>
          </p:cNvSpPr>
          <p:nvPr/>
        </p:nvSpPr>
        <p:spPr bwMode="auto">
          <a:xfrm>
            <a:off x="7531729" y="2727703"/>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理论基础四</a:t>
            </a:r>
          </a:p>
        </p:txBody>
      </p:sp>
      <p:sp>
        <p:nvSpPr>
          <p:cNvPr id="27" name="Rectangle 34"/>
          <p:cNvSpPr>
            <a:spLocks noChangeArrowheads="1"/>
          </p:cNvSpPr>
          <p:nvPr/>
        </p:nvSpPr>
        <p:spPr bwMode="auto">
          <a:xfrm>
            <a:off x="533467" y="1682283"/>
            <a:ext cx="17282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28" name="Rectangle 35"/>
          <p:cNvSpPr>
            <a:spLocks noChangeArrowheads="1"/>
          </p:cNvSpPr>
          <p:nvPr/>
        </p:nvSpPr>
        <p:spPr bwMode="auto">
          <a:xfrm>
            <a:off x="4809064" y="1682283"/>
            <a:ext cx="1651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1" name="Text Box 38"/>
          <p:cNvSpPr txBox="1">
            <a:spLocks noChangeArrowheads="1"/>
          </p:cNvSpPr>
          <p:nvPr/>
        </p:nvSpPr>
        <p:spPr bwMode="auto">
          <a:xfrm>
            <a:off x="988103" y="3308142"/>
            <a:ext cx="5613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dirty="0">
                <a:ln w="6350">
                  <a:noFill/>
                </a:ln>
                <a:solidFill>
                  <a:srgbClr val="03CCCE"/>
                </a:solidFill>
                <a:latin typeface="Impact" pitchFamily="34" charset="0"/>
                <a:ea typeface="微软雅黑" pitchFamily="34" charset="-122"/>
              </a:rPr>
              <a:t>01</a:t>
            </a:r>
          </a:p>
        </p:txBody>
      </p:sp>
      <p:sp>
        <p:nvSpPr>
          <p:cNvPr id="32" name="Text Box 39"/>
          <p:cNvSpPr txBox="1">
            <a:spLocks noChangeArrowheads="1"/>
          </p:cNvSpPr>
          <p:nvPr/>
        </p:nvSpPr>
        <p:spPr bwMode="auto">
          <a:xfrm>
            <a:off x="5227262" y="3308142"/>
            <a:ext cx="6222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dirty="0">
                <a:ln w="6350">
                  <a:noFill/>
                </a:ln>
                <a:solidFill>
                  <a:srgbClr val="03CCCE"/>
                </a:solidFill>
                <a:latin typeface="Impact" pitchFamily="34" charset="0"/>
                <a:ea typeface="微软雅黑" pitchFamily="34" charset="-122"/>
              </a:rPr>
              <a:t>03</a:t>
            </a:r>
          </a:p>
        </p:txBody>
      </p:sp>
      <p:sp>
        <p:nvSpPr>
          <p:cNvPr id="33" name="Text Box 40"/>
          <p:cNvSpPr txBox="1">
            <a:spLocks noChangeArrowheads="1"/>
          </p:cNvSpPr>
          <p:nvPr/>
        </p:nvSpPr>
        <p:spPr bwMode="auto">
          <a:xfrm>
            <a:off x="3128299" y="1774617"/>
            <a:ext cx="6110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3200" dirty="0">
                <a:ln w="6350">
                  <a:noFill/>
                </a:ln>
                <a:solidFill>
                  <a:srgbClr val="3C4157"/>
                </a:solidFill>
                <a:latin typeface="Impact" pitchFamily="34" charset="0"/>
                <a:ea typeface="微软雅黑" pitchFamily="34" charset="-122"/>
              </a:rPr>
              <a:t>02</a:t>
            </a:r>
          </a:p>
        </p:txBody>
      </p:sp>
      <p:sp>
        <p:nvSpPr>
          <p:cNvPr id="34" name="Text Box 41"/>
          <p:cNvSpPr txBox="1">
            <a:spLocks noChangeArrowheads="1"/>
          </p:cNvSpPr>
          <p:nvPr/>
        </p:nvSpPr>
        <p:spPr bwMode="auto">
          <a:xfrm>
            <a:off x="7380604" y="1774617"/>
            <a:ext cx="6094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3200" dirty="0">
                <a:ln w="6350">
                  <a:noFill/>
                </a:ln>
                <a:solidFill>
                  <a:srgbClr val="3C4157"/>
                </a:solidFill>
                <a:latin typeface="Impact" pitchFamily="34" charset="0"/>
                <a:ea typeface="微软雅黑" pitchFamily="34" charset="-122"/>
              </a:rPr>
              <a:t>04</a:t>
            </a:r>
          </a:p>
        </p:txBody>
      </p:sp>
      <p:sp>
        <p:nvSpPr>
          <p:cNvPr id="35" name="Rectangle 34"/>
          <p:cNvSpPr>
            <a:spLocks noChangeArrowheads="1"/>
          </p:cNvSpPr>
          <p:nvPr/>
        </p:nvSpPr>
        <p:spPr bwMode="auto">
          <a:xfrm>
            <a:off x="2600659" y="3307883"/>
            <a:ext cx="17282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6" name="Rectangle 35"/>
          <p:cNvSpPr>
            <a:spLocks noChangeArrowheads="1"/>
          </p:cNvSpPr>
          <p:nvPr/>
        </p:nvSpPr>
        <p:spPr bwMode="auto">
          <a:xfrm>
            <a:off x="6876256" y="3307883"/>
            <a:ext cx="1651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40" name="矩形 39"/>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理论基础与文献综述</a:t>
            </a:r>
          </a:p>
        </p:txBody>
      </p:sp>
      <p:sp>
        <p:nvSpPr>
          <p:cNvPr id="41" name="圆角矩形 4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2" name="圆角矩形 4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3" name="圆角矩形 4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4" name="圆角矩形 4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5" name="圆角矩形 4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anim calcmode="lin" valueType="num">
                                      <p:cBhvr>
                                        <p:cTn id="18" dur="500" fill="hold"/>
                                        <p:tgtEl>
                                          <p:spTgt spid="23"/>
                                        </p:tgtEl>
                                        <p:attrNameLst>
                                          <p:attrName>ppt_x</p:attrName>
                                        </p:attrNameLst>
                                      </p:cBhvr>
                                      <p:tavLst>
                                        <p:tav tm="0">
                                          <p:val>
                                            <p:strVal val="#ppt_x"/>
                                          </p:val>
                                        </p:tav>
                                        <p:tav tm="100000">
                                          <p:val>
                                            <p:strVal val="#ppt_x"/>
                                          </p:val>
                                        </p:tav>
                                      </p:tavLst>
                                    </p:anim>
                                    <p:anim calcmode="lin" valueType="num">
                                      <p:cBhvr>
                                        <p:cTn id="19" dur="500" fill="hold"/>
                                        <p:tgtEl>
                                          <p:spTgt spid="23"/>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300" fill="hold"/>
                                        <p:tgtEl>
                                          <p:spTgt spid="31"/>
                                        </p:tgtEl>
                                        <p:attrNameLst>
                                          <p:attrName>ppt_w</p:attrName>
                                        </p:attrNameLst>
                                      </p:cBhvr>
                                      <p:tavLst>
                                        <p:tav tm="0">
                                          <p:val>
                                            <p:fltVal val="0"/>
                                          </p:val>
                                        </p:tav>
                                        <p:tav tm="100000">
                                          <p:val>
                                            <p:strVal val="#ppt_w"/>
                                          </p:val>
                                        </p:tav>
                                      </p:tavLst>
                                    </p:anim>
                                    <p:anim calcmode="lin" valueType="num">
                                      <p:cBhvr>
                                        <p:cTn id="23" dur="300" fill="hold"/>
                                        <p:tgtEl>
                                          <p:spTgt spid="31"/>
                                        </p:tgtEl>
                                        <p:attrNameLst>
                                          <p:attrName>ppt_h</p:attrName>
                                        </p:attrNameLst>
                                      </p:cBhvr>
                                      <p:tavLst>
                                        <p:tav tm="0">
                                          <p:val>
                                            <p:fltVal val="0"/>
                                          </p:val>
                                        </p:tav>
                                        <p:tav tm="100000">
                                          <p:val>
                                            <p:strVal val="#ppt_h"/>
                                          </p:val>
                                        </p:tav>
                                      </p:tavLst>
                                    </p:anim>
                                    <p:animEffect transition="in" filter="fade">
                                      <p:cBhvr>
                                        <p:cTn id="24" dur="300"/>
                                        <p:tgtEl>
                                          <p:spTgt spid="31"/>
                                        </p:tgtEl>
                                      </p:cBhvr>
                                    </p:animEffect>
                                  </p:childTnLst>
                                </p:cTn>
                              </p:par>
                              <p:par>
                                <p:cTn id="25" presetID="6" presetClass="emph" presetSubtype="0" autoRev="1" fill="hold" grpId="1" nodeType="withEffect">
                                  <p:stCondLst>
                                    <p:cond delay="500"/>
                                  </p:stCondLst>
                                  <p:childTnLst>
                                    <p:animScale>
                                      <p:cBhvr>
                                        <p:cTn id="26" dur="150" fill="hold"/>
                                        <p:tgtEl>
                                          <p:spTgt spid="31"/>
                                        </p:tgtEl>
                                      </p:cBhvr>
                                      <p:by x="110000" y="110000"/>
                                    </p:animScale>
                                  </p:childTnLst>
                                </p:cTn>
                              </p:par>
                              <p:par>
                                <p:cTn id="27" presetID="55" presetClass="entr" presetSubtype="0" fill="hold" grpId="0" nodeType="withEffect">
                                  <p:stCondLst>
                                    <p:cond delay="50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strVal val="#ppt_w*0.70"/>
                                          </p:val>
                                        </p:tav>
                                        <p:tav tm="100000">
                                          <p:val>
                                            <p:strVal val="#ppt_w"/>
                                          </p:val>
                                        </p:tav>
                                      </p:tavLst>
                                    </p:anim>
                                    <p:anim calcmode="lin" valueType="num">
                                      <p:cBhvr>
                                        <p:cTn id="30" dur="500" fill="hold"/>
                                        <p:tgtEl>
                                          <p:spTgt spid="27"/>
                                        </p:tgtEl>
                                        <p:attrNameLst>
                                          <p:attrName>ppt_h</p:attrName>
                                        </p:attrNameLst>
                                      </p:cBhvr>
                                      <p:tavLst>
                                        <p:tav tm="0">
                                          <p:val>
                                            <p:strVal val="#ppt_h"/>
                                          </p:val>
                                        </p:tav>
                                        <p:tav tm="100000">
                                          <p:val>
                                            <p:strVal val="#ppt_h"/>
                                          </p:val>
                                        </p:tav>
                                      </p:tavLst>
                                    </p:anim>
                                    <p:animEffect transition="in" filter="fade">
                                      <p:cBhvr>
                                        <p:cTn id="31" dur="500"/>
                                        <p:tgtEl>
                                          <p:spTgt spid="27"/>
                                        </p:tgtEl>
                                      </p:cBhvr>
                                    </p:animEffect>
                                  </p:childTnLst>
                                </p:cTn>
                              </p:par>
                              <p:par>
                                <p:cTn id="32" presetID="47" presetClass="entr" presetSubtype="0" fill="hold" grpId="0" nodeType="withEffect">
                                  <p:stCondLst>
                                    <p:cond delay="10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anim calcmode="lin" valueType="num">
                                      <p:cBhvr>
                                        <p:cTn id="35" dur="500" fill="hold"/>
                                        <p:tgtEl>
                                          <p:spTgt spid="5"/>
                                        </p:tgtEl>
                                        <p:attrNameLst>
                                          <p:attrName>ppt_x</p:attrName>
                                        </p:attrNameLst>
                                      </p:cBhvr>
                                      <p:tavLst>
                                        <p:tav tm="0">
                                          <p:val>
                                            <p:strVal val="#ppt_x"/>
                                          </p:val>
                                        </p:tav>
                                        <p:tav tm="100000">
                                          <p:val>
                                            <p:strVal val="#ppt_x"/>
                                          </p:val>
                                        </p:tav>
                                      </p:tavLst>
                                    </p:anim>
                                    <p:anim calcmode="lin" valueType="num">
                                      <p:cBhvr>
                                        <p:cTn id="36" dur="500" fill="hold"/>
                                        <p:tgtEl>
                                          <p:spTgt spid="5"/>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100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anim calcmode="lin" valueType="num">
                                      <p:cBhvr>
                                        <p:cTn id="40" dur="500" fill="hold"/>
                                        <p:tgtEl>
                                          <p:spTgt spid="16"/>
                                        </p:tgtEl>
                                        <p:attrNameLst>
                                          <p:attrName>ppt_x</p:attrName>
                                        </p:attrNameLst>
                                      </p:cBhvr>
                                      <p:tavLst>
                                        <p:tav tm="0">
                                          <p:val>
                                            <p:strVal val="#ppt_x"/>
                                          </p:val>
                                        </p:tav>
                                        <p:tav tm="100000">
                                          <p:val>
                                            <p:strVal val="#ppt_x"/>
                                          </p:val>
                                        </p:tav>
                                      </p:tavLst>
                                    </p:anim>
                                    <p:anim calcmode="lin" valueType="num">
                                      <p:cBhvr>
                                        <p:cTn id="41" dur="500" fill="hold"/>
                                        <p:tgtEl>
                                          <p:spTgt spid="16"/>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0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anim calcmode="lin" valueType="num">
                                      <p:cBhvr>
                                        <p:cTn id="45" dur="500" fill="hold"/>
                                        <p:tgtEl>
                                          <p:spTgt spid="24"/>
                                        </p:tgtEl>
                                        <p:attrNameLst>
                                          <p:attrName>ppt_x</p:attrName>
                                        </p:attrNameLst>
                                      </p:cBhvr>
                                      <p:tavLst>
                                        <p:tav tm="0">
                                          <p:val>
                                            <p:strVal val="#ppt_x"/>
                                          </p:val>
                                        </p:tav>
                                        <p:tav tm="100000">
                                          <p:val>
                                            <p:strVal val="#ppt_x"/>
                                          </p:val>
                                        </p:tav>
                                      </p:tavLst>
                                    </p:anim>
                                    <p:anim calcmode="lin" valueType="num">
                                      <p:cBhvr>
                                        <p:cTn id="46" dur="500" fill="hold"/>
                                        <p:tgtEl>
                                          <p:spTgt spid="24"/>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200"/>
                                  </p:stCondLst>
                                  <p:childTnLst>
                                    <p:set>
                                      <p:cBhvr>
                                        <p:cTn id="48" dur="1" fill="hold">
                                          <p:stCondLst>
                                            <p:cond delay="0"/>
                                          </p:stCondLst>
                                        </p:cTn>
                                        <p:tgtEl>
                                          <p:spTgt spid="33"/>
                                        </p:tgtEl>
                                        <p:attrNameLst>
                                          <p:attrName>style.visibility</p:attrName>
                                        </p:attrNameLst>
                                      </p:cBhvr>
                                      <p:to>
                                        <p:strVal val="visible"/>
                                      </p:to>
                                    </p:set>
                                    <p:anim calcmode="lin" valueType="num">
                                      <p:cBhvr>
                                        <p:cTn id="49" dur="300" fill="hold"/>
                                        <p:tgtEl>
                                          <p:spTgt spid="33"/>
                                        </p:tgtEl>
                                        <p:attrNameLst>
                                          <p:attrName>ppt_w</p:attrName>
                                        </p:attrNameLst>
                                      </p:cBhvr>
                                      <p:tavLst>
                                        <p:tav tm="0">
                                          <p:val>
                                            <p:fltVal val="0"/>
                                          </p:val>
                                        </p:tav>
                                        <p:tav tm="100000">
                                          <p:val>
                                            <p:strVal val="#ppt_w"/>
                                          </p:val>
                                        </p:tav>
                                      </p:tavLst>
                                    </p:anim>
                                    <p:anim calcmode="lin" valueType="num">
                                      <p:cBhvr>
                                        <p:cTn id="50" dur="300" fill="hold"/>
                                        <p:tgtEl>
                                          <p:spTgt spid="33"/>
                                        </p:tgtEl>
                                        <p:attrNameLst>
                                          <p:attrName>ppt_h</p:attrName>
                                        </p:attrNameLst>
                                      </p:cBhvr>
                                      <p:tavLst>
                                        <p:tav tm="0">
                                          <p:val>
                                            <p:fltVal val="0"/>
                                          </p:val>
                                        </p:tav>
                                        <p:tav tm="100000">
                                          <p:val>
                                            <p:strVal val="#ppt_h"/>
                                          </p:val>
                                        </p:tav>
                                      </p:tavLst>
                                    </p:anim>
                                    <p:animEffect transition="in" filter="fade">
                                      <p:cBhvr>
                                        <p:cTn id="51" dur="300"/>
                                        <p:tgtEl>
                                          <p:spTgt spid="33"/>
                                        </p:tgtEl>
                                      </p:cBhvr>
                                    </p:animEffect>
                                  </p:childTnLst>
                                </p:cTn>
                              </p:par>
                              <p:par>
                                <p:cTn id="52" presetID="6" presetClass="emph" presetSubtype="0" autoRev="1" fill="hold" grpId="1" nodeType="withEffect">
                                  <p:stCondLst>
                                    <p:cond delay="1500"/>
                                  </p:stCondLst>
                                  <p:childTnLst>
                                    <p:animScale>
                                      <p:cBhvr>
                                        <p:cTn id="53" dur="150" fill="hold"/>
                                        <p:tgtEl>
                                          <p:spTgt spid="33"/>
                                        </p:tgtEl>
                                      </p:cBhvr>
                                      <p:by x="110000" y="110000"/>
                                    </p:animScale>
                                  </p:childTnLst>
                                </p:cTn>
                              </p:par>
                              <p:par>
                                <p:cTn id="54" presetID="55" presetClass="entr" presetSubtype="0" fill="hold" grpId="0" nodeType="withEffect">
                                  <p:stCondLst>
                                    <p:cond delay="150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strVal val="#ppt_w*0.70"/>
                                          </p:val>
                                        </p:tav>
                                        <p:tav tm="100000">
                                          <p:val>
                                            <p:strVal val="#ppt_w"/>
                                          </p:val>
                                        </p:tav>
                                      </p:tavLst>
                                    </p:anim>
                                    <p:anim calcmode="lin" valueType="num">
                                      <p:cBhvr>
                                        <p:cTn id="57" dur="500" fill="hold"/>
                                        <p:tgtEl>
                                          <p:spTgt spid="35"/>
                                        </p:tgtEl>
                                        <p:attrNameLst>
                                          <p:attrName>ppt_h</p:attrName>
                                        </p:attrNameLst>
                                      </p:cBhvr>
                                      <p:tavLst>
                                        <p:tav tm="0">
                                          <p:val>
                                            <p:strVal val="#ppt_h"/>
                                          </p:val>
                                        </p:tav>
                                        <p:tav tm="100000">
                                          <p:val>
                                            <p:strVal val="#ppt_h"/>
                                          </p:val>
                                        </p:tav>
                                      </p:tavLst>
                                    </p:anim>
                                    <p:animEffect transition="in" filter="fade">
                                      <p:cBhvr>
                                        <p:cTn id="58" dur="500"/>
                                        <p:tgtEl>
                                          <p:spTgt spid="35"/>
                                        </p:tgtEl>
                                      </p:cBhvr>
                                    </p:animEffect>
                                  </p:childTnLst>
                                </p:cTn>
                              </p:par>
                              <p:par>
                                <p:cTn id="59" presetID="42" presetClass="entr" presetSubtype="0" fill="hold" grpId="0" nodeType="withEffect">
                                  <p:stCondLst>
                                    <p:cond delay="20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anim calcmode="lin" valueType="num">
                                      <p:cBhvr>
                                        <p:cTn id="62" dur="500" fill="hold"/>
                                        <p:tgtEl>
                                          <p:spTgt spid="6"/>
                                        </p:tgtEl>
                                        <p:attrNameLst>
                                          <p:attrName>ppt_x</p:attrName>
                                        </p:attrNameLst>
                                      </p:cBhvr>
                                      <p:tavLst>
                                        <p:tav tm="0">
                                          <p:val>
                                            <p:strVal val="#ppt_x"/>
                                          </p:val>
                                        </p:tav>
                                        <p:tav tm="100000">
                                          <p:val>
                                            <p:strVal val="#ppt_x"/>
                                          </p:val>
                                        </p:tav>
                                      </p:tavLst>
                                    </p:anim>
                                    <p:anim calcmode="lin" valueType="num">
                                      <p:cBhvr>
                                        <p:cTn id="63" dur="500" fill="hold"/>
                                        <p:tgtEl>
                                          <p:spTgt spid="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200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anim calcmode="lin" valueType="num">
                                      <p:cBhvr>
                                        <p:cTn id="67" dur="500" fill="hold"/>
                                        <p:tgtEl>
                                          <p:spTgt spid="8"/>
                                        </p:tgtEl>
                                        <p:attrNameLst>
                                          <p:attrName>ppt_x</p:attrName>
                                        </p:attrNameLst>
                                      </p:cBhvr>
                                      <p:tavLst>
                                        <p:tav tm="0">
                                          <p:val>
                                            <p:strVal val="#ppt_x"/>
                                          </p:val>
                                        </p:tav>
                                        <p:tav tm="100000">
                                          <p:val>
                                            <p:strVal val="#ppt_x"/>
                                          </p:val>
                                        </p:tav>
                                      </p:tavLst>
                                    </p:anim>
                                    <p:anim calcmode="lin" valueType="num">
                                      <p:cBhvr>
                                        <p:cTn id="68" dur="500" fill="hold"/>
                                        <p:tgtEl>
                                          <p:spTgt spid="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00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anim calcmode="lin" valueType="num">
                                      <p:cBhvr>
                                        <p:cTn id="72" dur="500" fill="hold"/>
                                        <p:tgtEl>
                                          <p:spTgt spid="25"/>
                                        </p:tgtEl>
                                        <p:attrNameLst>
                                          <p:attrName>ppt_x</p:attrName>
                                        </p:attrNameLst>
                                      </p:cBhvr>
                                      <p:tavLst>
                                        <p:tav tm="0">
                                          <p:val>
                                            <p:strVal val="#ppt_x"/>
                                          </p:val>
                                        </p:tav>
                                        <p:tav tm="100000">
                                          <p:val>
                                            <p:strVal val="#ppt_x"/>
                                          </p:val>
                                        </p:tav>
                                      </p:tavLst>
                                    </p:anim>
                                    <p:anim calcmode="lin" valueType="num">
                                      <p:cBhvr>
                                        <p:cTn id="73" dur="500" fill="hold"/>
                                        <p:tgtEl>
                                          <p:spTgt spid="25"/>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2200"/>
                                  </p:stCondLst>
                                  <p:childTnLst>
                                    <p:set>
                                      <p:cBhvr>
                                        <p:cTn id="75" dur="1" fill="hold">
                                          <p:stCondLst>
                                            <p:cond delay="0"/>
                                          </p:stCondLst>
                                        </p:cTn>
                                        <p:tgtEl>
                                          <p:spTgt spid="32"/>
                                        </p:tgtEl>
                                        <p:attrNameLst>
                                          <p:attrName>style.visibility</p:attrName>
                                        </p:attrNameLst>
                                      </p:cBhvr>
                                      <p:to>
                                        <p:strVal val="visible"/>
                                      </p:to>
                                    </p:set>
                                    <p:anim calcmode="lin" valueType="num">
                                      <p:cBhvr>
                                        <p:cTn id="76" dur="300" fill="hold"/>
                                        <p:tgtEl>
                                          <p:spTgt spid="32"/>
                                        </p:tgtEl>
                                        <p:attrNameLst>
                                          <p:attrName>ppt_w</p:attrName>
                                        </p:attrNameLst>
                                      </p:cBhvr>
                                      <p:tavLst>
                                        <p:tav tm="0">
                                          <p:val>
                                            <p:fltVal val="0"/>
                                          </p:val>
                                        </p:tav>
                                        <p:tav tm="100000">
                                          <p:val>
                                            <p:strVal val="#ppt_w"/>
                                          </p:val>
                                        </p:tav>
                                      </p:tavLst>
                                    </p:anim>
                                    <p:anim calcmode="lin" valueType="num">
                                      <p:cBhvr>
                                        <p:cTn id="77" dur="300" fill="hold"/>
                                        <p:tgtEl>
                                          <p:spTgt spid="32"/>
                                        </p:tgtEl>
                                        <p:attrNameLst>
                                          <p:attrName>ppt_h</p:attrName>
                                        </p:attrNameLst>
                                      </p:cBhvr>
                                      <p:tavLst>
                                        <p:tav tm="0">
                                          <p:val>
                                            <p:fltVal val="0"/>
                                          </p:val>
                                        </p:tav>
                                        <p:tav tm="100000">
                                          <p:val>
                                            <p:strVal val="#ppt_h"/>
                                          </p:val>
                                        </p:tav>
                                      </p:tavLst>
                                    </p:anim>
                                    <p:animEffect transition="in" filter="fade">
                                      <p:cBhvr>
                                        <p:cTn id="78" dur="300"/>
                                        <p:tgtEl>
                                          <p:spTgt spid="32"/>
                                        </p:tgtEl>
                                      </p:cBhvr>
                                    </p:animEffect>
                                  </p:childTnLst>
                                </p:cTn>
                              </p:par>
                              <p:par>
                                <p:cTn id="79" presetID="6" presetClass="emph" presetSubtype="0" autoRev="1" fill="hold" grpId="1" nodeType="withEffect">
                                  <p:stCondLst>
                                    <p:cond delay="2500"/>
                                  </p:stCondLst>
                                  <p:childTnLst>
                                    <p:animScale>
                                      <p:cBhvr>
                                        <p:cTn id="80" dur="150" fill="hold"/>
                                        <p:tgtEl>
                                          <p:spTgt spid="32"/>
                                        </p:tgtEl>
                                      </p:cBhvr>
                                      <p:by x="110000" y="110000"/>
                                    </p:animScale>
                                  </p:childTnLst>
                                </p:cTn>
                              </p:par>
                              <p:par>
                                <p:cTn id="81" presetID="55" presetClass="entr" presetSubtype="0" fill="hold" grpId="0" nodeType="withEffect">
                                  <p:stCondLst>
                                    <p:cond delay="2500"/>
                                  </p:stCondLst>
                                  <p:childTnLst>
                                    <p:set>
                                      <p:cBhvr>
                                        <p:cTn id="82" dur="1" fill="hold">
                                          <p:stCondLst>
                                            <p:cond delay="0"/>
                                          </p:stCondLst>
                                        </p:cTn>
                                        <p:tgtEl>
                                          <p:spTgt spid="28"/>
                                        </p:tgtEl>
                                        <p:attrNameLst>
                                          <p:attrName>style.visibility</p:attrName>
                                        </p:attrNameLst>
                                      </p:cBhvr>
                                      <p:to>
                                        <p:strVal val="visible"/>
                                      </p:to>
                                    </p:set>
                                    <p:anim calcmode="lin" valueType="num">
                                      <p:cBhvr>
                                        <p:cTn id="83" dur="500" fill="hold"/>
                                        <p:tgtEl>
                                          <p:spTgt spid="28"/>
                                        </p:tgtEl>
                                        <p:attrNameLst>
                                          <p:attrName>ppt_w</p:attrName>
                                        </p:attrNameLst>
                                      </p:cBhvr>
                                      <p:tavLst>
                                        <p:tav tm="0">
                                          <p:val>
                                            <p:strVal val="#ppt_w*0.70"/>
                                          </p:val>
                                        </p:tav>
                                        <p:tav tm="100000">
                                          <p:val>
                                            <p:strVal val="#ppt_w"/>
                                          </p:val>
                                        </p:tav>
                                      </p:tavLst>
                                    </p:anim>
                                    <p:anim calcmode="lin" valueType="num">
                                      <p:cBhvr>
                                        <p:cTn id="84" dur="500" fill="hold"/>
                                        <p:tgtEl>
                                          <p:spTgt spid="28"/>
                                        </p:tgtEl>
                                        <p:attrNameLst>
                                          <p:attrName>ppt_h</p:attrName>
                                        </p:attrNameLst>
                                      </p:cBhvr>
                                      <p:tavLst>
                                        <p:tav tm="0">
                                          <p:val>
                                            <p:strVal val="#ppt_h"/>
                                          </p:val>
                                        </p:tav>
                                        <p:tav tm="100000">
                                          <p:val>
                                            <p:strVal val="#ppt_h"/>
                                          </p:val>
                                        </p:tav>
                                      </p:tavLst>
                                    </p:anim>
                                    <p:animEffect transition="in" filter="fade">
                                      <p:cBhvr>
                                        <p:cTn id="85" dur="500"/>
                                        <p:tgtEl>
                                          <p:spTgt spid="28"/>
                                        </p:tgtEl>
                                      </p:cBhvr>
                                    </p:animEffect>
                                  </p:childTnLst>
                                </p:cTn>
                              </p:par>
                              <p:par>
                                <p:cTn id="86" presetID="47" presetClass="entr" presetSubtype="0" fill="hold" grpId="0" nodeType="withEffect">
                                  <p:stCondLst>
                                    <p:cond delay="300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anim calcmode="lin" valueType="num">
                                      <p:cBhvr>
                                        <p:cTn id="89" dur="500" fill="hold"/>
                                        <p:tgtEl>
                                          <p:spTgt spid="7"/>
                                        </p:tgtEl>
                                        <p:attrNameLst>
                                          <p:attrName>ppt_x</p:attrName>
                                        </p:attrNameLst>
                                      </p:cBhvr>
                                      <p:tavLst>
                                        <p:tav tm="0">
                                          <p:val>
                                            <p:strVal val="#ppt_x"/>
                                          </p:val>
                                        </p:tav>
                                        <p:tav tm="100000">
                                          <p:val>
                                            <p:strVal val="#ppt_x"/>
                                          </p:val>
                                        </p:tav>
                                      </p:tavLst>
                                    </p:anim>
                                    <p:anim calcmode="lin" valueType="num">
                                      <p:cBhvr>
                                        <p:cTn id="90" dur="500" fill="hold"/>
                                        <p:tgtEl>
                                          <p:spTgt spid="7"/>
                                        </p:tgtEl>
                                        <p:attrNameLst>
                                          <p:attrName>ppt_y</p:attrName>
                                        </p:attrNameLst>
                                      </p:cBhvr>
                                      <p:tavLst>
                                        <p:tav tm="0">
                                          <p:val>
                                            <p:strVal val="#ppt_y-.1"/>
                                          </p:val>
                                        </p:tav>
                                        <p:tav tm="100000">
                                          <p:val>
                                            <p:strVal val="#ppt_y"/>
                                          </p:val>
                                        </p:tav>
                                      </p:tavLst>
                                    </p:anim>
                                  </p:childTnLst>
                                </p:cTn>
                              </p:par>
                              <p:par>
                                <p:cTn id="91" presetID="47" presetClass="entr" presetSubtype="0" fill="hold" nodeType="withEffect">
                                  <p:stCondLst>
                                    <p:cond delay="3000"/>
                                  </p:stCondLst>
                                  <p:childTnLst>
                                    <p:set>
                                      <p:cBhvr>
                                        <p:cTn id="92" dur="1" fill="hold">
                                          <p:stCondLst>
                                            <p:cond delay="0"/>
                                          </p:stCondLst>
                                        </p:cTn>
                                        <p:tgtEl>
                                          <p:spTgt spid="12"/>
                                        </p:tgtEl>
                                        <p:attrNameLst>
                                          <p:attrName>style.visibility</p:attrName>
                                        </p:attrNameLst>
                                      </p:cBhvr>
                                      <p:to>
                                        <p:strVal val="visible"/>
                                      </p:to>
                                    </p:set>
                                    <p:animEffect transition="in" filter="fade">
                                      <p:cBhvr>
                                        <p:cTn id="93" dur="500"/>
                                        <p:tgtEl>
                                          <p:spTgt spid="12"/>
                                        </p:tgtEl>
                                      </p:cBhvr>
                                    </p:animEffect>
                                    <p:anim calcmode="lin" valueType="num">
                                      <p:cBhvr>
                                        <p:cTn id="94" dur="500" fill="hold"/>
                                        <p:tgtEl>
                                          <p:spTgt spid="12"/>
                                        </p:tgtEl>
                                        <p:attrNameLst>
                                          <p:attrName>ppt_x</p:attrName>
                                        </p:attrNameLst>
                                      </p:cBhvr>
                                      <p:tavLst>
                                        <p:tav tm="0">
                                          <p:val>
                                            <p:strVal val="#ppt_x"/>
                                          </p:val>
                                        </p:tav>
                                        <p:tav tm="100000">
                                          <p:val>
                                            <p:strVal val="#ppt_x"/>
                                          </p:val>
                                        </p:tav>
                                      </p:tavLst>
                                    </p:anim>
                                    <p:anim calcmode="lin" valueType="num">
                                      <p:cBhvr>
                                        <p:cTn id="95" dur="500" fill="hold"/>
                                        <p:tgtEl>
                                          <p:spTgt spid="12"/>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300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anim calcmode="lin" valueType="num">
                                      <p:cBhvr>
                                        <p:cTn id="99" dur="500" fill="hold"/>
                                        <p:tgtEl>
                                          <p:spTgt spid="26"/>
                                        </p:tgtEl>
                                        <p:attrNameLst>
                                          <p:attrName>ppt_x</p:attrName>
                                        </p:attrNameLst>
                                      </p:cBhvr>
                                      <p:tavLst>
                                        <p:tav tm="0">
                                          <p:val>
                                            <p:strVal val="#ppt_x"/>
                                          </p:val>
                                        </p:tav>
                                        <p:tav tm="100000">
                                          <p:val>
                                            <p:strVal val="#ppt_x"/>
                                          </p:val>
                                        </p:tav>
                                      </p:tavLst>
                                    </p:anim>
                                    <p:anim calcmode="lin" valueType="num">
                                      <p:cBhvr>
                                        <p:cTn id="100" dur="500" fill="hold"/>
                                        <p:tgtEl>
                                          <p:spTgt spid="26"/>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320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300" fill="hold"/>
                                        <p:tgtEl>
                                          <p:spTgt spid="34"/>
                                        </p:tgtEl>
                                        <p:attrNameLst>
                                          <p:attrName>ppt_w</p:attrName>
                                        </p:attrNameLst>
                                      </p:cBhvr>
                                      <p:tavLst>
                                        <p:tav tm="0">
                                          <p:val>
                                            <p:fltVal val="0"/>
                                          </p:val>
                                        </p:tav>
                                        <p:tav tm="100000">
                                          <p:val>
                                            <p:strVal val="#ppt_w"/>
                                          </p:val>
                                        </p:tav>
                                      </p:tavLst>
                                    </p:anim>
                                    <p:anim calcmode="lin" valueType="num">
                                      <p:cBhvr>
                                        <p:cTn id="104" dur="300" fill="hold"/>
                                        <p:tgtEl>
                                          <p:spTgt spid="34"/>
                                        </p:tgtEl>
                                        <p:attrNameLst>
                                          <p:attrName>ppt_h</p:attrName>
                                        </p:attrNameLst>
                                      </p:cBhvr>
                                      <p:tavLst>
                                        <p:tav tm="0">
                                          <p:val>
                                            <p:fltVal val="0"/>
                                          </p:val>
                                        </p:tav>
                                        <p:tav tm="100000">
                                          <p:val>
                                            <p:strVal val="#ppt_h"/>
                                          </p:val>
                                        </p:tav>
                                      </p:tavLst>
                                    </p:anim>
                                    <p:animEffect transition="in" filter="fade">
                                      <p:cBhvr>
                                        <p:cTn id="105" dur="300"/>
                                        <p:tgtEl>
                                          <p:spTgt spid="34"/>
                                        </p:tgtEl>
                                      </p:cBhvr>
                                    </p:animEffect>
                                  </p:childTnLst>
                                </p:cTn>
                              </p:par>
                              <p:par>
                                <p:cTn id="106" presetID="6" presetClass="emph" presetSubtype="0" autoRev="1" fill="hold" grpId="1" nodeType="withEffect">
                                  <p:stCondLst>
                                    <p:cond delay="3500"/>
                                  </p:stCondLst>
                                  <p:childTnLst>
                                    <p:animScale>
                                      <p:cBhvr>
                                        <p:cTn id="107" dur="150" fill="hold"/>
                                        <p:tgtEl>
                                          <p:spTgt spid="34"/>
                                        </p:tgtEl>
                                      </p:cBhvr>
                                      <p:by x="110000" y="110000"/>
                                    </p:animScale>
                                  </p:childTnLst>
                                </p:cTn>
                              </p:par>
                              <p:par>
                                <p:cTn id="108" presetID="55" presetClass="entr" presetSubtype="0" fill="hold" grpId="0" nodeType="withEffect">
                                  <p:stCondLst>
                                    <p:cond delay="3500"/>
                                  </p:stCondLst>
                                  <p:childTnLst>
                                    <p:set>
                                      <p:cBhvr>
                                        <p:cTn id="109" dur="1" fill="hold">
                                          <p:stCondLst>
                                            <p:cond delay="0"/>
                                          </p:stCondLst>
                                        </p:cTn>
                                        <p:tgtEl>
                                          <p:spTgt spid="36"/>
                                        </p:tgtEl>
                                        <p:attrNameLst>
                                          <p:attrName>style.visibility</p:attrName>
                                        </p:attrNameLst>
                                      </p:cBhvr>
                                      <p:to>
                                        <p:strVal val="visible"/>
                                      </p:to>
                                    </p:set>
                                    <p:anim calcmode="lin" valueType="num">
                                      <p:cBhvr>
                                        <p:cTn id="110" dur="500" fill="hold"/>
                                        <p:tgtEl>
                                          <p:spTgt spid="36"/>
                                        </p:tgtEl>
                                        <p:attrNameLst>
                                          <p:attrName>ppt_w</p:attrName>
                                        </p:attrNameLst>
                                      </p:cBhvr>
                                      <p:tavLst>
                                        <p:tav tm="0">
                                          <p:val>
                                            <p:strVal val="#ppt_w*0.70"/>
                                          </p:val>
                                        </p:tav>
                                        <p:tav tm="100000">
                                          <p:val>
                                            <p:strVal val="#ppt_w"/>
                                          </p:val>
                                        </p:tav>
                                      </p:tavLst>
                                    </p:anim>
                                    <p:anim calcmode="lin" valueType="num">
                                      <p:cBhvr>
                                        <p:cTn id="111" dur="500" fill="hold"/>
                                        <p:tgtEl>
                                          <p:spTgt spid="36"/>
                                        </p:tgtEl>
                                        <p:attrNameLst>
                                          <p:attrName>ppt_h</p:attrName>
                                        </p:attrNameLst>
                                      </p:cBhvr>
                                      <p:tavLst>
                                        <p:tav tm="0">
                                          <p:val>
                                            <p:strVal val="#ppt_h"/>
                                          </p:val>
                                        </p:tav>
                                        <p:tav tm="100000">
                                          <p:val>
                                            <p:strVal val="#ppt_h"/>
                                          </p:val>
                                        </p:tav>
                                      </p:tavLst>
                                    </p:anim>
                                    <p:animEffect transition="in" filter="fade">
                                      <p:cBhvr>
                                        <p:cTn id="1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3" grpId="0"/>
      <p:bldP spid="24" grpId="0"/>
      <p:bldP spid="25" grpId="0"/>
      <p:bldP spid="26" grpId="0"/>
      <p:bldP spid="27" grpId="0"/>
      <p:bldP spid="28" grpId="0"/>
      <p:bldP spid="31" grpId="0"/>
      <p:bldP spid="31" grpId="1"/>
      <p:bldP spid="32" grpId="0"/>
      <p:bldP spid="32" grpId="1"/>
      <p:bldP spid="33" grpId="0"/>
      <p:bldP spid="33" grpId="1"/>
      <p:bldP spid="34" grpId="0"/>
      <p:bldP spid="34" grpId="1"/>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2915816" y="1634852"/>
          <a:ext cx="5760640" cy="3017520"/>
        </p:xfrm>
        <a:graphic>
          <a:graphicData uri="http://schemas.openxmlformats.org/drawingml/2006/table">
            <a:tbl>
              <a:tblPr firstRow="1" bandRow="1">
                <a:tableStyleId>{5C22544A-7EE6-4342-B048-85BDC9FD1C3A}</a:tableStyleId>
              </a:tblPr>
              <a:tblGrid>
                <a:gridCol w="5760640">
                  <a:extLst>
                    <a:ext uri="{9D8B030D-6E8A-4147-A177-3AD203B41FA5}">
                      <a16:colId xmlns:a16="http://schemas.microsoft.com/office/drawing/2014/main" xmlns="" val="20000"/>
                    </a:ext>
                  </a:extLst>
                </a:gridCol>
              </a:tblGrid>
              <a:tr h="370840">
                <a:tc>
                  <a:txBody>
                    <a:bodyPr/>
                    <a:lstStyle/>
                    <a:p>
                      <a:r>
                        <a:rPr lang="en-US" altLang="zh-CN" sz="1000" b="0" kern="1200" dirty="0">
                          <a:solidFill>
                            <a:schemeClr val="bg1">
                              <a:lumMod val="50000"/>
                            </a:schemeClr>
                          </a:solidFill>
                          <a:latin typeface="微软雅黑" pitchFamily="34" charset="-122"/>
                          <a:ea typeface="微软雅黑" pitchFamily="34" charset="-122"/>
                          <a:cs typeface="+mn-cs"/>
                        </a:rPr>
                        <a:t>[1]</a:t>
                      </a:r>
                      <a:r>
                        <a:rPr lang="zh-CN" altLang="en-US" sz="1000" b="0" kern="1200" dirty="0">
                          <a:solidFill>
                            <a:schemeClr val="bg1">
                              <a:lumMod val="50000"/>
                            </a:schemeClr>
                          </a:solidFill>
                          <a:latin typeface="微软雅黑" pitchFamily="34" charset="-122"/>
                          <a:ea typeface="微软雅黑" pitchFamily="34" charset="-122"/>
                          <a:cs typeface="+mn-cs"/>
                        </a:rPr>
                        <a:t>刘国钧</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陈绍业</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图书馆目录</a:t>
                      </a:r>
                      <a:r>
                        <a:rPr lang="en-US" altLang="zh-CN" sz="1000" b="0" kern="1200" dirty="0">
                          <a:solidFill>
                            <a:schemeClr val="bg1">
                              <a:lumMod val="50000"/>
                            </a:schemeClr>
                          </a:solidFill>
                          <a:latin typeface="微软雅黑" pitchFamily="34" charset="-122"/>
                          <a:ea typeface="微软雅黑" pitchFamily="34" charset="-122"/>
                          <a:cs typeface="+mn-cs"/>
                        </a:rPr>
                        <a:t>[M].</a:t>
                      </a:r>
                      <a:r>
                        <a:rPr lang="zh-CN" altLang="en-US" sz="1000" b="0" kern="1200" dirty="0">
                          <a:solidFill>
                            <a:schemeClr val="bg1">
                              <a:lumMod val="50000"/>
                            </a:schemeClr>
                          </a:solidFill>
                          <a:latin typeface="微软雅黑" pitchFamily="34" charset="-122"/>
                          <a:ea typeface="微软雅黑" pitchFamily="34" charset="-122"/>
                          <a:cs typeface="+mn-cs"/>
                        </a:rPr>
                        <a:t>北京</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高等教育出版社</a:t>
                      </a:r>
                      <a:r>
                        <a:rPr lang="en-US" altLang="zh-CN" sz="1000" b="0" kern="1200" dirty="0">
                          <a:solidFill>
                            <a:schemeClr val="bg1">
                              <a:lumMod val="50000"/>
                            </a:schemeClr>
                          </a:solidFill>
                          <a:latin typeface="微软雅黑" pitchFamily="34" charset="-122"/>
                          <a:ea typeface="微软雅黑" pitchFamily="34" charset="-122"/>
                          <a:cs typeface="+mn-cs"/>
                        </a:rPr>
                        <a:t>,1957:15-18.</a:t>
                      </a:r>
                      <a:endParaRPr lang="zh-CN" altLang="en-US" sz="1000" b="0" kern="1200" dirty="0">
                        <a:solidFill>
                          <a:schemeClr val="bg1">
                            <a:lumMod val="50000"/>
                          </a:schemeClr>
                        </a:solidFill>
                        <a:latin typeface="微软雅黑" pitchFamily="34" charset="-122"/>
                        <a:ea typeface="微软雅黑" pitchFamily="34" charset="-122"/>
                        <a:cs typeface="+mn-cs"/>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0"/>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[2]</a:t>
                      </a:r>
                      <a:r>
                        <a:rPr lang="zh-CN" altLang="en-US" sz="1000" b="0" dirty="0">
                          <a:solidFill>
                            <a:schemeClr val="bg1">
                              <a:lumMod val="50000"/>
                            </a:schemeClr>
                          </a:solidFill>
                          <a:latin typeface="微软雅黑" pitchFamily="34" charset="-122"/>
                          <a:ea typeface="微软雅黑" pitchFamily="34" charset="-122"/>
                        </a:rPr>
                        <a:t>何龄修</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读南明史</a:t>
                      </a:r>
                      <a:r>
                        <a:rPr lang="en-US" altLang="zh-CN" sz="1000" b="0" dirty="0">
                          <a:solidFill>
                            <a:schemeClr val="bg1">
                              <a:lumMod val="50000"/>
                            </a:schemeClr>
                          </a:solidFill>
                          <a:latin typeface="微软雅黑" pitchFamily="34" charset="-122"/>
                          <a:ea typeface="微软雅黑" pitchFamily="34" charset="-122"/>
                        </a:rPr>
                        <a:t>[J].</a:t>
                      </a:r>
                      <a:r>
                        <a:rPr lang="zh-CN" altLang="en-US" sz="1000" b="0" dirty="0">
                          <a:solidFill>
                            <a:schemeClr val="bg1">
                              <a:lumMod val="50000"/>
                            </a:schemeClr>
                          </a:solidFill>
                          <a:latin typeface="微软雅黑" pitchFamily="34" charset="-122"/>
                          <a:ea typeface="微软雅黑" pitchFamily="34" charset="-122"/>
                        </a:rPr>
                        <a:t>中国史研究</a:t>
                      </a:r>
                      <a:r>
                        <a:rPr lang="en-US" altLang="zh-CN" sz="1000" b="0" dirty="0">
                          <a:solidFill>
                            <a:schemeClr val="bg1">
                              <a:lumMod val="50000"/>
                            </a:schemeClr>
                          </a:solidFill>
                          <a:latin typeface="微软雅黑" pitchFamily="34" charset="-122"/>
                          <a:ea typeface="微软雅黑" pitchFamily="34" charset="-122"/>
                        </a:rPr>
                        <a:t>,1998,(3):167-173. </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1"/>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[3]</a:t>
                      </a:r>
                      <a:r>
                        <a:rPr lang="zh-CN" altLang="en-US" sz="1000" b="0" dirty="0">
                          <a:solidFill>
                            <a:schemeClr val="bg1">
                              <a:lumMod val="50000"/>
                            </a:schemeClr>
                          </a:solidFill>
                          <a:latin typeface="微软雅黑" pitchFamily="34" charset="-122"/>
                          <a:ea typeface="微软雅黑" pitchFamily="34" charset="-122"/>
                        </a:rPr>
                        <a:t>赵天书</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诺西肽分阶段补料分批发酵过程优化研究</a:t>
                      </a:r>
                      <a:r>
                        <a:rPr lang="en-US" altLang="zh-CN" sz="1000" b="0" dirty="0">
                          <a:solidFill>
                            <a:schemeClr val="bg1">
                              <a:lumMod val="50000"/>
                            </a:schemeClr>
                          </a:solidFill>
                          <a:latin typeface="微软雅黑" pitchFamily="34" charset="-122"/>
                          <a:ea typeface="微软雅黑" pitchFamily="34" charset="-122"/>
                        </a:rPr>
                        <a:t>[D].</a:t>
                      </a:r>
                      <a:r>
                        <a:rPr lang="zh-CN" altLang="en-US" sz="1000" b="0" dirty="0">
                          <a:solidFill>
                            <a:schemeClr val="bg1">
                              <a:lumMod val="50000"/>
                            </a:schemeClr>
                          </a:solidFill>
                          <a:latin typeface="微软雅黑" pitchFamily="34" charset="-122"/>
                          <a:ea typeface="微软雅黑" pitchFamily="34" charset="-122"/>
                        </a:rPr>
                        <a:t>沈阳</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东北大学</a:t>
                      </a:r>
                      <a:r>
                        <a:rPr lang="en-US" altLang="zh-CN" sz="1000" b="0" dirty="0">
                          <a:solidFill>
                            <a:schemeClr val="bg1">
                              <a:lumMod val="50000"/>
                            </a:schemeClr>
                          </a:solidFill>
                          <a:latin typeface="微软雅黑" pitchFamily="34" charset="-122"/>
                          <a:ea typeface="微软雅黑" pitchFamily="34" charset="-122"/>
                        </a:rPr>
                        <a:t>,2013.</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2"/>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[4]</a:t>
                      </a:r>
                      <a:r>
                        <a:rPr lang="zh-CN" altLang="en-US" sz="1000" b="0" dirty="0">
                          <a:solidFill>
                            <a:schemeClr val="bg1">
                              <a:lumMod val="50000"/>
                            </a:schemeClr>
                          </a:solidFill>
                          <a:latin typeface="微软雅黑" pitchFamily="34" charset="-122"/>
                          <a:ea typeface="微软雅黑" pitchFamily="34" charset="-122"/>
                        </a:rPr>
                        <a:t>谢希德</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创造学习的新思路</a:t>
                      </a:r>
                      <a:r>
                        <a:rPr lang="en-US" altLang="zh-CN" sz="1000" b="0" dirty="0">
                          <a:solidFill>
                            <a:schemeClr val="bg1">
                              <a:lumMod val="50000"/>
                            </a:schemeClr>
                          </a:solidFill>
                          <a:latin typeface="微软雅黑" pitchFamily="34" charset="-122"/>
                          <a:ea typeface="微软雅黑" pitchFamily="34" charset="-122"/>
                        </a:rPr>
                        <a:t>[N].</a:t>
                      </a:r>
                      <a:r>
                        <a:rPr lang="zh-CN" altLang="en-US" sz="1000" b="0" dirty="0">
                          <a:solidFill>
                            <a:schemeClr val="bg1">
                              <a:lumMod val="50000"/>
                            </a:schemeClr>
                          </a:solidFill>
                          <a:latin typeface="微软雅黑" pitchFamily="34" charset="-122"/>
                          <a:ea typeface="微软雅黑" pitchFamily="34" charset="-122"/>
                        </a:rPr>
                        <a:t>人民日报</a:t>
                      </a:r>
                      <a:r>
                        <a:rPr lang="en-US" altLang="zh-CN" sz="1000" b="0" dirty="0">
                          <a:solidFill>
                            <a:schemeClr val="bg1">
                              <a:lumMod val="50000"/>
                            </a:schemeClr>
                          </a:solidFill>
                          <a:latin typeface="微软雅黑" pitchFamily="34" charset="-122"/>
                          <a:ea typeface="微软雅黑" pitchFamily="34" charset="-122"/>
                        </a:rPr>
                        <a:t>,1998-12-25(10).</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3"/>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[5]</a:t>
                      </a:r>
                      <a:r>
                        <a:rPr lang="zh-CN" altLang="en-US" sz="1000" b="0" dirty="0">
                          <a:solidFill>
                            <a:schemeClr val="bg1">
                              <a:lumMod val="50000"/>
                            </a:schemeClr>
                          </a:solidFill>
                          <a:latin typeface="微软雅黑" pitchFamily="34" charset="-122"/>
                          <a:ea typeface="微软雅黑" pitchFamily="34" charset="-122"/>
                        </a:rPr>
                        <a:t>王明亮</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关于中国学术期刊标准化数据库系统工程的进展</a:t>
                      </a:r>
                      <a:r>
                        <a:rPr lang="en-US" altLang="zh-CN" sz="1000" b="0" dirty="0">
                          <a:solidFill>
                            <a:schemeClr val="bg1">
                              <a:lumMod val="50000"/>
                            </a:schemeClr>
                          </a:solidFill>
                          <a:latin typeface="微软雅黑" pitchFamily="34" charset="-122"/>
                          <a:ea typeface="微软雅黑" pitchFamily="34" charset="-122"/>
                        </a:rPr>
                        <a:t>[EB/OL],1998-08-16/1998-10-01.</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4"/>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[6]</a:t>
                      </a:r>
                      <a:r>
                        <a:rPr lang="zh-CN" altLang="en-US" sz="1000" b="0" dirty="0">
                          <a:solidFill>
                            <a:schemeClr val="bg1">
                              <a:lumMod val="50000"/>
                            </a:schemeClr>
                          </a:solidFill>
                          <a:latin typeface="微软雅黑" pitchFamily="34" charset="-122"/>
                          <a:ea typeface="微软雅黑" pitchFamily="34" charset="-122"/>
                        </a:rPr>
                        <a:t>万锦</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中国大学学报文摘</a:t>
                      </a:r>
                      <a:r>
                        <a:rPr lang="en-US" altLang="zh-CN" sz="1000" b="0" dirty="0">
                          <a:solidFill>
                            <a:schemeClr val="bg1">
                              <a:lumMod val="50000"/>
                            </a:schemeClr>
                          </a:solidFill>
                          <a:latin typeface="微软雅黑" pitchFamily="34" charset="-122"/>
                          <a:ea typeface="微软雅黑" pitchFamily="34" charset="-122"/>
                        </a:rPr>
                        <a:t>(1983-1993).</a:t>
                      </a:r>
                      <a:r>
                        <a:rPr lang="zh-CN" altLang="en-US" sz="1000" b="0" dirty="0">
                          <a:solidFill>
                            <a:schemeClr val="bg1">
                              <a:lumMod val="50000"/>
                            </a:schemeClr>
                          </a:solidFill>
                          <a:latin typeface="微软雅黑" pitchFamily="34" charset="-122"/>
                          <a:ea typeface="微软雅黑" pitchFamily="34" charset="-122"/>
                        </a:rPr>
                        <a:t>英文版</a:t>
                      </a:r>
                      <a:r>
                        <a:rPr lang="en-US" altLang="zh-CN" sz="1000" b="0" dirty="0">
                          <a:solidFill>
                            <a:schemeClr val="bg1">
                              <a:lumMod val="50000"/>
                            </a:schemeClr>
                          </a:solidFill>
                          <a:latin typeface="微软雅黑" pitchFamily="34" charset="-122"/>
                          <a:ea typeface="微软雅黑" pitchFamily="34" charset="-122"/>
                        </a:rPr>
                        <a:t>[DB/CD].</a:t>
                      </a:r>
                      <a:r>
                        <a:rPr lang="zh-CN" altLang="en-US" sz="1000" b="0" dirty="0">
                          <a:solidFill>
                            <a:schemeClr val="bg1">
                              <a:lumMod val="50000"/>
                            </a:schemeClr>
                          </a:solidFill>
                          <a:latin typeface="微软雅黑" pitchFamily="34" charset="-122"/>
                          <a:ea typeface="微软雅黑" pitchFamily="34" charset="-122"/>
                        </a:rPr>
                        <a:t>北京</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中国大百科全书出版社</a:t>
                      </a:r>
                      <a:r>
                        <a:rPr lang="en-US" altLang="zh-CN" sz="1000" b="0" dirty="0">
                          <a:solidFill>
                            <a:schemeClr val="bg1">
                              <a:lumMod val="50000"/>
                            </a:schemeClr>
                          </a:solidFill>
                          <a:latin typeface="微软雅黑" pitchFamily="34" charset="-122"/>
                          <a:ea typeface="微软雅黑" pitchFamily="34" charset="-122"/>
                        </a:rPr>
                        <a:t>,1996.</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5"/>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[7]</a:t>
                      </a:r>
                      <a:r>
                        <a:rPr lang="zh-CN" altLang="en-US" sz="1000" b="0" dirty="0">
                          <a:solidFill>
                            <a:schemeClr val="bg1">
                              <a:lumMod val="50000"/>
                            </a:schemeClr>
                          </a:solidFill>
                          <a:latin typeface="微软雅黑" pitchFamily="34" charset="-122"/>
                          <a:ea typeface="微软雅黑" pitchFamily="34" charset="-122"/>
                        </a:rPr>
                        <a:t>钟文发</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非线性规划在可燃毒物配置中的应用</a:t>
                      </a:r>
                      <a:r>
                        <a:rPr lang="en-US" altLang="zh-CN" sz="1000" b="0" dirty="0">
                          <a:solidFill>
                            <a:schemeClr val="bg1">
                              <a:lumMod val="50000"/>
                            </a:schemeClr>
                          </a:solidFill>
                          <a:latin typeface="微软雅黑" pitchFamily="34" charset="-122"/>
                          <a:ea typeface="微软雅黑" pitchFamily="34" charset="-122"/>
                        </a:rPr>
                        <a:t>[A].</a:t>
                      </a:r>
                      <a:r>
                        <a:rPr lang="zh-CN" altLang="en-US" sz="1000" b="0" dirty="0">
                          <a:solidFill>
                            <a:schemeClr val="bg1">
                              <a:lumMod val="50000"/>
                            </a:schemeClr>
                          </a:solidFill>
                          <a:latin typeface="微软雅黑" pitchFamily="34" charset="-122"/>
                          <a:ea typeface="微软雅黑" pitchFamily="34" charset="-122"/>
                        </a:rPr>
                        <a:t>赵炜</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运筹学的理论与应用</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中国运筹学会第五届大会论文集</a:t>
                      </a:r>
                      <a:r>
                        <a:rPr lang="en-US" altLang="zh-CN" sz="1000" b="0" dirty="0">
                          <a:solidFill>
                            <a:schemeClr val="bg1">
                              <a:lumMod val="50000"/>
                            </a:schemeClr>
                          </a:solidFill>
                          <a:latin typeface="微软雅黑" pitchFamily="34" charset="-122"/>
                          <a:ea typeface="微软雅黑" pitchFamily="34" charset="-122"/>
                        </a:rPr>
                        <a:t>[C].</a:t>
                      </a:r>
                      <a:r>
                        <a:rPr lang="zh-CN" altLang="en-US" sz="1000" b="0" dirty="0">
                          <a:solidFill>
                            <a:schemeClr val="bg1">
                              <a:lumMod val="50000"/>
                            </a:schemeClr>
                          </a:solidFill>
                          <a:latin typeface="微软雅黑" pitchFamily="34" charset="-122"/>
                          <a:ea typeface="微软雅黑" pitchFamily="34" charset="-122"/>
                        </a:rPr>
                        <a:t>西安</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西安电子科技大学出版社</a:t>
                      </a:r>
                      <a:r>
                        <a:rPr lang="en-US" altLang="zh-CN" sz="1000" b="0" dirty="0">
                          <a:solidFill>
                            <a:schemeClr val="bg1">
                              <a:lumMod val="50000"/>
                            </a:schemeClr>
                          </a:solidFill>
                          <a:latin typeface="微软雅黑" pitchFamily="34" charset="-122"/>
                          <a:ea typeface="微软雅黑" pitchFamily="34" charset="-122"/>
                        </a:rPr>
                        <a:t>,1996.468.</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6"/>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[8]OU J P</a:t>
                      </a:r>
                      <a:r>
                        <a:rPr lang="zh-CN" altLang="en-US" sz="1000" b="0" dirty="0">
                          <a:solidFill>
                            <a:schemeClr val="bg1">
                              <a:lumMod val="50000"/>
                            </a:schemeClr>
                          </a:solidFill>
                          <a:latin typeface="微软雅黑" pitchFamily="34" charset="-122"/>
                          <a:ea typeface="微软雅黑" pitchFamily="34" charset="-122"/>
                        </a:rPr>
                        <a:t>，</a:t>
                      </a:r>
                      <a:r>
                        <a:rPr lang="en-US" altLang="zh-CN" sz="1000" b="0" dirty="0">
                          <a:solidFill>
                            <a:schemeClr val="bg1">
                              <a:lumMod val="50000"/>
                            </a:schemeClr>
                          </a:solidFill>
                          <a:latin typeface="微软雅黑" pitchFamily="34" charset="-122"/>
                          <a:ea typeface="微软雅黑" pitchFamily="34" charset="-122"/>
                        </a:rPr>
                        <a:t>SOONG T T</a:t>
                      </a:r>
                      <a:r>
                        <a:rPr lang="zh-CN" altLang="en-US" sz="1000" b="0" dirty="0">
                          <a:solidFill>
                            <a:schemeClr val="bg1">
                              <a:lumMod val="50000"/>
                            </a:schemeClr>
                          </a:solidFill>
                          <a:latin typeface="微软雅黑" pitchFamily="34" charset="-122"/>
                          <a:ea typeface="微软雅黑" pitchFamily="34" charset="-122"/>
                        </a:rPr>
                        <a:t>，</a:t>
                      </a:r>
                      <a:r>
                        <a:rPr lang="en-US" altLang="zh-CN" sz="1000" b="0" dirty="0">
                          <a:solidFill>
                            <a:schemeClr val="bg1">
                              <a:lumMod val="50000"/>
                            </a:schemeClr>
                          </a:solidFill>
                          <a:latin typeface="微软雅黑" pitchFamily="34" charset="-122"/>
                          <a:ea typeface="微软雅黑" pitchFamily="34" charset="-122"/>
                        </a:rPr>
                        <a:t>et al.Recent advance in research on applications of passive energy dissipation systems[J].Earthquack Eng,1997,38(3):358-361.</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7"/>
                  </a:ext>
                </a:extLst>
              </a:tr>
            </a:tbl>
          </a:graphicData>
        </a:graphic>
      </p:graphicFrame>
      <p:pic>
        <p:nvPicPr>
          <p:cNvPr id="1028" name="Picture 4" descr="E:\稻壳模板\ppt\2016.1\创意灯泡毕业论文答辩模板\Fotolia_49502767_Subscription_XL.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7504" y="1994892"/>
            <a:ext cx="2554783" cy="215116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915816" y="1130796"/>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600" b="1" dirty="0">
                <a:ln w="6350">
                  <a:noFill/>
                </a:ln>
                <a:solidFill>
                  <a:schemeClr val="bg1"/>
                </a:solidFill>
                <a:latin typeface="Impact" pitchFamily="34" charset="0"/>
                <a:ea typeface="微软雅黑" pitchFamily="34" charset="-122"/>
              </a:rPr>
              <a:t>参考文献</a:t>
            </a: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3" name="圆角矩形 12"/>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4" name="圆角矩形 13"/>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5" name="圆角矩形 14"/>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6" name="圆角矩形 15"/>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7" name="矩形 16"/>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理论基础与文献综述</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14:presetBounceEnd="60000">
                                      <p:stCondLst>
                                        <p:cond delay="500"/>
                                      </p:stCondLst>
                                      <p:childTnLst>
                                        <p:set>
                                          <p:cBhvr>
                                            <p:cTn id="11" dur="1" fill="hold">
                                              <p:stCondLst>
                                                <p:cond delay="0"/>
                                              </p:stCondLst>
                                            </p:cTn>
                                            <p:tgtEl>
                                              <p:spTgt spid="1028"/>
                                            </p:tgtEl>
                                            <p:attrNameLst>
                                              <p:attrName>style.visibility</p:attrName>
                                            </p:attrNameLst>
                                          </p:cBhvr>
                                          <p:to>
                                            <p:strVal val="visible"/>
                                          </p:to>
                                        </p:set>
                                        <p:anim calcmode="lin" valueType="num" p14:bounceEnd="60000">
                                          <p:cBhvr additive="base">
                                            <p:cTn id="12" dur="500" fill="hold"/>
                                            <p:tgtEl>
                                              <p:spTgt spid="1028"/>
                                            </p:tgtEl>
                                            <p:attrNameLst>
                                              <p:attrName>ppt_x</p:attrName>
                                            </p:attrNameLst>
                                          </p:cBhvr>
                                          <p:tavLst>
                                            <p:tav tm="0">
                                              <p:val>
                                                <p:strVal val="0-#ppt_w/2"/>
                                              </p:val>
                                            </p:tav>
                                            <p:tav tm="100000">
                                              <p:val>
                                                <p:strVal val="#ppt_x"/>
                                              </p:val>
                                            </p:tav>
                                          </p:tavLst>
                                        </p:anim>
                                        <p:anim calcmode="lin" valueType="num" p14:bounceEnd="60000">
                                          <p:cBhvr additive="base">
                                            <p:cTn id="13" dur="500" fill="hold"/>
                                            <p:tgtEl>
                                              <p:spTgt spid="102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14:presetBounceEnd="60000">
                                      <p:stCondLst>
                                        <p:cond delay="600"/>
                                      </p:stCondLst>
                                      <p:childTnLst>
                                        <p:set>
                                          <p:cBhvr>
                                            <p:cTn id="15" dur="1" fill="hold">
                                              <p:stCondLst>
                                                <p:cond delay="0"/>
                                              </p:stCondLst>
                                            </p:cTn>
                                            <p:tgtEl>
                                              <p:spTgt spid="5"/>
                                            </p:tgtEl>
                                            <p:attrNameLst>
                                              <p:attrName>style.visibility</p:attrName>
                                            </p:attrNameLst>
                                          </p:cBhvr>
                                          <p:to>
                                            <p:strVal val="visible"/>
                                          </p:to>
                                        </p:set>
                                        <p:anim calcmode="lin" valueType="num" p14:bounceEnd="60000">
                                          <p:cBhvr additive="base">
                                            <p:cTn id="16"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50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0-#ppt_w/2"/>
                                              </p:val>
                                            </p:tav>
                                            <p:tav tm="100000">
                                              <p:val>
                                                <p:strVal val="#ppt_x"/>
                                              </p:val>
                                            </p:tav>
                                          </p:tavLst>
                                        </p:anim>
                                        <p:anim calcmode="lin" valueType="num">
                                          <p:cBhvr additive="base">
                                            <p:cTn id="13" dur="500" fill="hold"/>
                                            <p:tgtEl>
                                              <p:spTgt spid="102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6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8678</Words>
  <Application>Microsoft Office PowerPoint</Application>
  <PresentationFormat>自定义</PresentationFormat>
  <Paragraphs>502</Paragraphs>
  <Slides>33</Slides>
  <Notes>32</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蓝色渐变</dc:title>
  <dc:creator>第一PPT</dc:creator>
  <cp:keywords>www.1ppt.com</cp:keywords>
  <dc:description>www.1ppt.com</dc:description>
  <cp:lastModifiedBy>Windows User</cp:lastModifiedBy>
  <cp:revision>51</cp:revision>
  <dcterms:created xsi:type="dcterms:W3CDTF">2016-02-27T06:12:00Z</dcterms:created>
  <dcterms:modified xsi:type="dcterms:W3CDTF">2018-04-19T00:58:33Z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