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8" r:id="rId11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1820" autoAdjust="0"/>
  </p:normalViewPr>
  <p:slideViewPr>
    <p:cSldViewPr showGuides="1">
      <p:cViewPr varScale="1">
        <p:scale>
          <a:sx n="141" d="100"/>
          <a:sy n="141" d="100"/>
        </p:scale>
        <p:origin x="1080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3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5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2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5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1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7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3568" y="20669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3D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打印技术的毫米波透镜天线设计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THESIS DEFENSE POWERPOINT TEMPLATE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056060" y="3846439"/>
            <a:ext cx="174306" cy="174304"/>
            <a:chOff x="801291" y="3535885"/>
            <a:chExt cx="219347" cy="219347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243361" y="3795092"/>
            <a:ext cx="13965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：李波老师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4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2756763" cy="798614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  AR structure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0" y="1864328"/>
            <a:ext cx="2272907" cy="2179755"/>
          </a:xfrm>
          <a:prstGeom prst="rect">
            <a:avLst/>
          </a:prstGeom>
        </p:spPr>
      </p:pic>
      <p:pic>
        <p:nvPicPr>
          <p:cNvPr id="2050" name="图片 2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302" y="792486"/>
            <a:ext cx="4467161" cy="1838777"/>
          </a:xfrm>
          <a:prstGeom prst="rect">
            <a:avLst/>
          </a:prstGeom>
        </p:spPr>
      </p:pic>
      <p:pic>
        <p:nvPicPr>
          <p:cNvPr id="2106" name="图片 2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66" y="2806482"/>
            <a:ext cx="4660247" cy="19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836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2756763" cy="798614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  AR structure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0" y="1864329"/>
            <a:ext cx="1545431" cy="14820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00" y="1886404"/>
            <a:ext cx="4830207" cy="19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2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The with  AR structure compares to  without AR structure    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63" y="1671713"/>
            <a:ext cx="4802540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203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The with  AR structure compares to  without AR structure    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28" y="1849765"/>
            <a:ext cx="3687012" cy="27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927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pic>
        <p:nvPicPr>
          <p:cNvPr id="94" name="图片 93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41" y="1911963"/>
            <a:ext cx="3009900" cy="2536825"/>
          </a:xfrm>
          <a:prstGeom prst="rect">
            <a:avLst/>
          </a:prstGeom>
        </p:spPr>
      </p:pic>
      <p:pic>
        <p:nvPicPr>
          <p:cNvPr id="95" name="图片 94"/>
          <p:cNvPicPr/>
          <p:nvPr/>
        </p:nvPicPr>
        <p:blipFill>
          <a:blip r:embed="rId4"/>
          <a:stretch>
            <a:fillRect/>
          </a:stretch>
        </p:blipFill>
        <p:spPr>
          <a:xfrm>
            <a:off x="4486384" y="2634053"/>
            <a:ext cx="3162300" cy="41910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中心馈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电的相位校正机制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96766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12" y="1582192"/>
            <a:ext cx="4707260" cy="3530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9" y="2340952"/>
            <a:ext cx="2731410" cy="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93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6" y="1691161"/>
            <a:ext cx="3517377" cy="2638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39" y="1934754"/>
            <a:ext cx="4690685" cy="18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570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4" y="1651692"/>
            <a:ext cx="4425813" cy="3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0930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255</Words>
  <Application>Microsoft Office PowerPoint</Application>
  <PresentationFormat>自定义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时尚中黑简体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Windows 用户</cp:lastModifiedBy>
  <cp:revision>58</cp:revision>
  <dcterms:created xsi:type="dcterms:W3CDTF">2016-02-27T06:12:00Z</dcterms:created>
  <dcterms:modified xsi:type="dcterms:W3CDTF">2019-04-11T23:38:17Z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