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88" r:id="rId11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CCE"/>
    <a:srgbClr val="3C4157"/>
    <a:srgbClr val="02A6A6"/>
    <a:srgbClr val="596181"/>
    <a:srgbClr val="EFF6FC"/>
    <a:srgbClr val="F7F7F9"/>
    <a:srgbClr val="3B445B"/>
    <a:srgbClr val="2A95F1"/>
    <a:srgbClr val="D4E8F8"/>
    <a:srgbClr val="E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1820" autoAdjust="0"/>
  </p:normalViewPr>
  <p:slideViewPr>
    <p:cSldViewPr showGuides="1">
      <p:cViewPr varScale="1">
        <p:scale>
          <a:sx n="141" d="100"/>
          <a:sy n="141" d="100"/>
        </p:scale>
        <p:origin x="1080" y="114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9097E-DDD7-483D-B357-48CFAB5DA0B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E652-0FE1-4A17-B02D-BB6472ECD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7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33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9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93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45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12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25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15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7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698748"/>
            <a:ext cx="9144000" cy="4443165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914626" y="0"/>
                </a:moveTo>
                <a:lnTo>
                  <a:pt x="96081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6844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828801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2743427" y="0"/>
                </a:moveTo>
                <a:lnTo>
                  <a:pt x="278961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269724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365378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4568406" y="0"/>
                </a:moveTo>
                <a:lnTo>
                  <a:pt x="461459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452222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472113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6386739" y="0"/>
                </a:moveTo>
                <a:lnTo>
                  <a:pt x="6432923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6340555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7310121" y="0"/>
            <a:ext cx="1833879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8224747" y="0"/>
                </a:moveTo>
                <a:lnTo>
                  <a:pt x="827093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17856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CCCE"/>
            </a:gs>
            <a:gs pos="100000">
              <a:srgbClr val="3B445B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 advTm="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83568" y="20669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3D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打印技术的毫米波透镜天线设计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555776" y="2944460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THESIS DEFENSE POWERPOINT TEMPLATE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056060" y="3846439"/>
            <a:ext cx="174306" cy="174304"/>
            <a:chOff x="801291" y="3535885"/>
            <a:chExt cx="219347" cy="219347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40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3243361" y="3795092"/>
            <a:ext cx="139653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：李波老师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50" grpId="0" bldLvl="0" animBg="1"/>
          <p:bldP spid="5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50" grpId="0" bldLvl="0" animBg="1"/>
          <p:bldP spid="54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971600" y="224699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谢谢大家</a:t>
            </a:r>
            <a:endParaRPr lang="zh-CN" altLang="en-US" sz="3600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555776" y="3124557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</a:p>
        </p:txBody>
      </p:sp>
      <p:sp>
        <p:nvSpPr>
          <p:cNvPr id="39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110" name="矩形 109"/>
          <p:cNvSpPr/>
          <p:nvPr/>
        </p:nvSpPr>
        <p:spPr>
          <a:xfrm>
            <a:off x="476441" y="964585"/>
            <a:ext cx="2756763" cy="798614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With  AR structure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0" y="1864328"/>
            <a:ext cx="2272907" cy="2179755"/>
          </a:xfrm>
          <a:prstGeom prst="rect">
            <a:avLst/>
          </a:prstGeom>
        </p:spPr>
      </p:pic>
      <p:pic>
        <p:nvPicPr>
          <p:cNvPr id="2050" name="图片 20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302" y="792486"/>
            <a:ext cx="4467161" cy="1838777"/>
          </a:xfrm>
          <a:prstGeom prst="rect">
            <a:avLst/>
          </a:prstGeom>
        </p:spPr>
      </p:pic>
      <p:pic>
        <p:nvPicPr>
          <p:cNvPr id="2106" name="图片 2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066" y="2806482"/>
            <a:ext cx="4660247" cy="19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5836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110" name="矩形 109"/>
          <p:cNvSpPr/>
          <p:nvPr/>
        </p:nvSpPr>
        <p:spPr>
          <a:xfrm>
            <a:off x="476441" y="964585"/>
            <a:ext cx="2756763" cy="798614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With  AR structure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0" y="1864329"/>
            <a:ext cx="1545431" cy="148209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700" y="1886404"/>
            <a:ext cx="4830207" cy="19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23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110" name="矩形 109"/>
          <p:cNvSpPr/>
          <p:nvPr/>
        </p:nvSpPr>
        <p:spPr>
          <a:xfrm>
            <a:off x="476441" y="964585"/>
            <a:ext cx="7911983" cy="707117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The with  AR structure compares to  without AR structure    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963" y="1671713"/>
            <a:ext cx="4802540" cy="30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4203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110" name="矩形 109"/>
          <p:cNvSpPr/>
          <p:nvPr/>
        </p:nvSpPr>
        <p:spPr>
          <a:xfrm>
            <a:off x="476441" y="964585"/>
            <a:ext cx="7911983" cy="707117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The with  AR structure compares to  without AR structure    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528" y="1849765"/>
            <a:ext cx="3687012" cy="27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927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pic>
        <p:nvPicPr>
          <p:cNvPr id="94" name="图片 93"/>
          <p:cNvPicPr/>
          <p:nvPr/>
        </p:nvPicPr>
        <p:blipFill>
          <a:blip r:embed="rId3"/>
          <a:stretch>
            <a:fillRect/>
          </a:stretch>
        </p:blipFill>
        <p:spPr>
          <a:xfrm>
            <a:off x="794341" y="1911963"/>
            <a:ext cx="3009900" cy="2536825"/>
          </a:xfrm>
          <a:prstGeom prst="rect">
            <a:avLst/>
          </a:prstGeom>
        </p:spPr>
      </p:pic>
      <p:pic>
        <p:nvPicPr>
          <p:cNvPr id="95" name="图片 94"/>
          <p:cNvPicPr/>
          <p:nvPr/>
        </p:nvPicPr>
        <p:blipFill>
          <a:blip r:embed="rId4"/>
          <a:stretch>
            <a:fillRect/>
          </a:stretch>
        </p:blipFill>
        <p:spPr>
          <a:xfrm>
            <a:off x="4486384" y="2634053"/>
            <a:ext cx="3162300" cy="419100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684470" y="814154"/>
            <a:ext cx="7911983" cy="707117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zh-CN" altLang="en-US" sz="2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中心馈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电的相位校正机制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96766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96" name="矩形 95"/>
          <p:cNvSpPr/>
          <p:nvPr/>
        </p:nvSpPr>
        <p:spPr>
          <a:xfrm>
            <a:off x="684470" y="814154"/>
            <a:ext cx="7911983" cy="707117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*</a:t>
            </a:r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结构计算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12" y="1582192"/>
            <a:ext cx="4707260" cy="35304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9" y="2340952"/>
            <a:ext cx="2731410" cy="3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2938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96" name="矩形 95"/>
          <p:cNvSpPr/>
          <p:nvPr/>
        </p:nvSpPr>
        <p:spPr>
          <a:xfrm>
            <a:off x="684470" y="814154"/>
            <a:ext cx="7911983" cy="707117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*</a:t>
            </a:r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结构计算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6" y="1691161"/>
            <a:ext cx="3517377" cy="26380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639" y="1934754"/>
            <a:ext cx="4690685" cy="18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6570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21" name="矩形 120"/>
          <p:cNvSpPr/>
          <p:nvPr/>
        </p:nvSpPr>
        <p:spPr>
          <a:xfrm>
            <a:off x="2340303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96" name="矩形 95"/>
          <p:cNvSpPr/>
          <p:nvPr/>
        </p:nvSpPr>
        <p:spPr>
          <a:xfrm>
            <a:off x="684470" y="814154"/>
            <a:ext cx="7911983" cy="707117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*</a:t>
            </a:r>
            <a:r>
              <a:rPr lang="en-US" altLang="zh-CN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24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结构计算</a:t>
            </a:r>
            <a:endParaRPr lang="zh-CN" altLang="en-US" sz="2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154" y="1651692"/>
            <a:ext cx="4425813" cy="31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0930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255</Words>
  <Application>Microsoft Office PowerPoint</Application>
  <PresentationFormat>自定义</PresentationFormat>
  <Paragraphs>71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时尚中黑简体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蓝色渐变</dc:title>
  <dc:creator>第一PPT</dc:creator>
  <cp:keywords>www.1ppt.com</cp:keywords>
  <dc:description>www.1ppt.com</dc:description>
  <cp:lastModifiedBy>Windows 用户</cp:lastModifiedBy>
  <cp:revision>58</cp:revision>
  <dcterms:created xsi:type="dcterms:W3CDTF">2016-02-27T06:12:00Z</dcterms:created>
  <dcterms:modified xsi:type="dcterms:W3CDTF">2019-04-11T23:39:16Z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