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86" r:id="rId3"/>
    <p:sldMasterId id="2147483687" r:id="rId4"/>
    <p:sldMasterId id="2147483688" r:id="rId5"/>
    <p:sldMasterId id="2147483744" r:id="rId6"/>
  </p:sldMasterIdLst>
  <p:notesMasterIdLst>
    <p:notesMasterId r:id="rId38"/>
  </p:notesMasterIdLst>
  <p:sldIdLst>
    <p:sldId id="773" r:id="rId7"/>
    <p:sldId id="774" r:id="rId8"/>
    <p:sldId id="745" r:id="rId9"/>
    <p:sldId id="743" r:id="rId10"/>
    <p:sldId id="776" r:id="rId11"/>
    <p:sldId id="777" r:id="rId12"/>
    <p:sldId id="778" r:id="rId13"/>
    <p:sldId id="779" r:id="rId14"/>
    <p:sldId id="780" r:id="rId15"/>
    <p:sldId id="783" r:id="rId16"/>
    <p:sldId id="781" r:id="rId17"/>
    <p:sldId id="782" r:id="rId18"/>
    <p:sldId id="784" r:id="rId19"/>
    <p:sldId id="785" r:id="rId20"/>
    <p:sldId id="789" r:id="rId21"/>
    <p:sldId id="786" r:id="rId22"/>
    <p:sldId id="787" r:id="rId23"/>
    <p:sldId id="788" r:id="rId24"/>
    <p:sldId id="794" r:id="rId25"/>
    <p:sldId id="790" r:id="rId26"/>
    <p:sldId id="791" r:id="rId27"/>
    <p:sldId id="792" r:id="rId28"/>
    <p:sldId id="796" r:id="rId29"/>
    <p:sldId id="793" r:id="rId30"/>
    <p:sldId id="795" r:id="rId31"/>
    <p:sldId id="797" r:id="rId32"/>
    <p:sldId id="799" r:id="rId33"/>
    <p:sldId id="798" r:id="rId34"/>
    <p:sldId id="770" r:id="rId35"/>
    <p:sldId id="800" r:id="rId36"/>
    <p:sldId id="801" r:id="rId37"/>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10" d="100"/>
          <a:sy n="110" d="100"/>
        </p:scale>
        <p:origin x="552" y="84"/>
      </p:cViewPr>
      <p:guideLst>
        <p:guide orient="horz" pos="2142"/>
        <p:guide pos="38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95F562C6-D8B0-4095-A25E-D9CE9D7EFE15}" type="datetimeFigureOut">
              <a:rPr lang="zh-CN" altLang="en-US"/>
              <a:pPr>
                <a:defRPr/>
              </a:pPr>
              <a:t>2019/4/9</a:t>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15CCFDF2-94A1-4937-AF51-3EDE4104F6FF}" type="slidenum">
              <a:rPr lang="zh-CN" altLang="en-US"/>
              <a:pPr/>
              <a:t>‹#›</a:t>
            </a:fld>
            <a:endParaRPr lang="en-US" altLang="zh-CN"/>
          </a:p>
        </p:txBody>
      </p:sp>
    </p:spTree>
    <p:extLst>
      <p:ext uri="{BB962C8B-B14F-4D97-AF65-F5344CB8AC3E}">
        <p14:creationId xmlns:p14="http://schemas.microsoft.com/office/powerpoint/2010/main" val="2225542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3641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735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92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83481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2217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82950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58170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756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3975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297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819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0112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5271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37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0985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4416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0400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12184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8068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2543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32831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75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79866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29278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19918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58212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3"/>
          <p:cNvSpPr/>
          <p:nvPr userDrawn="1"/>
        </p:nvSpPr>
        <p:spPr>
          <a:xfrm>
            <a:off x="6818461" y="6309320"/>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buFontTx/>
              <a:buNone/>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buFontTx/>
              <a:buNone/>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buFontTx/>
              <a:buNone/>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buFontTx/>
              <a:buNone/>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buFontTx/>
              <a:buNone/>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buFontTx/>
              <a:buNone/>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buFontTx/>
              <a:buNone/>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61074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369409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6090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60341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53946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65365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1541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86557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9354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97962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694160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72873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9289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901576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101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62546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15159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328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84854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63300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9989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048805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360973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61179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22147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757" y="2130426"/>
            <a:ext cx="1036724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515" y="3886200"/>
            <a:ext cx="8537734"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2743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33975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460" y="4406901"/>
            <a:ext cx="1036724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460" y="2906713"/>
            <a:ext cx="1036724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48631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838"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0021"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180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109408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535113"/>
            <a:ext cx="53890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838" y="2174875"/>
            <a:ext cx="53890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5787" y="1535113"/>
            <a:ext cx="53911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5787" y="2174875"/>
            <a:ext cx="53911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1462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04444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88007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839" y="273050"/>
            <a:ext cx="4012651"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596" y="273051"/>
            <a:ext cx="68183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839" y="1435101"/>
            <a:ext cx="40126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20104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651" y="4800600"/>
            <a:ext cx="731805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651" y="612775"/>
            <a:ext cx="731805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651" y="5367338"/>
            <a:ext cx="731805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4716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50558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653" y="274639"/>
            <a:ext cx="2744272"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838" y="274639"/>
            <a:ext cx="8029536"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351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51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5848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5938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slideLayout" Target="../slideLayouts/slideLayout47.xml"/><Relationship Id="rId21" Type="http://schemas.openxmlformats.org/officeDocument/2006/relationships/image" Target="../media/image11.png"/><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slideLayout" Target="../slideLayouts/slideLayout4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14.png"/><Relationship Id="rId5" Type="http://schemas.openxmlformats.org/officeDocument/2006/relationships/slideLayout" Target="../slideLayouts/slideLayout49.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slideLayout" Target="../slideLayouts/slideLayout54.xml"/><Relationship Id="rId19" Type="http://schemas.openxmlformats.org/officeDocument/2006/relationships/image" Target="../media/image9.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pPr algn="ctr" eaLnBrk="1" hangingPunct="1"/>
              <a:t>‹#›</a:t>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6">
            <a:extLst>
              <a:ext uri="{28A0092B-C50C-407E-A947-70E740481C1C}">
                <a14:useLocalDpi xmlns:a14="http://schemas.microsoft.com/office/drawing/2010/main"/>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7">
            <a:extLst>
              <a:ext uri="{28A0092B-C50C-407E-A947-70E740481C1C}">
                <a14:useLocalDpi xmlns:a14="http://schemas.microsoft.com/office/drawing/2010/main"/>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9">
            <a:extLst>
              <a:ext uri="{28A0092B-C50C-407E-A947-70E740481C1C}">
                <a14:useLocalDpi xmlns:a14="http://schemas.microsoft.com/office/drawing/2010/main"/>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20">
            <a:extLst>
              <a:ext uri="{28A0092B-C50C-407E-A947-70E740481C1C}">
                <a14:useLocalDpi xmlns:a14="http://schemas.microsoft.com/office/drawing/2010/main"/>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1">
            <a:extLst>
              <a:ext uri="{28A0092B-C50C-407E-A947-70E740481C1C}">
                <a14:useLocalDpi xmlns:a14="http://schemas.microsoft.com/office/drawing/2010/main"/>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2" cstate="screen">
            <a:extLst>
              <a:ext uri="{28A0092B-C50C-407E-A947-70E740481C1C}">
                <a14:useLocalDpi xmlns:a14="http://schemas.microsoft.com/office/drawing/2010/main"/>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3">
            <a:extLst>
              <a:ext uri="{28A0092B-C50C-407E-A947-70E740481C1C}">
                <a14:useLocalDpi xmlns:a14="http://schemas.microsoft.com/office/drawing/2010/main"/>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3">
            <a:extLst>
              <a:ext uri="{28A0092B-C50C-407E-A947-70E740481C1C}">
                <a14:useLocalDpi xmlns:a14="http://schemas.microsoft.com/office/drawing/2010/main"/>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4">
            <a:extLst>
              <a:ext uri="{28A0092B-C50C-407E-A947-70E740481C1C}">
                <a14:useLocalDpi xmlns:a14="http://schemas.microsoft.com/office/drawing/2010/main"/>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5">
            <a:extLst>
              <a:ext uri="{28A0092B-C50C-407E-A947-70E740481C1C}">
                <a14:useLocalDpi xmlns:a14="http://schemas.microsoft.com/office/drawing/2010/main"/>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6">
            <a:extLst>
              <a:ext uri="{28A0092B-C50C-407E-A947-70E740481C1C}">
                <a14:useLocalDpi xmlns:a14="http://schemas.microsoft.com/office/drawing/2010/main"/>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5">
            <a:extLst>
              <a:ext uri="{28A0092B-C50C-407E-A947-70E740481C1C}">
                <a14:useLocalDpi xmlns:a14="http://schemas.microsoft.com/office/drawing/2010/main"/>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7" cstate="screen">
            <a:extLst>
              <a:ext uri="{28A0092B-C50C-407E-A947-70E740481C1C}">
                <a14:useLocalDpi xmlns:a14="http://schemas.microsoft.com/office/drawing/2010/main"/>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0"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838" y="274638"/>
            <a:ext cx="10977087"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600201"/>
            <a:ext cx="10977087"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838" y="6356351"/>
            <a:ext cx="28459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buFontTx/>
              <a:buNone/>
            </a:pPr>
            <a:fld id="{530820CF-B880-4189-942D-D702A7CBA730}" type="datetimeFigureOut">
              <a:rPr lang="zh-CN" altLang="en-US" smtClean="0">
                <a:solidFill>
                  <a:prstClr val="black">
                    <a:tint val="75000"/>
                  </a:prstClr>
                </a:solidFill>
                <a:latin typeface="Calibri"/>
                <a:ea typeface="宋体"/>
              </a:rPr>
              <a:pPr fontAlgn="auto">
                <a:spcBef>
                  <a:spcPts val="0"/>
                </a:spcBef>
                <a:spcAft>
                  <a:spcPts val="0"/>
                </a:spcAft>
                <a:buFontTx/>
                <a:buNone/>
              </a:pPr>
              <a:t>2019/4/9</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167228" y="6356351"/>
            <a:ext cx="386230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buFontTx/>
              <a:buNone/>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741014" y="6356351"/>
            <a:ext cx="2845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buFontTx/>
              <a:buNone/>
            </a:pPr>
            <a:fld id="{0C913308-F349-4B6D-A68A-DD1791B4A57B}" type="slidenum">
              <a:rPr lang="zh-CN" altLang="en-US" smtClean="0">
                <a:solidFill>
                  <a:prstClr val="black">
                    <a:tint val="75000"/>
                  </a:prstClr>
                </a:solidFill>
                <a:latin typeface="Calibri"/>
                <a:ea typeface="宋体"/>
              </a:rPr>
              <a:pPr fontAlgn="auto">
                <a:spcBef>
                  <a:spcPts val="0"/>
                </a:spcBef>
                <a:spcAft>
                  <a:spcPts val="0"/>
                </a:spcAft>
                <a:buFontTx/>
                <a:buNone/>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40876197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9.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40.png"/><Relationship Id="rId1" Type="http://schemas.openxmlformats.org/officeDocument/2006/relationships/slideLayout" Target="../slideLayouts/slideLayout5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9.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9.xml"/><Relationship Id="rId4" Type="http://schemas.openxmlformats.org/officeDocument/2006/relationships/image" Target="../media/image25.jpe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769938" y="2849562"/>
            <a:ext cx="10728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800" dirty="0" smtClean="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基于</a:t>
            </a:r>
            <a:r>
              <a:rPr lang="en-US" altLang="zh-CN" sz="48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3D</a:t>
            </a:r>
            <a:r>
              <a:rPr lang="zh-CN" altLang="en-US" sz="48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打印技术的毫米波透镜天线</a:t>
            </a:r>
            <a:r>
              <a:rPr lang="zh-CN" altLang="en-US" sz="4800" dirty="0" smtClean="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设计</a:t>
            </a:r>
            <a:endParaRPr lang="zh-CN" altLang="en-US" sz="48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sp>
        <p:nvSpPr>
          <p:cNvPr id="7173" name="TextBox 34"/>
          <p:cNvSpPr txBox="1">
            <a:spLocks noChangeArrowheads="1"/>
          </p:cNvSpPr>
          <p:nvPr/>
        </p:nvSpPr>
        <p:spPr bwMode="auto">
          <a:xfrm>
            <a:off x="6383280" y="3914153"/>
            <a:ext cx="4653631" cy="66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电磁场与无线技术  </a:t>
            </a:r>
            <a:r>
              <a:rPr lang="en-US" altLang="zh-CN" sz="2400" dirty="0" smtClean="0">
                <a:solidFill>
                  <a:schemeClr val="accent2"/>
                </a:solidFill>
                <a:latin typeface="微软雅黑" panose="020B0503020204020204" pitchFamily="34" charset="-122"/>
                <a:ea typeface="微软雅黑" panose="020B0503020204020204" pitchFamily="34" charset="-122"/>
              </a:rPr>
              <a:t>B15020502</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a:spLocks noChangeArrowheads="1"/>
          </p:cNvSpPr>
          <p:nvPr/>
        </p:nvSpPr>
        <p:spPr bwMode="auto">
          <a:xfrm>
            <a:off x="1437525" y="3925669"/>
            <a:ext cx="46402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电子</a:t>
            </a:r>
            <a:r>
              <a:rPr lang="zh-CN" altLang="en-US" sz="2400" dirty="0" smtClean="0">
                <a:solidFill>
                  <a:schemeClr val="accent2"/>
                </a:solidFill>
                <a:latin typeface="微软雅黑" panose="020B0503020204020204" pitchFamily="34" charset="-122"/>
                <a:ea typeface="微软雅黑" panose="020B0503020204020204" pitchFamily="34" charset="-122"/>
              </a:rPr>
              <a:t>与光学学院、微电子学院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76"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陈芳</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李波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80"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3"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5" name="图片 14"/>
          <p:cNvPicPr>
            <a:picLocks noChangeAspect="1"/>
          </p:cNvPicPr>
          <p:nvPr/>
        </p:nvPicPr>
        <p:blipFill>
          <a:blip r:embed="rId3"/>
          <a:stretch>
            <a:fillRect/>
          </a:stretch>
        </p:blipFill>
        <p:spPr>
          <a:xfrm>
            <a:off x="4535488" y="155130"/>
            <a:ext cx="2088232" cy="2132474"/>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nodeType="afterGroup">
                            <p:stCondLst>
                              <p:cond delay="2700"/>
                            </p:stCondLst>
                            <p:childTnLst>
                              <p:par>
                                <p:cTn id="12" presetID="31" presetClass="entr" presetSubtype="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p:cTn id="14" dur="500" fill="hold"/>
                                        <p:tgtEl>
                                          <p:spTgt spid="7173"/>
                                        </p:tgtEl>
                                        <p:attrNameLst>
                                          <p:attrName>ppt_w</p:attrName>
                                        </p:attrNameLst>
                                      </p:cBhvr>
                                      <p:tavLst>
                                        <p:tav tm="0">
                                          <p:val>
                                            <p:fltVal val="0"/>
                                          </p:val>
                                        </p:tav>
                                        <p:tav tm="100000">
                                          <p:val>
                                            <p:strVal val="#ppt_w"/>
                                          </p:val>
                                        </p:tav>
                                      </p:tavLst>
                                    </p:anim>
                                    <p:anim calcmode="lin" valueType="num">
                                      <p:cBhvr>
                                        <p:cTn id="15" dur="500" fill="hold"/>
                                        <p:tgtEl>
                                          <p:spTgt spid="7173"/>
                                        </p:tgtEl>
                                        <p:attrNameLst>
                                          <p:attrName>ppt_h</p:attrName>
                                        </p:attrNameLst>
                                      </p:cBhvr>
                                      <p:tavLst>
                                        <p:tav tm="0">
                                          <p:val>
                                            <p:fltVal val="0"/>
                                          </p:val>
                                        </p:tav>
                                        <p:tav tm="100000">
                                          <p:val>
                                            <p:strVal val="#ppt_h"/>
                                          </p:val>
                                        </p:tav>
                                      </p:tavLst>
                                    </p:anim>
                                    <p:anim calcmode="lin" valueType="num">
                                      <p:cBhvr>
                                        <p:cTn id="16" dur="500" fill="hold"/>
                                        <p:tgtEl>
                                          <p:spTgt spid="7173"/>
                                        </p:tgtEl>
                                        <p:attrNameLst>
                                          <p:attrName>style.rotation</p:attrName>
                                        </p:attrNameLst>
                                      </p:cBhvr>
                                      <p:tavLst>
                                        <p:tav tm="0">
                                          <p:val>
                                            <p:fltVal val="90"/>
                                          </p:val>
                                        </p:tav>
                                        <p:tav tm="100000">
                                          <p:val>
                                            <p:fltVal val="0"/>
                                          </p:val>
                                        </p:tav>
                                      </p:tavLst>
                                    </p:anim>
                                    <p:animEffect transition="in" filter="fade">
                                      <p:cBhvr>
                                        <p:cTn id="17" dur="500"/>
                                        <p:tgtEl>
                                          <p:spTgt spid="7173"/>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 calcmode="lin" valueType="num">
                                      <p:cBhvr>
                                        <p:cTn id="20" dur="500" fill="hold"/>
                                        <p:tgtEl>
                                          <p:spTgt spid="7174"/>
                                        </p:tgtEl>
                                        <p:attrNameLst>
                                          <p:attrName>ppt_w</p:attrName>
                                        </p:attrNameLst>
                                      </p:cBhvr>
                                      <p:tavLst>
                                        <p:tav tm="0">
                                          <p:val>
                                            <p:fltVal val="0"/>
                                          </p:val>
                                        </p:tav>
                                        <p:tav tm="100000">
                                          <p:val>
                                            <p:strVal val="#ppt_w"/>
                                          </p:val>
                                        </p:tav>
                                      </p:tavLst>
                                    </p:anim>
                                    <p:anim calcmode="lin" valueType="num">
                                      <p:cBhvr>
                                        <p:cTn id="21" dur="500" fill="hold"/>
                                        <p:tgtEl>
                                          <p:spTgt spid="7174"/>
                                        </p:tgtEl>
                                        <p:attrNameLst>
                                          <p:attrName>ppt_h</p:attrName>
                                        </p:attrNameLst>
                                      </p:cBhvr>
                                      <p:tavLst>
                                        <p:tav tm="0">
                                          <p:val>
                                            <p:fltVal val="0"/>
                                          </p:val>
                                        </p:tav>
                                        <p:tav tm="100000">
                                          <p:val>
                                            <p:strVal val="#ppt_h"/>
                                          </p:val>
                                        </p:tav>
                                      </p:tavLst>
                                    </p:anim>
                                    <p:anim calcmode="lin" valueType="num">
                                      <p:cBhvr>
                                        <p:cTn id="22" dur="500" fill="hold"/>
                                        <p:tgtEl>
                                          <p:spTgt spid="7174"/>
                                        </p:tgtEl>
                                        <p:attrNameLst>
                                          <p:attrName>style.rotation</p:attrName>
                                        </p:attrNameLst>
                                      </p:cBhvr>
                                      <p:tavLst>
                                        <p:tav tm="0">
                                          <p:val>
                                            <p:fltVal val="90"/>
                                          </p:val>
                                        </p:tav>
                                        <p:tav tm="100000">
                                          <p:val>
                                            <p:fltVal val="0"/>
                                          </p:val>
                                        </p:tav>
                                      </p:tavLst>
                                    </p:anim>
                                    <p:animEffect transition="in" filter="fade">
                                      <p:cBhvr>
                                        <p:cTn id="23" dur="500"/>
                                        <p:tgtEl>
                                          <p:spTgt spid="7174"/>
                                        </p:tgtEl>
                                      </p:cBhvr>
                                    </p:animEffect>
                                  </p:childTnLst>
                                </p:cTn>
                              </p:par>
                            </p:childTnLst>
                          </p:cTn>
                        </p:par>
                        <p:par>
                          <p:cTn id="24" fill="hold" nodeType="afterGroup">
                            <p:stCondLst>
                              <p:cond delay="3200"/>
                            </p:stCondLst>
                            <p:childTnLst>
                              <p:par>
                                <p:cTn id="25" presetID="16" presetClass="entr" presetSubtype="21" fill="hold" grpId="0" nodeType="afterEffect">
                                  <p:stCondLst>
                                    <p:cond delay="0"/>
                                  </p:stCondLst>
                                  <p:childTnLst>
                                    <p:set>
                                      <p:cBhvr>
                                        <p:cTn id="26" dur="1" fill="hold">
                                          <p:stCondLst>
                                            <p:cond delay="0"/>
                                          </p:stCondLst>
                                        </p:cTn>
                                        <p:tgtEl>
                                          <p:spTgt spid="7181"/>
                                        </p:tgtEl>
                                        <p:attrNameLst>
                                          <p:attrName>style.visibility</p:attrName>
                                        </p:attrNameLst>
                                      </p:cBhvr>
                                      <p:to>
                                        <p:strVal val="visible"/>
                                      </p:to>
                                    </p:set>
                                    <p:animEffect transition="in" filter="barn(inVertical)">
                                      <p:cBhvr>
                                        <p:cTn id="27" dur="500"/>
                                        <p:tgtEl>
                                          <p:spTgt spid="7181"/>
                                        </p:tgtEl>
                                      </p:cBhvr>
                                    </p:animEffect>
                                  </p:childTnLst>
                                </p:cTn>
                              </p:par>
                            </p:childTnLst>
                          </p:cTn>
                        </p:par>
                        <p:par>
                          <p:cTn id="28" fill="hold" nodeType="afterGroup">
                            <p:stCondLst>
                              <p:cond delay="3700"/>
                            </p:stCondLst>
                            <p:childTnLst>
                              <p:par>
                                <p:cTn id="29" presetID="10" presetClass="entr" presetSubtype="0" fill="hold" grpId="0" nodeType="afterEffect">
                                  <p:stCondLst>
                                    <p:cond delay="0"/>
                                  </p:stCondLst>
                                  <p:childTnLst>
                                    <p:set>
                                      <p:cBhvr>
                                        <p:cTn id="30" dur="1" fill="hold">
                                          <p:stCondLst>
                                            <p:cond delay="0"/>
                                          </p:stCondLst>
                                        </p:cTn>
                                        <p:tgtEl>
                                          <p:spTgt spid="7182"/>
                                        </p:tgtEl>
                                        <p:attrNameLst>
                                          <p:attrName>style.visibility</p:attrName>
                                        </p:attrNameLst>
                                      </p:cBhvr>
                                      <p:to>
                                        <p:strVal val="visible"/>
                                      </p:to>
                                    </p:set>
                                    <p:anim calcmode="lin" valueType="num">
                                      <p:cBhvr>
                                        <p:cTn id="31" dur="500" fill="hold"/>
                                        <p:tgtEl>
                                          <p:spTgt spid="7182"/>
                                        </p:tgtEl>
                                        <p:attrNameLst>
                                          <p:attrName>ppt_w</p:attrName>
                                        </p:attrNameLst>
                                      </p:cBhvr>
                                      <p:tavLst>
                                        <p:tav tm="0">
                                          <p:val>
                                            <p:fltVal val="0"/>
                                          </p:val>
                                        </p:tav>
                                        <p:tav tm="100000">
                                          <p:val>
                                            <p:strVal val="#ppt_w"/>
                                          </p:val>
                                        </p:tav>
                                      </p:tavLst>
                                    </p:anim>
                                    <p:anim calcmode="lin" valueType="num">
                                      <p:cBhvr>
                                        <p:cTn id="32" dur="500" fill="hold"/>
                                        <p:tgtEl>
                                          <p:spTgt spid="7182"/>
                                        </p:tgtEl>
                                        <p:attrNameLst>
                                          <p:attrName>ppt_h</p:attrName>
                                        </p:attrNameLst>
                                      </p:cBhvr>
                                      <p:tavLst>
                                        <p:tav tm="0">
                                          <p:val>
                                            <p:fltVal val="0"/>
                                          </p:val>
                                        </p:tav>
                                        <p:tav tm="100000">
                                          <p:val>
                                            <p:strVal val="#ppt_h"/>
                                          </p:val>
                                        </p:tav>
                                      </p:tavLst>
                                    </p:anim>
                                    <p:animEffect transition="in" filter="fade">
                                      <p:cBhvr>
                                        <p:cTn id="33" dur="500"/>
                                        <p:tgtEl>
                                          <p:spTgt spid="71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183"/>
                                        </p:tgtEl>
                                        <p:attrNameLst>
                                          <p:attrName>style.visibility</p:attrName>
                                        </p:attrNameLst>
                                      </p:cBhvr>
                                      <p:to>
                                        <p:strVal val="visible"/>
                                      </p:to>
                                    </p:set>
                                    <p:anim calcmode="lin" valueType="num">
                                      <p:cBhvr>
                                        <p:cTn id="36" dur="500" fill="hold"/>
                                        <p:tgtEl>
                                          <p:spTgt spid="7183"/>
                                        </p:tgtEl>
                                        <p:attrNameLst>
                                          <p:attrName>ppt_w</p:attrName>
                                        </p:attrNameLst>
                                      </p:cBhvr>
                                      <p:tavLst>
                                        <p:tav tm="0">
                                          <p:val>
                                            <p:fltVal val="0"/>
                                          </p:val>
                                        </p:tav>
                                        <p:tav tm="100000">
                                          <p:val>
                                            <p:strVal val="#ppt_w"/>
                                          </p:val>
                                        </p:tav>
                                      </p:tavLst>
                                    </p:anim>
                                    <p:anim calcmode="lin" valueType="num">
                                      <p:cBhvr>
                                        <p:cTn id="37" dur="500" fill="hold"/>
                                        <p:tgtEl>
                                          <p:spTgt spid="7183"/>
                                        </p:tgtEl>
                                        <p:attrNameLst>
                                          <p:attrName>ppt_h</p:attrName>
                                        </p:attrNameLst>
                                      </p:cBhvr>
                                      <p:tavLst>
                                        <p:tav tm="0">
                                          <p:val>
                                            <p:fltVal val="0"/>
                                          </p:val>
                                        </p:tav>
                                        <p:tav tm="100000">
                                          <p:val>
                                            <p:strVal val="#ppt_h"/>
                                          </p:val>
                                        </p:tav>
                                      </p:tavLst>
                                    </p:anim>
                                    <p:animEffect transition="in" filter="fade">
                                      <p:cBhvr>
                                        <p:cTn id="38" dur="500"/>
                                        <p:tgtEl>
                                          <p:spTgt spid="7183"/>
                                        </p:tgtEl>
                                      </p:cBhvr>
                                    </p:animEffect>
                                  </p:childTnLst>
                                </p:cTn>
                              </p:par>
                            </p:childTnLst>
                          </p:cTn>
                        </p:par>
                        <p:par>
                          <p:cTn id="39" fill="hold" nodeType="afterGroup">
                            <p:stCondLst>
                              <p:cond delay="4200"/>
                            </p:stCondLst>
                            <p:childTnLst>
                              <p:par>
                                <p:cTn id="40" presetID="31" presetClass="entr" presetSubtype="0" fill="hold" grpId="0" nodeType="afterEffect">
                                  <p:stCondLst>
                                    <p:cond delay="0"/>
                                  </p:stCondLst>
                                  <p:childTnLst>
                                    <p:set>
                                      <p:cBhvr>
                                        <p:cTn id="41" dur="1" fill="hold">
                                          <p:stCondLst>
                                            <p:cond delay="0"/>
                                          </p:stCondLst>
                                        </p:cTn>
                                        <p:tgtEl>
                                          <p:spTgt spid="7179"/>
                                        </p:tgtEl>
                                        <p:attrNameLst>
                                          <p:attrName>style.visibility</p:attrName>
                                        </p:attrNameLst>
                                      </p:cBhvr>
                                      <p:to>
                                        <p:strVal val="visible"/>
                                      </p:to>
                                    </p:set>
                                    <p:anim calcmode="lin" valueType="num">
                                      <p:cBhvr>
                                        <p:cTn id="42" dur="500" fill="hold"/>
                                        <p:tgtEl>
                                          <p:spTgt spid="7179"/>
                                        </p:tgtEl>
                                        <p:attrNameLst>
                                          <p:attrName>ppt_w</p:attrName>
                                        </p:attrNameLst>
                                      </p:cBhvr>
                                      <p:tavLst>
                                        <p:tav tm="0">
                                          <p:val>
                                            <p:fltVal val="0"/>
                                          </p:val>
                                        </p:tav>
                                        <p:tav tm="100000">
                                          <p:val>
                                            <p:strVal val="#ppt_w"/>
                                          </p:val>
                                        </p:tav>
                                      </p:tavLst>
                                    </p:anim>
                                    <p:anim calcmode="lin" valueType="num">
                                      <p:cBhvr>
                                        <p:cTn id="43" dur="500" fill="hold"/>
                                        <p:tgtEl>
                                          <p:spTgt spid="7179"/>
                                        </p:tgtEl>
                                        <p:attrNameLst>
                                          <p:attrName>ppt_h</p:attrName>
                                        </p:attrNameLst>
                                      </p:cBhvr>
                                      <p:tavLst>
                                        <p:tav tm="0">
                                          <p:val>
                                            <p:fltVal val="0"/>
                                          </p:val>
                                        </p:tav>
                                        <p:tav tm="100000">
                                          <p:val>
                                            <p:strVal val="#ppt_h"/>
                                          </p:val>
                                        </p:tav>
                                      </p:tavLst>
                                    </p:anim>
                                    <p:anim calcmode="lin" valueType="num">
                                      <p:cBhvr>
                                        <p:cTn id="44" dur="500" fill="hold"/>
                                        <p:tgtEl>
                                          <p:spTgt spid="7179"/>
                                        </p:tgtEl>
                                        <p:attrNameLst>
                                          <p:attrName>style.rotation</p:attrName>
                                        </p:attrNameLst>
                                      </p:cBhvr>
                                      <p:tavLst>
                                        <p:tav tm="0">
                                          <p:val>
                                            <p:fltVal val="90"/>
                                          </p:val>
                                        </p:tav>
                                        <p:tav tm="100000">
                                          <p:val>
                                            <p:fltVal val="0"/>
                                          </p:val>
                                        </p:tav>
                                      </p:tavLst>
                                    </p:anim>
                                    <p:animEffect transition="in" filter="fade">
                                      <p:cBhvr>
                                        <p:cTn id="45" dur="500"/>
                                        <p:tgtEl>
                                          <p:spTgt spid="7179"/>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7180"/>
                                        </p:tgtEl>
                                        <p:attrNameLst>
                                          <p:attrName>style.visibility</p:attrName>
                                        </p:attrNameLst>
                                      </p:cBhvr>
                                      <p:to>
                                        <p:strVal val="visible"/>
                                      </p:to>
                                    </p:set>
                                    <p:anim calcmode="lin" valueType="num">
                                      <p:cBhvr>
                                        <p:cTn id="48" dur="500" fill="hold"/>
                                        <p:tgtEl>
                                          <p:spTgt spid="7180"/>
                                        </p:tgtEl>
                                        <p:attrNameLst>
                                          <p:attrName>ppt_w</p:attrName>
                                        </p:attrNameLst>
                                      </p:cBhvr>
                                      <p:tavLst>
                                        <p:tav tm="0">
                                          <p:val>
                                            <p:fltVal val="0"/>
                                          </p:val>
                                        </p:tav>
                                        <p:tav tm="100000">
                                          <p:val>
                                            <p:strVal val="#ppt_w"/>
                                          </p:val>
                                        </p:tav>
                                      </p:tavLst>
                                    </p:anim>
                                    <p:anim calcmode="lin" valueType="num">
                                      <p:cBhvr>
                                        <p:cTn id="49" dur="500" fill="hold"/>
                                        <p:tgtEl>
                                          <p:spTgt spid="7180"/>
                                        </p:tgtEl>
                                        <p:attrNameLst>
                                          <p:attrName>ppt_h</p:attrName>
                                        </p:attrNameLst>
                                      </p:cBhvr>
                                      <p:tavLst>
                                        <p:tav tm="0">
                                          <p:val>
                                            <p:fltVal val="0"/>
                                          </p:val>
                                        </p:tav>
                                        <p:tav tm="100000">
                                          <p:val>
                                            <p:strVal val="#ppt_h"/>
                                          </p:val>
                                        </p:tav>
                                      </p:tavLst>
                                    </p:anim>
                                    <p:anim calcmode="lin" valueType="num">
                                      <p:cBhvr>
                                        <p:cTn id="50" dur="500" fill="hold"/>
                                        <p:tgtEl>
                                          <p:spTgt spid="7180"/>
                                        </p:tgtEl>
                                        <p:attrNameLst>
                                          <p:attrName>style.rotation</p:attrName>
                                        </p:attrNameLst>
                                      </p:cBhvr>
                                      <p:tavLst>
                                        <p:tav tm="0">
                                          <p:val>
                                            <p:fltVal val="90"/>
                                          </p:val>
                                        </p:tav>
                                        <p:tav tm="100000">
                                          <p:val>
                                            <p:fltVal val="0"/>
                                          </p:val>
                                        </p:tav>
                                      </p:tavLst>
                                    </p:anim>
                                    <p:animEffect transition="in" filter="fade">
                                      <p:cBhvr>
                                        <p:cTn id="51" dur="500"/>
                                        <p:tgtEl>
                                          <p:spTgt spid="7180"/>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7175"/>
                                        </p:tgtEl>
                                        <p:attrNameLst>
                                          <p:attrName>style.visibility</p:attrName>
                                        </p:attrNameLst>
                                      </p:cBhvr>
                                      <p:to>
                                        <p:strVal val="visible"/>
                                      </p:to>
                                    </p:set>
                                    <p:anim calcmode="lin" valueType="num">
                                      <p:cBhvr>
                                        <p:cTn id="54" dur="500" fill="hold"/>
                                        <p:tgtEl>
                                          <p:spTgt spid="7175"/>
                                        </p:tgtEl>
                                        <p:attrNameLst>
                                          <p:attrName>ppt_w</p:attrName>
                                        </p:attrNameLst>
                                      </p:cBhvr>
                                      <p:tavLst>
                                        <p:tav tm="0">
                                          <p:val>
                                            <p:fltVal val="0"/>
                                          </p:val>
                                        </p:tav>
                                        <p:tav tm="100000">
                                          <p:val>
                                            <p:strVal val="#ppt_w"/>
                                          </p:val>
                                        </p:tav>
                                      </p:tavLst>
                                    </p:anim>
                                    <p:anim calcmode="lin" valueType="num">
                                      <p:cBhvr>
                                        <p:cTn id="55" dur="500" fill="hold"/>
                                        <p:tgtEl>
                                          <p:spTgt spid="7175"/>
                                        </p:tgtEl>
                                        <p:attrNameLst>
                                          <p:attrName>ppt_h</p:attrName>
                                        </p:attrNameLst>
                                      </p:cBhvr>
                                      <p:tavLst>
                                        <p:tav tm="0">
                                          <p:val>
                                            <p:fltVal val="0"/>
                                          </p:val>
                                        </p:tav>
                                        <p:tav tm="100000">
                                          <p:val>
                                            <p:strVal val="#ppt_h"/>
                                          </p:val>
                                        </p:tav>
                                      </p:tavLst>
                                    </p:anim>
                                    <p:anim calcmode="lin" valueType="num">
                                      <p:cBhvr>
                                        <p:cTn id="56" dur="500" fill="hold"/>
                                        <p:tgtEl>
                                          <p:spTgt spid="7175"/>
                                        </p:tgtEl>
                                        <p:attrNameLst>
                                          <p:attrName>style.rotation</p:attrName>
                                        </p:attrNameLst>
                                      </p:cBhvr>
                                      <p:tavLst>
                                        <p:tav tm="0">
                                          <p:val>
                                            <p:fltVal val="90"/>
                                          </p:val>
                                        </p:tav>
                                        <p:tav tm="100000">
                                          <p:val>
                                            <p:fltVal val="0"/>
                                          </p:val>
                                        </p:tav>
                                      </p:tavLst>
                                    </p:anim>
                                    <p:animEffect transition="in" filter="fade">
                                      <p:cBhvr>
                                        <p:cTn id="57" dur="500"/>
                                        <p:tgtEl>
                                          <p:spTgt spid="7175"/>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7178"/>
                                        </p:tgtEl>
                                        <p:attrNameLst>
                                          <p:attrName>style.visibility</p:attrName>
                                        </p:attrNameLst>
                                      </p:cBhvr>
                                      <p:to>
                                        <p:strVal val="visible"/>
                                      </p:to>
                                    </p:set>
                                    <p:anim calcmode="lin" valueType="num">
                                      <p:cBhvr>
                                        <p:cTn id="60" dur="500" fill="hold"/>
                                        <p:tgtEl>
                                          <p:spTgt spid="7178"/>
                                        </p:tgtEl>
                                        <p:attrNameLst>
                                          <p:attrName>ppt_w</p:attrName>
                                        </p:attrNameLst>
                                      </p:cBhvr>
                                      <p:tavLst>
                                        <p:tav tm="0">
                                          <p:val>
                                            <p:fltVal val="0"/>
                                          </p:val>
                                        </p:tav>
                                        <p:tav tm="100000">
                                          <p:val>
                                            <p:strVal val="#ppt_w"/>
                                          </p:val>
                                        </p:tav>
                                      </p:tavLst>
                                    </p:anim>
                                    <p:anim calcmode="lin" valueType="num">
                                      <p:cBhvr>
                                        <p:cTn id="61" dur="500" fill="hold"/>
                                        <p:tgtEl>
                                          <p:spTgt spid="7178"/>
                                        </p:tgtEl>
                                        <p:attrNameLst>
                                          <p:attrName>ppt_h</p:attrName>
                                        </p:attrNameLst>
                                      </p:cBhvr>
                                      <p:tavLst>
                                        <p:tav tm="0">
                                          <p:val>
                                            <p:fltVal val="0"/>
                                          </p:val>
                                        </p:tav>
                                        <p:tav tm="100000">
                                          <p:val>
                                            <p:strVal val="#ppt_h"/>
                                          </p:val>
                                        </p:tav>
                                      </p:tavLst>
                                    </p:anim>
                                    <p:anim calcmode="lin" valueType="num">
                                      <p:cBhvr>
                                        <p:cTn id="62" dur="500" fill="hold"/>
                                        <p:tgtEl>
                                          <p:spTgt spid="7178"/>
                                        </p:tgtEl>
                                        <p:attrNameLst>
                                          <p:attrName>style.rotation</p:attrName>
                                        </p:attrNameLst>
                                      </p:cBhvr>
                                      <p:tavLst>
                                        <p:tav tm="0">
                                          <p:val>
                                            <p:fltVal val="90"/>
                                          </p:val>
                                        </p:tav>
                                        <p:tav tm="100000">
                                          <p:val>
                                            <p:fltVal val="0"/>
                                          </p:val>
                                        </p:tav>
                                      </p:tavLst>
                                    </p:anim>
                                    <p:animEffect transition="in" filter="fade">
                                      <p:cBhvr>
                                        <p:cTn id="63" dur="500"/>
                                        <p:tgtEl>
                                          <p:spTgt spid="7178"/>
                                        </p:tgtEl>
                                      </p:cBhvr>
                                    </p:animEffect>
                                  </p:childTnLst>
                                </p:cTn>
                              </p:par>
                            </p:childTnLst>
                          </p:cTn>
                        </p:par>
                        <p:par>
                          <p:cTn id="64" fill="hold" nodeType="afterGroup">
                            <p:stCondLst>
                              <p:cond delay="4700"/>
                            </p:stCondLst>
                            <p:childTnLst>
                              <p:par>
                                <p:cTn id="65" presetID="22" presetClass="entr" presetSubtype="8" fill="hold" grpId="0" nodeType="afterEffect">
                                  <p:stCondLst>
                                    <p:cond delay="0"/>
                                  </p:stCondLst>
                                  <p:childTnLst>
                                    <p:set>
                                      <p:cBhvr>
                                        <p:cTn id="66" dur="1" fill="hold">
                                          <p:stCondLst>
                                            <p:cond delay="0"/>
                                          </p:stCondLst>
                                        </p:cTn>
                                        <p:tgtEl>
                                          <p:spTgt spid="7176"/>
                                        </p:tgtEl>
                                        <p:attrNameLst>
                                          <p:attrName>style.visibility</p:attrName>
                                        </p:attrNameLst>
                                      </p:cBhvr>
                                      <p:to>
                                        <p:strVal val="visible"/>
                                      </p:to>
                                    </p:set>
                                    <p:animEffect transition="in" filter="wipe(left)">
                                      <p:cBhvr>
                                        <p:cTn id="67" dur="500"/>
                                        <p:tgtEl>
                                          <p:spTgt spid="717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177"/>
                                        </p:tgtEl>
                                        <p:attrNameLst>
                                          <p:attrName>style.visibility</p:attrName>
                                        </p:attrNameLst>
                                      </p:cBhvr>
                                      <p:to>
                                        <p:strVal val="visible"/>
                                      </p:to>
                                    </p:set>
                                    <p:animEffect transition="in" filter="wipe(left)">
                                      <p:cBhvr>
                                        <p:cTn id="7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4" grpId="0" autoUpdateAnimBg="0"/>
      <p:bldP spid="7175" grpId="0" animBg="1" autoUpdateAnimBg="0"/>
      <p:bldP spid="7176" grpId="0" autoUpdateAnimBg="0"/>
      <p:bldP spid="7177" grpId="0" autoUpdateAnimBg="0"/>
      <p:bldP spid="7178" grpId="0" autoUpdateAnimBg="0"/>
      <p:bldP spid="7179" grpId="0" animBg="1" autoUpdateAnimBg="0"/>
      <p:bldP spid="7180" grpId="0" autoUpdateAnimBg="0"/>
      <p:bldP spid="7181" grpId="0" bldLvl="0" animBg="1" autoUpdateAnimBg="0"/>
      <p:bldP spid="7182" grpId="0" bldLvl="0" animBg="1" autoUpdateAnimBg="0"/>
      <p:bldP spid="7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1741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研究思路与方法</a:t>
            </a:r>
          </a:p>
        </p:txBody>
      </p:sp>
      <p:sp>
        <p:nvSpPr>
          <p:cNvPr id="1741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2</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17414"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5"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6"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7" name="TextBox 8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理论依据</a:t>
            </a:r>
          </a:p>
        </p:txBody>
      </p:sp>
      <p:sp>
        <p:nvSpPr>
          <p:cNvPr id="17418" name="TextBox 8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研究思路</a:t>
            </a:r>
          </a:p>
        </p:txBody>
      </p:sp>
      <p:sp>
        <p:nvSpPr>
          <p:cNvPr id="17419" name="Oval 42"/>
          <p:cNvSpPr>
            <a:spLocks noChangeAspect="1" noChangeArrowheads="1"/>
          </p:cNvSpPr>
          <p:nvPr/>
        </p:nvSpPr>
        <p:spPr bwMode="auto">
          <a:xfrm>
            <a:off x="7029450" y="605948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20" name="TextBox 88"/>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某某可行性方案</a:t>
            </a:r>
          </a:p>
        </p:txBody>
      </p:sp>
      <p:sp>
        <p:nvSpPr>
          <p:cNvPr id="17421" name="TextBox 90"/>
          <p:cNvSpPr txBox="1">
            <a:spLocks noChangeArrowheads="1"/>
          </p:cNvSpPr>
          <p:nvPr/>
        </p:nvSpPr>
        <p:spPr bwMode="auto">
          <a:xfrm>
            <a:off x="7178675" y="5908675"/>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可行性说明</a:t>
            </a:r>
          </a:p>
        </p:txBody>
      </p:sp>
      <p:sp>
        <p:nvSpPr>
          <p:cNvPr id="17422" name="Freeform 13"/>
          <p:cNvSpPr>
            <a:spLocks noEditPoints="1"/>
          </p:cNvSpPr>
          <p:nvPr/>
        </p:nvSpPr>
        <p:spPr bwMode="auto">
          <a:xfrm>
            <a:off x="5441950" y="830263"/>
            <a:ext cx="1489075" cy="1398587"/>
          </a:xfrm>
          <a:custGeom>
            <a:avLst/>
            <a:gdLst>
              <a:gd name="T0" fmla="*/ 0 w 957"/>
              <a:gd name="T1" fmla="*/ 826510 h 885"/>
              <a:gd name="T2" fmla="*/ 572601 w 957"/>
              <a:gd name="T3" fmla="*/ 1398587 h 885"/>
              <a:gd name="T4" fmla="*/ 1003609 w 957"/>
              <a:gd name="T5" fmla="*/ 1322731 h 885"/>
              <a:gd name="T6" fmla="*/ 905582 w 957"/>
              <a:gd name="T7" fmla="*/ 617907 h 885"/>
              <a:gd name="T8" fmla="*/ 882242 w 957"/>
              <a:gd name="T9" fmla="*/ 1299027 h 885"/>
              <a:gd name="T10" fmla="*/ 585049 w 957"/>
              <a:gd name="T11" fmla="*/ 1171020 h 885"/>
              <a:gd name="T12" fmla="*/ 504138 w 957"/>
              <a:gd name="T13" fmla="*/ 815447 h 885"/>
              <a:gd name="T14" fmla="*/ 102695 w 957"/>
              <a:gd name="T15" fmla="*/ 804385 h 885"/>
              <a:gd name="T16" fmla="*/ 115143 w 957"/>
              <a:gd name="T17" fmla="*/ 256013 h 885"/>
              <a:gd name="T18" fmla="*/ 585049 w 957"/>
              <a:gd name="T19" fmla="*/ 145390 h 885"/>
              <a:gd name="T20" fmla="*/ 0 w 957"/>
              <a:gd name="T21" fmla="*/ 244950 h 885"/>
              <a:gd name="T22" fmla="*/ 837118 w 957"/>
              <a:gd name="T23" fmla="*/ 287619 h 885"/>
              <a:gd name="T24" fmla="*/ 785771 w 957"/>
              <a:gd name="T25" fmla="*/ 229147 h 885"/>
              <a:gd name="T26" fmla="*/ 826227 w 957"/>
              <a:gd name="T27" fmla="*/ 194380 h 885"/>
              <a:gd name="T28" fmla="*/ 928921 w 957"/>
              <a:gd name="T29" fmla="*/ 194380 h 885"/>
              <a:gd name="T30" fmla="*/ 970933 w 957"/>
              <a:gd name="T31" fmla="*/ 229147 h 885"/>
              <a:gd name="T32" fmla="*/ 919586 w 957"/>
              <a:gd name="T33" fmla="*/ 287619 h 885"/>
              <a:gd name="T34" fmla="*/ 970933 w 957"/>
              <a:gd name="T35" fmla="*/ 347671 h 885"/>
              <a:gd name="T36" fmla="*/ 928921 w 957"/>
              <a:gd name="T37" fmla="*/ 382438 h 885"/>
              <a:gd name="T38" fmla="*/ 826227 w 957"/>
              <a:gd name="T39" fmla="*/ 382438 h 885"/>
              <a:gd name="T40" fmla="*/ 785771 w 957"/>
              <a:gd name="T41" fmla="*/ 347671 h 885"/>
              <a:gd name="T42" fmla="*/ 1213666 w 957"/>
              <a:gd name="T43" fmla="*/ 524668 h 885"/>
              <a:gd name="T44" fmla="*/ 1468847 w 957"/>
              <a:gd name="T45" fmla="*/ 858116 h 885"/>
              <a:gd name="T46" fmla="*/ 1366152 w 957"/>
              <a:gd name="T47" fmla="*/ 888142 h 885"/>
              <a:gd name="T48" fmla="*/ 1213666 w 957"/>
              <a:gd name="T49" fmla="*/ 524668 h 885"/>
              <a:gd name="T50" fmla="*/ 1061180 w 957"/>
              <a:gd name="T51" fmla="*/ 102721 h 885"/>
              <a:gd name="T52" fmla="*/ 1173211 w 957"/>
              <a:gd name="T53" fmla="*/ 523087 h 885"/>
              <a:gd name="T54" fmla="*/ 1121863 w 957"/>
              <a:gd name="T55" fmla="*/ 587881 h 885"/>
              <a:gd name="T56" fmla="*/ 1026948 w 957"/>
              <a:gd name="T57" fmla="*/ 504123 h 885"/>
              <a:gd name="T58" fmla="*/ 695524 w 957"/>
              <a:gd name="T59" fmla="*/ 102721 h 885"/>
              <a:gd name="T60" fmla="*/ 1000497 w 957"/>
              <a:gd name="T61" fmla="*/ 164354 h 885"/>
              <a:gd name="T62" fmla="*/ 756207 w 957"/>
              <a:gd name="T63" fmla="*/ 412465 h 885"/>
              <a:gd name="T64" fmla="*/ 476131 w 957"/>
              <a:gd name="T65" fmla="*/ 1216850 h 885"/>
              <a:gd name="T66" fmla="*/ 183606 w 957"/>
              <a:gd name="T67" fmla="*/ 915008 h 885"/>
              <a:gd name="T68" fmla="*/ 476131 w 957"/>
              <a:gd name="T69" fmla="*/ 1216850 h 885"/>
              <a:gd name="T70" fmla="*/ 171158 w 957"/>
              <a:gd name="T71" fmla="*/ 395081 h 885"/>
              <a:gd name="T72" fmla="*/ 585049 w 957"/>
              <a:gd name="T73" fmla="*/ 418786 h 885"/>
              <a:gd name="T74" fmla="*/ 371880 w 957"/>
              <a:gd name="T75" fmla="*/ 338189 h 885"/>
              <a:gd name="T76" fmla="*/ 171158 w 957"/>
              <a:gd name="T77" fmla="*/ 640031 h 885"/>
              <a:gd name="T78" fmla="*/ 188274 w 957"/>
              <a:gd name="T79" fmla="*/ 711146 h 885"/>
              <a:gd name="T80" fmla="*/ 589717 w 957"/>
              <a:gd name="T81" fmla="*/ 635290 h 885"/>
              <a:gd name="T82" fmla="*/ 171158 w 957"/>
              <a:gd name="T83" fmla="*/ 640031 h 885"/>
              <a:gd name="T84" fmla="*/ 171158 w 957"/>
              <a:gd name="T85" fmla="*/ 542051 h 885"/>
              <a:gd name="T86" fmla="*/ 589717 w 957"/>
              <a:gd name="T87" fmla="*/ 564176 h 885"/>
              <a:gd name="T88" fmla="*/ 613057 w 957"/>
              <a:gd name="T89" fmla="*/ 524668 h 885"/>
              <a:gd name="T90" fmla="*/ 367212 w 957"/>
              <a:gd name="T91" fmla="*/ 488320 h 885"/>
              <a:gd name="T92" fmla="*/ 171158 w 957"/>
              <a:gd name="T93" fmla="*/ 5183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fill="hold"/>
                                        <p:tgtEl>
                                          <p:spTgt spid="17419"/>
                                        </p:tgtEl>
                                        <p:attrNameLst>
                                          <p:attrName>ppt_x</p:attrName>
                                        </p:attrNameLst>
                                      </p:cBhvr>
                                      <p:tavLst>
                                        <p:tav tm="0">
                                          <p:val>
                                            <p:strVal val="0-#ppt_w/2"/>
                                          </p:val>
                                        </p:tav>
                                        <p:tav tm="100000">
                                          <p:val>
                                            <p:strVal val="#ppt_x"/>
                                          </p:val>
                                        </p:tav>
                                      </p:tavLst>
                                    </p:anim>
                                    <p:anim calcmode="lin" valueType="num">
                                      <p:cBhvr additive="base">
                                        <p:cTn id="42" dur="500" fill="hold"/>
                                        <p:tgtEl>
                                          <p:spTgt spid="17419"/>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300"/>
                            </p:stCondLst>
                            <p:childTnLst>
                              <p:par>
                                <p:cTn id="44" presetID="22" presetClass="entr" presetSubtype="8" fill="hold" grpId="0" nodeType="afterEffect">
                                  <p:stCondLst>
                                    <p:cond delay="0"/>
                                  </p:stCondLst>
                                  <p:childTnLst>
                                    <p:set>
                                      <p:cBhvr>
                                        <p:cTn id="45" dur="1" fill="hold">
                                          <p:stCondLst>
                                            <p:cond delay="0"/>
                                          </p:stCondLst>
                                        </p:cTn>
                                        <p:tgtEl>
                                          <p:spTgt spid="17417"/>
                                        </p:tgtEl>
                                        <p:attrNameLst>
                                          <p:attrName>style.visibility</p:attrName>
                                        </p:attrNameLst>
                                      </p:cBhvr>
                                      <p:to>
                                        <p:strVal val="visible"/>
                                      </p:to>
                                    </p:set>
                                    <p:animEffect transition="in" filter="wipe(left)">
                                      <p:cBhvr>
                                        <p:cTn id="46" dur="500"/>
                                        <p:tgtEl>
                                          <p:spTgt spid="17417"/>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7418"/>
                                        </p:tgtEl>
                                        <p:attrNameLst>
                                          <p:attrName>style.visibility</p:attrName>
                                        </p:attrNameLst>
                                      </p:cBhvr>
                                      <p:to>
                                        <p:strVal val="visible"/>
                                      </p:to>
                                    </p:set>
                                    <p:animEffect transition="in" filter="wipe(left)">
                                      <p:cBhvr>
                                        <p:cTn id="49" dur="500"/>
                                        <p:tgtEl>
                                          <p:spTgt spid="1741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7420"/>
                                        </p:tgtEl>
                                        <p:attrNameLst>
                                          <p:attrName>style.visibility</p:attrName>
                                        </p:attrNameLst>
                                      </p:cBhvr>
                                      <p:to>
                                        <p:strVal val="visible"/>
                                      </p:to>
                                    </p:set>
                                    <p:animEffect transition="in" filter="wipe(left)">
                                      <p:cBhvr>
                                        <p:cTn id="52" dur="500"/>
                                        <p:tgtEl>
                                          <p:spTgt spid="17420"/>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17421"/>
                                        </p:tgtEl>
                                        <p:attrNameLst>
                                          <p:attrName>style.visibility</p:attrName>
                                        </p:attrNameLst>
                                      </p:cBhvr>
                                      <p:to>
                                        <p:strVal val="visible"/>
                                      </p:to>
                                    </p:set>
                                    <p:animEffect transition="in" filter="wipe(left)">
                                      <p:cBhvr>
                                        <p:cTn id="5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1" grpId="0" animBg="1"/>
      <p:bldP spid="17412" grpId="0" autoUpdateAnimBg="0"/>
      <p:bldP spid="17413" grpId="0" autoUpdateAnimBg="0"/>
      <p:bldP spid="17414" grpId="0" animBg="1" autoUpdateAnimBg="0"/>
      <p:bldP spid="17415" grpId="0" animBg="1" autoUpdateAnimBg="0"/>
      <p:bldP spid="17416" grpId="0" animBg="1" autoUpdateAnimBg="0"/>
      <p:bldP spid="17417" grpId="0" autoUpdateAnimBg="0"/>
      <p:bldP spid="17418" grpId="0" autoUpdateAnimBg="0"/>
      <p:bldP spid="17419" grpId="0" animBg="1" autoUpdateAnimBg="0"/>
      <p:bldP spid="17420" grpId="0" autoUpdateAnimBg="0"/>
      <p:bldP spid="17421" grpId="0" autoUpdateAnimBg="0"/>
      <p:bldP spid="174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2.1 </a:t>
            </a:r>
            <a:r>
              <a:rPr lang="zh-CN" altLang="en-US" sz="3000" b="1">
                <a:solidFill>
                  <a:schemeClr val="accent1"/>
                </a:solidFill>
                <a:latin typeface="微软雅黑" panose="020B0503020204020204" pitchFamily="34" charset="-122"/>
                <a:ea typeface="微软雅黑" panose="020B0503020204020204" pitchFamily="34" charset="-122"/>
              </a:rPr>
              <a:t>理论基础</a:t>
            </a: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Freeform 6"/>
          <p:cNvSpPr>
            <a:spLocks/>
          </p:cNvSpPr>
          <p:nvPr/>
        </p:nvSpPr>
        <p:spPr bwMode="auto">
          <a:xfrm>
            <a:off x="2524125" y="3402013"/>
            <a:ext cx="1350963" cy="946150"/>
          </a:xfrm>
          <a:custGeom>
            <a:avLst/>
            <a:gdLst>
              <a:gd name="T0" fmla="*/ 0 w 1432"/>
              <a:gd name="T1" fmla="*/ 273836 h 1002"/>
              <a:gd name="T2" fmla="*/ 1350963 w 1432"/>
              <a:gd name="T3" fmla="*/ 0 h 1002"/>
              <a:gd name="T4" fmla="*/ 1174545 w 1432"/>
              <a:gd name="T5" fmla="*/ 748799 h 1002"/>
              <a:gd name="T6" fmla="*/ 259438 w 1432"/>
              <a:gd name="T7" fmla="*/ 946150 h 1002"/>
              <a:gd name="T8" fmla="*/ 0 w 1432"/>
              <a:gd name="T9" fmla="*/ 27383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7" name="Oval 7"/>
          <p:cNvSpPr>
            <a:spLocks noChangeArrowheads="1"/>
          </p:cNvSpPr>
          <p:nvPr/>
        </p:nvSpPr>
        <p:spPr bwMode="auto">
          <a:xfrm>
            <a:off x="1300163" y="2212975"/>
            <a:ext cx="2206625" cy="2206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8" name="Freeform 8"/>
          <p:cNvSpPr>
            <a:spLocks/>
          </p:cNvSpPr>
          <p:nvPr/>
        </p:nvSpPr>
        <p:spPr bwMode="auto">
          <a:xfrm>
            <a:off x="725488" y="3402013"/>
            <a:ext cx="3149600" cy="717550"/>
          </a:xfrm>
          <a:custGeom>
            <a:avLst/>
            <a:gdLst>
              <a:gd name="T0" fmla="*/ 0 w 3337"/>
              <a:gd name="T1" fmla="*/ 0 h 760"/>
              <a:gd name="T2" fmla="*/ 3149600 w 3337"/>
              <a:gd name="T3" fmla="*/ 0 h 760"/>
              <a:gd name="T4" fmla="*/ 2973102 w 3337"/>
              <a:gd name="T5" fmla="*/ 717550 h 760"/>
              <a:gd name="T6" fmla="*/ 259556 w 3337"/>
              <a:gd name="T7" fmla="*/ 717550 h 760"/>
              <a:gd name="T8" fmla="*/ 0 w 3337"/>
              <a:gd name="T9" fmla="*/ 0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7" h="760">
                <a:moveTo>
                  <a:pt x="0" y="0"/>
                </a:moveTo>
                <a:lnTo>
                  <a:pt x="3337" y="0"/>
                </a:lnTo>
                <a:lnTo>
                  <a:pt x="3150" y="760"/>
                </a:lnTo>
                <a:lnTo>
                  <a:pt x="275" y="76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9" name="TextBox 7"/>
          <p:cNvSpPr txBox="1">
            <a:spLocks noChangeArrowheads="1"/>
          </p:cNvSpPr>
          <p:nvPr/>
        </p:nvSpPr>
        <p:spPr bwMode="auto">
          <a:xfrm>
            <a:off x="1657350" y="2263775"/>
            <a:ext cx="81756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b="1">
                <a:solidFill>
                  <a:schemeClr val="accent2"/>
                </a:solidFill>
                <a:latin typeface="微软雅黑" panose="020B0503020204020204" pitchFamily="34" charset="-122"/>
                <a:ea typeface="微软雅黑" panose="020B0503020204020204" pitchFamily="34" charset="-122"/>
              </a:rPr>
              <a:t>3</a:t>
            </a:r>
            <a:endParaRPr lang="zh-CN" altLang="en-US" sz="8000" b="1">
              <a:solidFill>
                <a:schemeClr val="accent2"/>
              </a:solidFill>
              <a:latin typeface="微软雅黑" panose="020B0503020204020204" pitchFamily="34" charset="-122"/>
              <a:ea typeface="微软雅黑" panose="020B0503020204020204" pitchFamily="34" charset="-122"/>
            </a:endParaRPr>
          </a:p>
        </p:txBody>
      </p:sp>
      <p:sp>
        <p:nvSpPr>
          <p:cNvPr id="18440" name="TextBox 8"/>
          <p:cNvSpPr txBox="1">
            <a:spLocks noChangeArrowheads="1"/>
          </p:cNvSpPr>
          <p:nvPr/>
        </p:nvSpPr>
        <p:spPr bwMode="auto">
          <a:xfrm>
            <a:off x="2263775" y="2878138"/>
            <a:ext cx="1392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个依据</a:t>
            </a:r>
          </a:p>
        </p:txBody>
      </p:sp>
      <p:sp>
        <p:nvSpPr>
          <p:cNvPr id="18441" name="TextBox 9"/>
          <p:cNvSpPr txBox="1">
            <a:spLocks noChangeArrowheads="1"/>
          </p:cNvSpPr>
          <p:nvPr/>
        </p:nvSpPr>
        <p:spPr bwMode="auto">
          <a:xfrm>
            <a:off x="992188" y="3482975"/>
            <a:ext cx="2722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chemeClr val="accent2"/>
                </a:solidFill>
                <a:latin typeface="微软雅黑" panose="020B0503020204020204" pitchFamily="34" charset="-122"/>
                <a:ea typeface="微软雅黑" panose="020B0503020204020204" pitchFamily="34" charset="-122"/>
              </a:rPr>
              <a:t>研究的三个理论依据</a:t>
            </a:r>
          </a:p>
        </p:txBody>
      </p:sp>
      <p:sp>
        <p:nvSpPr>
          <p:cNvPr id="18442" name="Freeform 9"/>
          <p:cNvSpPr>
            <a:spLocks/>
          </p:cNvSpPr>
          <p:nvPr/>
        </p:nvSpPr>
        <p:spPr bwMode="auto">
          <a:xfrm>
            <a:off x="4578350" y="981075"/>
            <a:ext cx="2119313" cy="509588"/>
          </a:xfrm>
          <a:custGeom>
            <a:avLst/>
            <a:gdLst>
              <a:gd name="T0" fmla="*/ 0 w 2601"/>
              <a:gd name="T1" fmla="*/ 95903 h 627"/>
              <a:gd name="T2" fmla="*/ 2119313 w 2601"/>
              <a:gd name="T3" fmla="*/ 0 h 627"/>
              <a:gd name="T4" fmla="*/ 2119313 w 2601"/>
              <a:gd name="T5" fmla="*/ 420187 h 627"/>
              <a:gd name="T6" fmla="*/ 153999 w 2601"/>
              <a:gd name="T7" fmla="*/ 509588 h 627"/>
              <a:gd name="T8" fmla="*/ 0 w 2601"/>
              <a:gd name="T9" fmla="*/ 95903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3" name="Freeform 10"/>
          <p:cNvSpPr>
            <a:spLocks/>
          </p:cNvSpPr>
          <p:nvPr/>
        </p:nvSpPr>
        <p:spPr bwMode="auto">
          <a:xfrm>
            <a:off x="4413250" y="981075"/>
            <a:ext cx="2284413" cy="420688"/>
          </a:xfrm>
          <a:custGeom>
            <a:avLst/>
            <a:gdLst>
              <a:gd name="T0" fmla="*/ 0 w 2805"/>
              <a:gd name="T1" fmla="*/ 0 h 517"/>
              <a:gd name="T2" fmla="*/ 2284413 w 2805"/>
              <a:gd name="T3" fmla="*/ 0 h 517"/>
              <a:gd name="T4" fmla="*/ 2284413 w 2805"/>
              <a:gd name="T5" fmla="*/ 420688 h 517"/>
              <a:gd name="T6" fmla="*/ 166139 w 2805"/>
              <a:gd name="T7" fmla="*/ 420688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4" name="Freeform 11"/>
          <p:cNvSpPr>
            <a:spLocks/>
          </p:cNvSpPr>
          <p:nvPr/>
        </p:nvSpPr>
        <p:spPr bwMode="auto">
          <a:xfrm>
            <a:off x="4578350" y="2854325"/>
            <a:ext cx="2119313" cy="508000"/>
          </a:xfrm>
          <a:custGeom>
            <a:avLst/>
            <a:gdLst>
              <a:gd name="T0" fmla="*/ 0 w 2601"/>
              <a:gd name="T1" fmla="*/ 95757 h 626"/>
              <a:gd name="T2" fmla="*/ 2119313 w 2601"/>
              <a:gd name="T3" fmla="*/ 0 h 626"/>
              <a:gd name="T4" fmla="*/ 2119313 w 2601"/>
              <a:gd name="T5" fmla="*/ 419546 h 626"/>
              <a:gd name="T6" fmla="*/ 153999 w 2601"/>
              <a:gd name="T7" fmla="*/ 508000 h 626"/>
              <a:gd name="T8" fmla="*/ 0 w 2601"/>
              <a:gd name="T9" fmla="*/ 9575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5" name="Freeform 12"/>
          <p:cNvSpPr>
            <a:spLocks/>
          </p:cNvSpPr>
          <p:nvPr/>
        </p:nvSpPr>
        <p:spPr bwMode="auto">
          <a:xfrm>
            <a:off x="4413250" y="28543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6" name="Freeform 13"/>
          <p:cNvSpPr>
            <a:spLocks/>
          </p:cNvSpPr>
          <p:nvPr/>
        </p:nvSpPr>
        <p:spPr bwMode="auto">
          <a:xfrm>
            <a:off x="4578350" y="4721225"/>
            <a:ext cx="2119313" cy="509588"/>
          </a:xfrm>
          <a:custGeom>
            <a:avLst/>
            <a:gdLst>
              <a:gd name="T0" fmla="*/ 0 w 2601"/>
              <a:gd name="T1" fmla="*/ 96716 h 627"/>
              <a:gd name="T2" fmla="*/ 2119313 w 2601"/>
              <a:gd name="T3" fmla="*/ 0 h 627"/>
              <a:gd name="T4" fmla="*/ 2119313 w 2601"/>
              <a:gd name="T5" fmla="*/ 420187 h 627"/>
              <a:gd name="T6" fmla="*/ 153999 w 2601"/>
              <a:gd name="T7" fmla="*/ 509588 h 627"/>
              <a:gd name="T8" fmla="*/ 0 w 2601"/>
              <a:gd name="T9" fmla="*/ 9671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7" name="Freeform 14"/>
          <p:cNvSpPr>
            <a:spLocks/>
          </p:cNvSpPr>
          <p:nvPr/>
        </p:nvSpPr>
        <p:spPr bwMode="auto">
          <a:xfrm>
            <a:off x="4413250" y="47212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8" name="TextBox 17"/>
          <p:cNvSpPr txBox="1">
            <a:spLocks noChangeArrowheads="1"/>
          </p:cNvSpPr>
          <p:nvPr/>
        </p:nvSpPr>
        <p:spPr bwMode="auto">
          <a:xfrm>
            <a:off x="4724400" y="10239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理论依据一</a:t>
            </a:r>
          </a:p>
        </p:txBody>
      </p:sp>
      <p:sp>
        <p:nvSpPr>
          <p:cNvPr id="18449" name="TextBox 18"/>
          <p:cNvSpPr txBox="1">
            <a:spLocks noChangeArrowheads="1"/>
          </p:cNvSpPr>
          <p:nvPr/>
        </p:nvSpPr>
        <p:spPr bwMode="auto">
          <a:xfrm>
            <a:off x="4724400" y="28527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理论依据二</a:t>
            </a:r>
          </a:p>
        </p:txBody>
      </p:sp>
      <p:sp>
        <p:nvSpPr>
          <p:cNvPr id="18450" name="TextBox 19"/>
          <p:cNvSpPr txBox="1">
            <a:spLocks noChangeArrowheads="1"/>
          </p:cNvSpPr>
          <p:nvPr/>
        </p:nvSpPr>
        <p:spPr bwMode="auto">
          <a:xfrm>
            <a:off x="4724400" y="474980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理论依据三</a:t>
            </a:r>
          </a:p>
        </p:txBody>
      </p:sp>
      <p:sp>
        <p:nvSpPr>
          <p:cNvPr id="18451" name="TextBox 20"/>
          <p:cNvSpPr txBox="1">
            <a:spLocks noChangeArrowheads="1"/>
          </p:cNvSpPr>
          <p:nvPr/>
        </p:nvSpPr>
        <p:spPr bwMode="auto">
          <a:xfrm>
            <a:off x="4392613" y="1558925"/>
            <a:ext cx="6746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2" name="TextBox 21"/>
          <p:cNvSpPr txBox="1">
            <a:spLocks noChangeArrowheads="1"/>
          </p:cNvSpPr>
          <p:nvPr/>
        </p:nvSpPr>
        <p:spPr bwMode="auto">
          <a:xfrm>
            <a:off x="4392613" y="340201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3" name="TextBox 22"/>
          <p:cNvSpPr txBox="1">
            <a:spLocks noChangeArrowheads="1"/>
          </p:cNvSpPr>
          <p:nvPr/>
        </p:nvSpPr>
        <p:spPr bwMode="auto">
          <a:xfrm>
            <a:off x="4392613" y="535146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18437"/>
                                        </p:tgtEl>
                                        <p:attrNameLst>
                                          <p:attrName>style.visibility</p:attrName>
                                        </p:attrNameLst>
                                      </p:cBhvr>
                                      <p:to>
                                        <p:strVal val="visible"/>
                                      </p:to>
                                    </p:set>
                                    <p:animScale>
                                      <p:cBhvr>
                                        <p:cTn id="22"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8437"/>
                                        </p:tgtEl>
                                        <p:attrNameLst>
                                          <p:attrName>ppt_x,ppt_y</p:attrName>
                                        </p:attrNameLst>
                                      </p:cBhvr>
                                      <p:rCtr x="0" y="0"/>
                                    </p:animMotion>
                                    <p:animEffect transition="in" filter="fade">
                                      <p:cBhvr>
                                        <p:cTn id="24" dur="1000"/>
                                        <p:tgtEl>
                                          <p:spTgt spid="18437"/>
                                        </p:tgtEl>
                                      </p:cBhvr>
                                    </p:animEffect>
                                  </p:childTnLst>
                                </p:cTn>
                              </p:par>
                            </p:childTnLst>
                          </p:cTn>
                        </p:par>
                        <p:par>
                          <p:cTn id="25" fill="hold" nodeType="afterGroup">
                            <p:stCondLst>
                              <p:cond delay="1980"/>
                            </p:stCondLst>
                            <p:childTnLst>
                              <p:par>
                                <p:cTn id="26" presetID="22" presetClass="entr" presetSubtype="8" fill="hold" grpId="0" nodeType="after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par>
                          <p:cTn id="29" fill="hold" nodeType="afterGroup">
                            <p:stCondLst>
                              <p:cond delay="2480"/>
                            </p:stCondLst>
                            <p:childTnLst>
                              <p:par>
                                <p:cTn id="30" presetID="22" presetClass="entr" presetSubtype="2" fill="hold" grpId="0" nodeType="after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right)">
                                      <p:cBhvr>
                                        <p:cTn id="32" dur="500"/>
                                        <p:tgtEl>
                                          <p:spTgt spid="18438"/>
                                        </p:tgtEl>
                                      </p:cBhvr>
                                    </p:animEffect>
                                  </p:childTnLst>
                                </p:cTn>
                              </p:par>
                            </p:childTnLst>
                          </p:cTn>
                        </p:par>
                        <p:par>
                          <p:cTn id="33" fill="hold" nodeType="afterGroup">
                            <p:stCondLst>
                              <p:cond delay="2980"/>
                            </p:stCondLst>
                            <p:childTnLst>
                              <p:par>
                                <p:cTn id="34" presetID="31"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 calcmode="lin" valueType="num">
                                      <p:cBhvr>
                                        <p:cTn id="36" dur="500" fill="hold"/>
                                        <p:tgtEl>
                                          <p:spTgt spid="18439"/>
                                        </p:tgtEl>
                                        <p:attrNameLst>
                                          <p:attrName>ppt_w</p:attrName>
                                        </p:attrNameLst>
                                      </p:cBhvr>
                                      <p:tavLst>
                                        <p:tav tm="0">
                                          <p:val>
                                            <p:fltVal val="0"/>
                                          </p:val>
                                        </p:tav>
                                        <p:tav tm="100000">
                                          <p:val>
                                            <p:strVal val="#ppt_w"/>
                                          </p:val>
                                        </p:tav>
                                      </p:tavLst>
                                    </p:anim>
                                    <p:anim calcmode="lin" valueType="num">
                                      <p:cBhvr>
                                        <p:cTn id="37" dur="500" fill="hold"/>
                                        <p:tgtEl>
                                          <p:spTgt spid="18439"/>
                                        </p:tgtEl>
                                        <p:attrNameLst>
                                          <p:attrName>ppt_h</p:attrName>
                                        </p:attrNameLst>
                                      </p:cBhvr>
                                      <p:tavLst>
                                        <p:tav tm="0">
                                          <p:val>
                                            <p:fltVal val="0"/>
                                          </p:val>
                                        </p:tav>
                                        <p:tav tm="100000">
                                          <p:val>
                                            <p:strVal val="#ppt_h"/>
                                          </p:val>
                                        </p:tav>
                                      </p:tavLst>
                                    </p:anim>
                                    <p:anim calcmode="lin" valueType="num">
                                      <p:cBhvr>
                                        <p:cTn id="38" dur="500" fill="hold"/>
                                        <p:tgtEl>
                                          <p:spTgt spid="18439"/>
                                        </p:tgtEl>
                                        <p:attrNameLst>
                                          <p:attrName>style.rotation</p:attrName>
                                        </p:attrNameLst>
                                      </p:cBhvr>
                                      <p:tavLst>
                                        <p:tav tm="0">
                                          <p:val>
                                            <p:fltVal val="90"/>
                                          </p:val>
                                        </p:tav>
                                        <p:tav tm="100000">
                                          <p:val>
                                            <p:fltVal val="0"/>
                                          </p:val>
                                        </p:tav>
                                      </p:tavLst>
                                    </p:anim>
                                    <p:animEffect transition="in" filter="fade">
                                      <p:cBhvr>
                                        <p:cTn id="39" dur="500"/>
                                        <p:tgtEl>
                                          <p:spTgt spid="1843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440"/>
                                        </p:tgtEl>
                                        <p:attrNameLst>
                                          <p:attrName>style.visibility</p:attrName>
                                        </p:attrNameLst>
                                      </p:cBhvr>
                                      <p:to>
                                        <p:strVal val="visible"/>
                                      </p:to>
                                    </p:set>
                                    <p:anim calcmode="lin" valueType="num">
                                      <p:cBhvr>
                                        <p:cTn id="42" dur="500" fill="hold"/>
                                        <p:tgtEl>
                                          <p:spTgt spid="18440"/>
                                        </p:tgtEl>
                                        <p:attrNameLst>
                                          <p:attrName>ppt_w</p:attrName>
                                        </p:attrNameLst>
                                      </p:cBhvr>
                                      <p:tavLst>
                                        <p:tav tm="0">
                                          <p:val>
                                            <p:fltVal val="0"/>
                                          </p:val>
                                        </p:tav>
                                        <p:tav tm="100000">
                                          <p:val>
                                            <p:strVal val="#ppt_w"/>
                                          </p:val>
                                        </p:tav>
                                      </p:tavLst>
                                    </p:anim>
                                    <p:anim calcmode="lin" valueType="num">
                                      <p:cBhvr>
                                        <p:cTn id="43" dur="500" fill="hold"/>
                                        <p:tgtEl>
                                          <p:spTgt spid="18440"/>
                                        </p:tgtEl>
                                        <p:attrNameLst>
                                          <p:attrName>ppt_h</p:attrName>
                                        </p:attrNameLst>
                                      </p:cBhvr>
                                      <p:tavLst>
                                        <p:tav tm="0">
                                          <p:val>
                                            <p:fltVal val="0"/>
                                          </p:val>
                                        </p:tav>
                                        <p:tav tm="100000">
                                          <p:val>
                                            <p:strVal val="#ppt_h"/>
                                          </p:val>
                                        </p:tav>
                                      </p:tavLst>
                                    </p:anim>
                                    <p:anim calcmode="lin" valueType="num">
                                      <p:cBhvr>
                                        <p:cTn id="44" dur="500" fill="hold"/>
                                        <p:tgtEl>
                                          <p:spTgt spid="18440"/>
                                        </p:tgtEl>
                                        <p:attrNameLst>
                                          <p:attrName>style.rotation</p:attrName>
                                        </p:attrNameLst>
                                      </p:cBhvr>
                                      <p:tavLst>
                                        <p:tav tm="0">
                                          <p:val>
                                            <p:fltVal val="90"/>
                                          </p:val>
                                        </p:tav>
                                        <p:tav tm="100000">
                                          <p:val>
                                            <p:fltVal val="0"/>
                                          </p:val>
                                        </p:tav>
                                      </p:tavLst>
                                    </p:anim>
                                    <p:animEffect transition="in" filter="fade">
                                      <p:cBhvr>
                                        <p:cTn id="45" dur="500"/>
                                        <p:tgtEl>
                                          <p:spTgt spid="18440"/>
                                        </p:tgtEl>
                                      </p:cBhvr>
                                    </p:animEffect>
                                  </p:childTnLst>
                                </p:cTn>
                              </p:par>
                            </p:childTnLst>
                          </p:cTn>
                        </p:par>
                        <p:par>
                          <p:cTn id="46" fill="hold" nodeType="afterGroup">
                            <p:stCondLst>
                              <p:cond delay="3480"/>
                            </p:stCondLst>
                            <p:childTnLst>
                              <p:par>
                                <p:cTn id="47" presetID="22" presetClass="entr" presetSubtype="1" fill="hold" grpId="0" nodeType="after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wipe(up)">
                                      <p:cBhvr>
                                        <p:cTn id="49" dur="500"/>
                                        <p:tgtEl>
                                          <p:spTgt spid="18441"/>
                                        </p:tgtEl>
                                      </p:cBhvr>
                                    </p:animEffect>
                                  </p:childTnLst>
                                </p:cTn>
                              </p:par>
                            </p:childTnLst>
                          </p:cTn>
                        </p:par>
                        <p:par>
                          <p:cTn id="50" fill="hold" nodeType="afterGroup">
                            <p:stCondLst>
                              <p:cond delay="3980"/>
                            </p:stCondLst>
                            <p:childTnLst>
                              <p:par>
                                <p:cTn id="51" presetID="22" presetClass="entr" presetSubtype="8" fill="hold" grpId="0" nodeType="afterEffect">
                                  <p:stCondLst>
                                    <p:cond delay="0"/>
                                  </p:stCondLst>
                                  <p:childTnLst>
                                    <p:set>
                                      <p:cBhvr>
                                        <p:cTn id="52" dur="1" fill="hold">
                                          <p:stCondLst>
                                            <p:cond delay="0"/>
                                          </p:stCondLst>
                                        </p:cTn>
                                        <p:tgtEl>
                                          <p:spTgt spid="18442"/>
                                        </p:tgtEl>
                                        <p:attrNameLst>
                                          <p:attrName>style.visibility</p:attrName>
                                        </p:attrNameLst>
                                      </p:cBhvr>
                                      <p:to>
                                        <p:strVal val="visible"/>
                                      </p:to>
                                    </p:set>
                                    <p:animEffect transition="in" filter="wipe(left)">
                                      <p:cBhvr>
                                        <p:cTn id="53" dur="300"/>
                                        <p:tgtEl>
                                          <p:spTgt spid="18442"/>
                                        </p:tgtEl>
                                      </p:cBhvr>
                                    </p:animEffect>
                                  </p:childTnLst>
                                </p:cTn>
                              </p:par>
                            </p:childTnLst>
                          </p:cTn>
                        </p:par>
                        <p:par>
                          <p:cTn id="54" fill="hold" nodeType="afterGroup">
                            <p:stCondLst>
                              <p:cond delay="4280"/>
                            </p:stCondLst>
                            <p:childTnLst>
                              <p:par>
                                <p:cTn id="55" presetID="22" presetClass="entr" presetSubtype="2" fill="hold" grpId="0" nodeType="afterEffect">
                                  <p:stCondLst>
                                    <p:cond delay="0"/>
                                  </p:stCondLst>
                                  <p:childTnLst>
                                    <p:set>
                                      <p:cBhvr>
                                        <p:cTn id="56" dur="1" fill="hold">
                                          <p:stCondLst>
                                            <p:cond delay="0"/>
                                          </p:stCondLst>
                                        </p:cTn>
                                        <p:tgtEl>
                                          <p:spTgt spid="18443"/>
                                        </p:tgtEl>
                                        <p:attrNameLst>
                                          <p:attrName>style.visibility</p:attrName>
                                        </p:attrNameLst>
                                      </p:cBhvr>
                                      <p:to>
                                        <p:strVal val="visible"/>
                                      </p:to>
                                    </p:set>
                                    <p:animEffect transition="in" filter="wipe(right)">
                                      <p:cBhvr>
                                        <p:cTn id="57" dur="400"/>
                                        <p:tgtEl>
                                          <p:spTgt spid="18443"/>
                                        </p:tgtEl>
                                      </p:cBhvr>
                                    </p:animEffect>
                                  </p:childTnLst>
                                </p:cTn>
                              </p:par>
                            </p:childTnLst>
                          </p:cTn>
                        </p:par>
                        <p:par>
                          <p:cTn id="58" fill="hold" nodeType="afterGroup">
                            <p:stCondLst>
                              <p:cond delay="4680"/>
                            </p:stCondLst>
                            <p:childTnLst>
                              <p:par>
                                <p:cTn id="59" presetID="31" presetClass="entr" presetSubtype="0" fill="hold" grpId="0" nodeType="afterEffect">
                                  <p:stCondLst>
                                    <p:cond delay="0"/>
                                  </p:stCondLst>
                                  <p:childTnLst>
                                    <p:set>
                                      <p:cBhvr>
                                        <p:cTn id="60" dur="1" fill="hold">
                                          <p:stCondLst>
                                            <p:cond delay="0"/>
                                          </p:stCondLst>
                                        </p:cTn>
                                        <p:tgtEl>
                                          <p:spTgt spid="18448"/>
                                        </p:tgtEl>
                                        <p:attrNameLst>
                                          <p:attrName>style.visibility</p:attrName>
                                        </p:attrNameLst>
                                      </p:cBhvr>
                                      <p:to>
                                        <p:strVal val="visible"/>
                                      </p:to>
                                    </p:set>
                                    <p:anim calcmode="lin" valueType="num">
                                      <p:cBhvr>
                                        <p:cTn id="61" dur="300" fill="hold"/>
                                        <p:tgtEl>
                                          <p:spTgt spid="18448"/>
                                        </p:tgtEl>
                                        <p:attrNameLst>
                                          <p:attrName>ppt_w</p:attrName>
                                        </p:attrNameLst>
                                      </p:cBhvr>
                                      <p:tavLst>
                                        <p:tav tm="0">
                                          <p:val>
                                            <p:fltVal val="0"/>
                                          </p:val>
                                        </p:tav>
                                        <p:tav tm="100000">
                                          <p:val>
                                            <p:strVal val="#ppt_w"/>
                                          </p:val>
                                        </p:tav>
                                      </p:tavLst>
                                    </p:anim>
                                    <p:anim calcmode="lin" valueType="num">
                                      <p:cBhvr>
                                        <p:cTn id="62" dur="300" fill="hold"/>
                                        <p:tgtEl>
                                          <p:spTgt spid="18448"/>
                                        </p:tgtEl>
                                        <p:attrNameLst>
                                          <p:attrName>ppt_h</p:attrName>
                                        </p:attrNameLst>
                                      </p:cBhvr>
                                      <p:tavLst>
                                        <p:tav tm="0">
                                          <p:val>
                                            <p:fltVal val="0"/>
                                          </p:val>
                                        </p:tav>
                                        <p:tav tm="100000">
                                          <p:val>
                                            <p:strVal val="#ppt_h"/>
                                          </p:val>
                                        </p:tav>
                                      </p:tavLst>
                                    </p:anim>
                                    <p:anim calcmode="lin" valueType="num">
                                      <p:cBhvr>
                                        <p:cTn id="63" dur="300" fill="hold"/>
                                        <p:tgtEl>
                                          <p:spTgt spid="18448"/>
                                        </p:tgtEl>
                                        <p:attrNameLst>
                                          <p:attrName>style.rotation</p:attrName>
                                        </p:attrNameLst>
                                      </p:cBhvr>
                                      <p:tavLst>
                                        <p:tav tm="0">
                                          <p:val>
                                            <p:fltVal val="90"/>
                                          </p:val>
                                        </p:tav>
                                        <p:tav tm="100000">
                                          <p:val>
                                            <p:fltVal val="0"/>
                                          </p:val>
                                        </p:tav>
                                      </p:tavLst>
                                    </p:anim>
                                    <p:animEffect transition="in" filter="fade">
                                      <p:cBhvr>
                                        <p:cTn id="64" dur="300"/>
                                        <p:tgtEl>
                                          <p:spTgt spid="18448"/>
                                        </p:tgtEl>
                                      </p:cBhvr>
                                    </p:animEffect>
                                  </p:childTnLst>
                                </p:cTn>
                              </p:par>
                            </p:childTnLst>
                          </p:cTn>
                        </p:par>
                        <p:par>
                          <p:cTn id="65" fill="hold" nodeType="afterGroup">
                            <p:stCondLst>
                              <p:cond delay="4980"/>
                            </p:stCondLst>
                            <p:childTnLst>
                              <p:par>
                                <p:cTn id="66" presetID="22" presetClass="entr" presetSubtype="1" fill="hold" grpId="0" nodeType="after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up)">
                                      <p:cBhvr>
                                        <p:cTn id="68" dur="500"/>
                                        <p:tgtEl>
                                          <p:spTgt spid="18451"/>
                                        </p:tgtEl>
                                      </p:cBhvr>
                                    </p:animEffect>
                                  </p:childTnLst>
                                </p:cTn>
                              </p:par>
                            </p:childTnLst>
                          </p:cTn>
                        </p:par>
                        <p:par>
                          <p:cTn id="69" fill="hold" nodeType="afterGroup">
                            <p:stCondLst>
                              <p:cond delay="5480"/>
                            </p:stCondLst>
                            <p:childTnLst>
                              <p:par>
                                <p:cTn id="70" presetID="22" presetClass="entr" presetSubtype="8" fill="hold" grpId="0" nodeType="after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300"/>
                                        <p:tgtEl>
                                          <p:spTgt spid="18444"/>
                                        </p:tgtEl>
                                      </p:cBhvr>
                                    </p:animEffect>
                                  </p:childTnLst>
                                </p:cTn>
                              </p:par>
                            </p:childTnLst>
                          </p:cTn>
                        </p:par>
                        <p:par>
                          <p:cTn id="73" fill="hold" nodeType="afterGroup">
                            <p:stCondLst>
                              <p:cond delay="5780"/>
                            </p:stCondLst>
                            <p:childTnLst>
                              <p:par>
                                <p:cTn id="74" presetID="22" presetClass="entr" presetSubtype="2" fill="hold" grpId="0" nodeType="afterEffect">
                                  <p:stCondLst>
                                    <p:cond delay="0"/>
                                  </p:stCondLst>
                                  <p:childTnLst>
                                    <p:set>
                                      <p:cBhvr>
                                        <p:cTn id="75" dur="1" fill="hold">
                                          <p:stCondLst>
                                            <p:cond delay="0"/>
                                          </p:stCondLst>
                                        </p:cTn>
                                        <p:tgtEl>
                                          <p:spTgt spid="18445"/>
                                        </p:tgtEl>
                                        <p:attrNameLst>
                                          <p:attrName>style.visibility</p:attrName>
                                        </p:attrNameLst>
                                      </p:cBhvr>
                                      <p:to>
                                        <p:strVal val="visible"/>
                                      </p:to>
                                    </p:set>
                                    <p:animEffect transition="in" filter="wipe(right)">
                                      <p:cBhvr>
                                        <p:cTn id="76" dur="400"/>
                                        <p:tgtEl>
                                          <p:spTgt spid="18445"/>
                                        </p:tgtEl>
                                      </p:cBhvr>
                                    </p:animEffect>
                                  </p:childTnLst>
                                </p:cTn>
                              </p:par>
                            </p:childTnLst>
                          </p:cTn>
                        </p:par>
                        <p:par>
                          <p:cTn id="77" fill="hold" nodeType="afterGroup">
                            <p:stCondLst>
                              <p:cond delay="6180"/>
                            </p:stCondLst>
                            <p:childTnLst>
                              <p:par>
                                <p:cTn id="78" presetID="31" presetClass="entr" presetSubtype="0" fill="hold" grpId="0" nodeType="afterEffect">
                                  <p:stCondLst>
                                    <p:cond delay="0"/>
                                  </p:stCondLst>
                                  <p:childTnLst>
                                    <p:set>
                                      <p:cBhvr>
                                        <p:cTn id="79" dur="1" fill="hold">
                                          <p:stCondLst>
                                            <p:cond delay="0"/>
                                          </p:stCondLst>
                                        </p:cTn>
                                        <p:tgtEl>
                                          <p:spTgt spid="18449"/>
                                        </p:tgtEl>
                                        <p:attrNameLst>
                                          <p:attrName>style.visibility</p:attrName>
                                        </p:attrNameLst>
                                      </p:cBhvr>
                                      <p:to>
                                        <p:strVal val="visible"/>
                                      </p:to>
                                    </p:set>
                                    <p:anim calcmode="lin" valueType="num">
                                      <p:cBhvr>
                                        <p:cTn id="80" dur="300" fill="hold"/>
                                        <p:tgtEl>
                                          <p:spTgt spid="18449"/>
                                        </p:tgtEl>
                                        <p:attrNameLst>
                                          <p:attrName>ppt_w</p:attrName>
                                        </p:attrNameLst>
                                      </p:cBhvr>
                                      <p:tavLst>
                                        <p:tav tm="0">
                                          <p:val>
                                            <p:fltVal val="0"/>
                                          </p:val>
                                        </p:tav>
                                        <p:tav tm="100000">
                                          <p:val>
                                            <p:strVal val="#ppt_w"/>
                                          </p:val>
                                        </p:tav>
                                      </p:tavLst>
                                    </p:anim>
                                    <p:anim calcmode="lin" valueType="num">
                                      <p:cBhvr>
                                        <p:cTn id="81" dur="300" fill="hold"/>
                                        <p:tgtEl>
                                          <p:spTgt spid="18449"/>
                                        </p:tgtEl>
                                        <p:attrNameLst>
                                          <p:attrName>ppt_h</p:attrName>
                                        </p:attrNameLst>
                                      </p:cBhvr>
                                      <p:tavLst>
                                        <p:tav tm="0">
                                          <p:val>
                                            <p:fltVal val="0"/>
                                          </p:val>
                                        </p:tav>
                                        <p:tav tm="100000">
                                          <p:val>
                                            <p:strVal val="#ppt_h"/>
                                          </p:val>
                                        </p:tav>
                                      </p:tavLst>
                                    </p:anim>
                                    <p:anim calcmode="lin" valueType="num">
                                      <p:cBhvr>
                                        <p:cTn id="82" dur="300" fill="hold"/>
                                        <p:tgtEl>
                                          <p:spTgt spid="18449"/>
                                        </p:tgtEl>
                                        <p:attrNameLst>
                                          <p:attrName>style.rotation</p:attrName>
                                        </p:attrNameLst>
                                      </p:cBhvr>
                                      <p:tavLst>
                                        <p:tav tm="0">
                                          <p:val>
                                            <p:fltVal val="90"/>
                                          </p:val>
                                        </p:tav>
                                        <p:tav tm="100000">
                                          <p:val>
                                            <p:fltVal val="0"/>
                                          </p:val>
                                        </p:tav>
                                      </p:tavLst>
                                    </p:anim>
                                    <p:animEffect transition="in" filter="fade">
                                      <p:cBhvr>
                                        <p:cTn id="83" dur="300"/>
                                        <p:tgtEl>
                                          <p:spTgt spid="18449"/>
                                        </p:tgtEl>
                                      </p:cBhvr>
                                    </p:animEffect>
                                  </p:childTnLst>
                                </p:cTn>
                              </p:par>
                            </p:childTnLst>
                          </p:cTn>
                        </p:par>
                        <p:par>
                          <p:cTn id="84" fill="hold" nodeType="afterGroup">
                            <p:stCondLst>
                              <p:cond delay="6480"/>
                            </p:stCondLst>
                            <p:childTnLst>
                              <p:par>
                                <p:cTn id="85" presetID="22" presetClass="entr" presetSubtype="1" fill="hold" grpId="0" nodeType="afterEffect">
                                  <p:stCondLst>
                                    <p:cond delay="0"/>
                                  </p:stCondLst>
                                  <p:childTnLst>
                                    <p:set>
                                      <p:cBhvr>
                                        <p:cTn id="86" dur="1" fill="hold">
                                          <p:stCondLst>
                                            <p:cond delay="0"/>
                                          </p:stCondLst>
                                        </p:cTn>
                                        <p:tgtEl>
                                          <p:spTgt spid="18452"/>
                                        </p:tgtEl>
                                        <p:attrNameLst>
                                          <p:attrName>style.visibility</p:attrName>
                                        </p:attrNameLst>
                                      </p:cBhvr>
                                      <p:to>
                                        <p:strVal val="visible"/>
                                      </p:to>
                                    </p:set>
                                    <p:animEffect transition="in" filter="wipe(up)">
                                      <p:cBhvr>
                                        <p:cTn id="87" dur="500"/>
                                        <p:tgtEl>
                                          <p:spTgt spid="18452"/>
                                        </p:tgtEl>
                                      </p:cBhvr>
                                    </p:animEffect>
                                  </p:childTnLst>
                                </p:cTn>
                              </p:par>
                            </p:childTnLst>
                          </p:cTn>
                        </p:par>
                        <p:par>
                          <p:cTn id="88" fill="hold" nodeType="afterGroup">
                            <p:stCondLst>
                              <p:cond delay="6980"/>
                            </p:stCondLst>
                            <p:childTnLst>
                              <p:par>
                                <p:cTn id="89" presetID="22" presetClass="entr" presetSubtype="8" fill="hold" grpId="0" nodeType="afterEffect">
                                  <p:stCondLst>
                                    <p:cond delay="0"/>
                                  </p:stCondLst>
                                  <p:childTnLst>
                                    <p:set>
                                      <p:cBhvr>
                                        <p:cTn id="90" dur="1" fill="hold">
                                          <p:stCondLst>
                                            <p:cond delay="0"/>
                                          </p:stCondLst>
                                        </p:cTn>
                                        <p:tgtEl>
                                          <p:spTgt spid="18446"/>
                                        </p:tgtEl>
                                        <p:attrNameLst>
                                          <p:attrName>style.visibility</p:attrName>
                                        </p:attrNameLst>
                                      </p:cBhvr>
                                      <p:to>
                                        <p:strVal val="visible"/>
                                      </p:to>
                                    </p:set>
                                    <p:animEffect transition="in" filter="wipe(left)">
                                      <p:cBhvr>
                                        <p:cTn id="91" dur="300"/>
                                        <p:tgtEl>
                                          <p:spTgt spid="18446"/>
                                        </p:tgtEl>
                                      </p:cBhvr>
                                    </p:animEffect>
                                  </p:childTnLst>
                                </p:cTn>
                              </p:par>
                            </p:childTnLst>
                          </p:cTn>
                        </p:par>
                        <p:par>
                          <p:cTn id="92" fill="hold" nodeType="afterGroup">
                            <p:stCondLst>
                              <p:cond delay="7280"/>
                            </p:stCondLst>
                            <p:childTnLst>
                              <p:par>
                                <p:cTn id="93" presetID="22" presetClass="entr" presetSubtype="2" fill="hold" grpId="0" nodeType="afterEffect">
                                  <p:stCondLst>
                                    <p:cond delay="0"/>
                                  </p:stCondLst>
                                  <p:childTnLst>
                                    <p:set>
                                      <p:cBhvr>
                                        <p:cTn id="94" dur="1" fill="hold">
                                          <p:stCondLst>
                                            <p:cond delay="0"/>
                                          </p:stCondLst>
                                        </p:cTn>
                                        <p:tgtEl>
                                          <p:spTgt spid="18447"/>
                                        </p:tgtEl>
                                        <p:attrNameLst>
                                          <p:attrName>style.visibility</p:attrName>
                                        </p:attrNameLst>
                                      </p:cBhvr>
                                      <p:to>
                                        <p:strVal val="visible"/>
                                      </p:to>
                                    </p:set>
                                    <p:animEffect transition="in" filter="wipe(right)">
                                      <p:cBhvr>
                                        <p:cTn id="95" dur="400"/>
                                        <p:tgtEl>
                                          <p:spTgt spid="18447"/>
                                        </p:tgtEl>
                                      </p:cBhvr>
                                    </p:animEffect>
                                  </p:childTnLst>
                                </p:cTn>
                              </p:par>
                            </p:childTnLst>
                          </p:cTn>
                        </p:par>
                        <p:par>
                          <p:cTn id="96" fill="hold" nodeType="afterGroup">
                            <p:stCondLst>
                              <p:cond delay="7680"/>
                            </p:stCondLst>
                            <p:childTnLst>
                              <p:par>
                                <p:cTn id="97" presetID="31" presetClass="entr" presetSubtype="0" fill="hold" grpId="0" nodeType="afterEffect">
                                  <p:stCondLst>
                                    <p:cond delay="0"/>
                                  </p:stCondLst>
                                  <p:childTnLst>
                                    <p:set>
                                      <p:cBhvr>
                                        <p:cTn id="98" dur="1" fill="hold">
                                          <p:stCondLst>
                                            <p:cond delay="0"/>
                                          </p:stCondLst>
                                        </p:cTn>
                                        <p:tgtEl>
                                          <p:spTgt spid="18450"/>
                                        </p:tgtEl>
                                        <p:attrNameLst>
                                          <p:attrName>style.visibility</p:attrName>
                                        </p:attrNameLst>
                                      </p:cBhvr>
                                      <p:to>
                                        <p:strVal val="visible"/>
                                      </p:to>
                                    </p:set>
                                    <p:anim calcmode="lin" valueType="num">
                                      <p:cBhvr>
                                        <p:cTn id="99" dur="300" fill="hold"/>
                                        <p:tgtEl>
                                          <p:spTgt spid="18450"/>
                                        </p:tgtEl>
                                        <p:attrNameLst>
                                          <p:attrName>ppt_w</p:attrName>
                                        </p:attrNameLst>
                                      </p:cBhvr>
                                      <p:tavLst>
                                        <p:tav tm="0">
                                          <p:val>
                                            <p:fltVal val="0"/>
                                          </p:val>
                                        </p:tav>
                                        <p:tav tm="100000">
                                          <p:val>
                                            <p:strVal val="#ppt_w"/>
                                          </p:val>
                                        </p:tav>
                                      </p:tavLst>
                                    </p:anim>
                                    <p:anim calcmode="lin" valueType="num">
                                      <p:cBhvr>
                                        <p:cTn id="100" dur="300" fill="hold"/>
                                        <p:tgtEl>
                                          <p:spTgt spid="18450"/>
                                        </p:tgtEl>
                                        <p:attrNameLst>
                                          <p:attrName>ppt_h</p:attrName>
                                        </p:attrNameLst>
                                      </p:cBhvr>
                                      <p:tavLst>
                                        <p:tav tm="0">
                                          <p:val>
                                            <p:fltVal val="0"/>
                                          </p:val>
                                        </p:tav>
                                        <p:tav tm="100000">
                                          <p:val>
                                            <p:strVal val="#ppt_h"/>
                                          </p:val>
                                        </p:tav>
                                      </p:tavLst>
                                    </p:anim>
                                    <p:anim calcmode="lin" valueType="num">
                                      <p:cBhvr>
                                        <p:cTn id="101" dur="300" fill="hold"/>
                                        <p:tgtEl>
                                          <p:spTgt spid="18450"/>
                                        </p:tgtEl>
                                        <p:attrNameLst>
                                          <p:attrName>style.rotation</p:attrName>
                                        </p:attrNameLst>
                                      </p:cBhvr>
                                      <p:tavLst>
                                        <p:tav tm="0">
                                          <p:val>
                                            <p:fltVal val="90"/>
                                          </p:val>
                                        </p:tav>
                                        <p:tav tm="100000">
                                          <p:val>
                                            <p:fltVal val="0"/>
                                          </p:val>
                                        </p:tav>
                                      </p:tavLst>
                                    </p:anim>
                                    <p:animEffect transition="in" filter="fade">
                                      <p:cBhvr>
                                        <p:cTn id="102" dur="300"/>
                                        <p:tgtEl>
                                          <p:spTgt spid="18450"/>
                                        </p:tgtEl>
                                      </p:cBhvr>
                                    </p:animEffect>
                                  </p:childTnLst>
                                </p:cTn>
                              </p:par>
                            </p:childTnLst>
                          </p:cTn>
                        </p:par>
                        <p:par>
                          <p:cTn id="103" fill="hold" nodeType="afterGroup">
                            <p:stCondLst>
                              <p:cond delay="7980"/>
                            </p:stCondLst>
                            <p:childTnLst>
                              <p:par>
                                <p:cTn id="104" presetID="22" presetClass="entr" presetSubtype="1" fill="hold" grpId="0" nodeType="afterEffect">
                                  <p:stCondLst>
                                    <p:cond delay="0"/>
                                  </p:stCondLst>
                                  <p:childTnLst>
                                    <p:set>
                                      <p:cBhvr>
                                        <p:cTn id="105" dur="1" fill="hold">
                                          <p:stCondLst>
                                            <p:cond delay="0"/>
                                          </p:stCondLst>
                                        </p:cTn>
                                        <p:tgtEl>
                                          <p:spTgt spid="18453"/>
                                        </p:tgtEl>
                                        <p:attrNameLst>
                                          <p:attrName>style.visibility</p:attrName>
                                        </p:attrNameLst>
                                      </p:cBhvr>
                                      <p:to>
                                        <p:strVal val="visible"/>
                                      </p:to>
                                    </p:set>
                                    <p:animEffect transition="in" filter="wipe(up)">
                                      <p:cBhvr>
                                        <p:cTn id="10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nimBg="1"/>
      <p:bldP spid="18436" grpId="0" animBg="1"/>
      <p:bldP spid="18437" grpId="0" animBg="1" autoUpdateAnimBg="0"/>
      <p:bldP spid="18438" grpId="0" animBg="1"/>
      <p:bldP spid="18439" grpId="0" autoUpdateAnimBg="0"/>
      <p:bldP spid="18440" grpId="0" autoUpdateAnimBg="0"/>
      <p:bldP spid="18441" grpId="0" autoUpdateAnimBg="0"/>
      <p:bldP spid="18442" grpId="0" animBg="1"/>
      <p:bldP spid="18443" grpId="0" animBg="1"/>
      <p:bldP spid="18444" grpId="0" animBg="1"/>
      <p:bldP spid="18445" grpId="0" animBg="1"/>
      <p:bldP spid="18446" grpId="0" animBg="1"/>
      <p:bldP spid="18447" grpId="0" animBg="1"/>
      <p:bldP spid="18448"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2.2 </a:t>
            </a:r>
            <a:r>
              <a:rPr lang="zh-CN" altLang="en-US" sz="3000" b="1">
                <a:solidFill>
                  <a:schemeClr val="accent1"/>
                </a:solidFill>
                <a:latin typeface="微软雅黑" panose="020B0503020204020204" pitchFamily="34" charset="-122"/>
                <a:ea typeface="微软雅黑" panose="020B0503020204020204" pitchFamily="34" charset="-122"/>
              </a:rPr>
              <a:t>研究思路</a:t>
            </a:r>
          </a:p>
        </p:txBody>
      </p:sp>
      <p:sp>
        <p:nvSpPr>
          <p:cNvPr id="1945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0" name="Freeform 13"/>
          <p:cNvSpPr>
            <a:spLocks/>
          </p:cNvSpPr>
          <p:nvPr/>
        </p:nvSpPr>
        <p:spPr bwMode="auto">
          <a:xfrm>
            <a:off x="9939338" y="2349500"/>
            <a:ext cx="919162" cy="2638425"/>
          </a:xfrm>
          <a:custGeom>
            <a:avLst/>
            <a:gdLst>
              <a:gd name="T0" fmla="*/ 919162 w 1141"/>
              <a:gd name="T1" fmla="*/ 917573 h 3278"/>
              <a:gd name="T2" fmla="*/ 919162 w 1141"/>
              <a:gd name="T3" fmla="*/ 1720852 h 3278"/>
              <a:gd name="T4" fmla="*/ 0 w 1141"/>
              <a:gd name="T5" fmla="*/ 2638425 h 3278"/>
              <a:gd name="T6" fmla="*/ 0 w 1141"/>
              <a:gd name="T7" fmla="*/ 0 h 3278"/>
              <a:gd name="T8" fmla="*/ 919162 w 1141"/>
              <a:gd name="T9" fmla="*/ 917573 h 3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1" h="3278">
                <a:moveTo>
                  <a:pt x="1141" y="1140"/>
                </a:moveTo>
                <a:lnTo>
                  <a:pt x="1141" y="2138"/>
                </a:lnTo>
                <a:lnTo>
                  <a:pt x="0" y="3278"/>
                </a:lnTo>
                <a:lnTo>
                  <a:pt x="0" y="0"/>
                </a:lnTo>
                <a:lnTo>
                  <a:pt x="1141" y="114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1" name="Freeform 14"/>
          <p:cNvSpPr>
            <a:spLocks/>
          </p:cNvSpPr>
          <p:nvPr/>
        </p:nvSpPr>
        <p:spPr bwMode="auto">
          <a:xfrm>
            <a:off x="965200" y="3906838"/>
            <a:ext cx="9893300" cy="1244600"/>
          </a:xfrm>
          <a:custGeom>
            <a:avLst/>
            <a:gdLst>
              <a:gd name="T0" fmla="*/ 420872 w 12294"/>
              <a:gd name="T1" fmla="*/ 163424 h 1546"/>
              <a:gd name="T2" fmla="*/ 9893300 w 12294"/>
              <a:gd name="T3" fmla="*/ 163424 h 1546"/>
              <a:gd name="T4" fmla="*/ 8975108 w 12294"/>
              <a:gd name="T5" fmla="*/ 1081176 h 1546"/>
              <a:gd name="T6" fmla="*/ 420872 w 12294"/>
              <a:gd name="T7" fmla="*/ 1081176 h 1546"/>
              <a:gd name="T8" fmla="*/ 420872 w 12294"/>
              <a:gd name="T9" fmla="*/ 1244600 h 1546"/>
              <a:gd name="T10" fmla="*/ 210033 w 12294"/>
              <a:gd name="T11" fmla="*/ 933047 h 1546"/>
              <a:gd name="T12" fmla="*/ 0 w 12294"/>
              <a:gd name="T13" fmla="*/ 622300 h 1546"/>
              <a:gd name="T14" fmla="*/ 210033 w 12294"/>
              <a:gd name="T15" fmla="*/ 311553 h 1546"/>
              <a:gd name="T16" fmla="*/ 420872 w 12294"/>
              <a:gd name="T17" fmla="*/ 0 h 1546"/>
              <a:gd name="T18" fmla="*/ 420872 w 12294"/>
              <a:gd name="T19" fmla="*/ 163424 h 1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94" h="1546">
                <a:moveTo>
                  <a:pt x="523" y="203"/>
                </a:moveTo>
                <a:lnTo>
                  <a:pt x="12294" y="203"/>
                </a:lnTo>
                <a:lnTo>
                  <a:pt x="11153" y="1343"/>
                </a:lnTo>
                <a:lnTo>
                  <a:pt x="523" y="1343"/>
                </a:lnTo>
                <a:lnTo>
                  <a:pt x="523" y="1546"/>
                </a:lnTo>
                <a:lnTo>
                  <a:pt x="261" y="1159"/>
                </a:lnTo>
                <a:lnTo>
                  <a:pt x="0" y="773"/>
                </a:lnTo>
                <a:lnTo>
                  <a:pt x="261" y="387"/>
                </a:lnTo>
                <a:lnTo>
                  <a:pt x="523" y="0"/>
                </a:lnTo>
                <a:lnTo>
                  <a:pt x="523" y="2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2" name="Freeform 15"/>
          <p:cNvSpPr>
            <a:spLocks/>
          </p:cNvSpPr>
          <p:nvPr/>
        </p:nvSpPr>
        <p:spPr bwMode="auto">
          <a:xfrm>
            <a:off x="974725" y="2349500"/>
            <a:ext cx="9883775" cy="915988"/>
          </a:xfrm>
          <a:custGeom>
            <a:avLst/>
            <a:gdLst>
              <a:gd name="T0" fmla="*/ 0 w 12281"/>
              <a:gd name="T1" fmla="*/ 0 h 1140"/>
              <a:gd name="T2" fmla="*/ 8965496 w 12281"/>
              <a:gd name="T3" fmla="*/ 0 h 1140"/>
              <a:gd name="T4" fmla="*/ 9883775 w 12281"/>
              <a:gd name="T5" fmla="*/ 915988 h 1140"/>
              <a:gd name="T6" fmla="*/ 0 w 12281"/>
              <a:gd name="T7" fmla="*/ 915988 h 1140"/>
              <a:gd name="T8" fmla="*/ 458737 w 12281"/>
              <a:gd name="T9" fmla="*/ 457994 h 1140"/>
              <a:gd name="T10" fmla="*/ 0 w 122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81" h="1140">
                <a:moveTo>
                  <a:pt x="0" y="0"/>
                </a:moveTo>
                <a:lnTo>
                  <a:pt x="11140" y="0"/>
                </a:lnTo>
                <a:lnTo>
                  <a:pt x="12281" y="1140"/>
                </a:lnTo>
                <a:lnTo>
                  <a:pt x="0" y="1140"/>
                </a:lnTo>
                <a:lnTo>
                  <a:pt x="570" y="57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3" name="Oval 17"/>
          <p:cNvSpPr>
            <a:spLocks noChangeArrowheads="1"/>
          </p:cNvSpPr>
          <p:nvPr/>
        </p:nvSpPr>
        <p:spPr bwMode="auto">
          <a:xfrm>
            <a:off x="2287588" y="2552700"/>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1</a:t>
            </a:r>
            <a:endParaRPr lang="zh-CN" altLang="en-US" sz="2000" b="1">
              <a:solidFill>
                <a:schemeClr val="bg1"/>
              </a:solidFill>
            </a:endParaRPr>
          </a:p>
        </p:txBody>
      </p:sp>
      <p:sp>
        <p:nvSpPr>
          <p:cNvPr id="19464" name="TextBox 7"/>
          <p:cNvSpPr txBox="1">
            <a:spLocks noChangeArrowheads="1"/>
          </p:cNvSpPr>
          <p:nvPr/>
        </p:nvSpPr>
        <p:spPr bwMode="auto">
          <a:xfrm>
            <a:off x="1635125"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65" name="Oval 17"/>
          <p:cNvSpPr>
            <a:spLocks noChangeArrowheads="1"/>
          </p:cNvSpPr>
          <p:nvPr/>
        </p:nvSpPr>
        <p:spPr bwMode="auto">
          <a:xfrm>
            <a:off x="51879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2</a:t>
            </a:r>
            <a:endParaRPr lang="zh-CN" altLang="en-US" sz="2000" b="1">
              <a:solidFill>
                <a:schemeClr val="bg1"/>
              </a:solidFill>
            </a:endParaRPr>
          </a:p>
        </p:txBody>
      </p:sp>
      <p:sp>
        <p:nvSpPr>
          <p:cNvPr id="19466" name="Oval 17"/>
          <p:cNvSpPr>
            <a:spLocks noChangeArrowheads="1"/>
          </p:cNvSpPr>
          <p:nvPr/>
        </p:nvSpPr>
        <p:spPr bwMode="auto">
          <a:xfrm>
            <a:off x="81724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3</a:t>
            </a:r>
            <a:endParaRPr lang="zh-CN" altLang="en-US" sz="2000" b="1">
              <a:solidFill>
                <a:schemeClr val="bg1"/>
              </a:solidFill>
            </a:endParaRPr>
          </a:p>
        </p:txBody>
      </p:sp>
      <p:sp>
        <p:nvSpPr>
          <p:cNvPr id="19467" name="Oval 17"/>
          <p:cNvSpPr>
            <a:spLocks noChangeArrowheads="1"/>
          </p:cNvSpPr>
          <p:nvPr/>
        </p:nvSpPr>
        <p:spPr bwMode="auto">
          <a:xfrm>
            <a:off x="2287588" y="4275138"/>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6</a:t>
            </a:r>
            <a:endParaRPr lang="zh-CN" altLang="en-US" sz="2000" b="1">
              <a:solidFill>
                <a:schemeClr val="bg1"/>
              </a:solidFill>
            </a:endParaRPr>
          </a:p>
        </p:txBody>
      </p:sp>
      <p:sp>
        <p:nvSpPr>
          <p:cNvPr id="19468" name="Oval 17"/>
          <p:cNvSpPr>
            <a:spLocks noChangeArrowheads="1"/>
          </p:cNvSpPr>
          <p:nvPr/>
        </p:nvSpPr>
        <p:spPr bwMode="auto">
          <a:xfrm>
            <a:off x="51879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5</a:t>
            </a:r>
            <a:endParaRPr lang="zh-CN" altLang="en-US" sz="2000" b="1">
              <a:solidFill>
                <a:schemeClr val="bg1"/>
              </a:solidFill>
            </a:endParaRPr>
          </a:p>
        </p:txBody>
      </p:sp>
      <p:sp>
        <p:nvSpPr>
          <p:cNvPr id="19469" name="Oval 17"/>
          <p:cNvSpPr>
            <a:spLocks noChangeArrowheads="1"/>
          </p:cNvSpPr>
          <p:nvPr/>
        </p:nvSpPr>
        <p:spPr bwMode="auto">
          <a:xfrm>
            <a:off x="81724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4</a:t>
            </a:r>
            <a:endParaRPr lang="zh-CN" altLang="en-US" sz="2000" b="1">
              <a:solidFill>
                <a:schemeClr val="bg1"/>
              </a:solidFill>
            </a:endParaRPr>
          </a:p>
        </p:txBody>
      </p:sp>
      <p:sp>
        <p:nvSpPr>
          <p:cNvPr id="19470" name="TextBox 14"/>
          <p:cNvSpPr txBox="1">
            <a:spLocks noChangeArrowheads="1"/>
          </p:cNvSpPr>
          <p:nvPr/>
        </p:nvSpPr>
        <p:spPr bwMode="auto">
          <a:xfrm>
            <a:off x="4483100" y="1025525"/>
            <a:ext cx="19192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1" name="TextBox 15"/>
          <p:cNvSpPr txBox="1">
            <a:spLocks noChangeArrowheads="1"/>
          </p:cNvSpPr>
          <p:nvPr/>
        </p:nvSpPr>
        <p:spPr bwMode="auto">
          <a:xfrm>
            <a:off x="7466013"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2" name="TextBox 16"/>
          <p:cNvSpPr txBox="1">
            <a:spLocks noChangeArrowheads="1"/>
          </p:cNvSpPr>
          <p:nvPr/>
        </p:nvSpPr>
        <p:spPr bwMode="auto">
          <a:xfrm>
            <a:off x="1635125"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3" name="TextBox 17"/>
          <p:cNvSpPr txBox="1">
            <a:spLocks noChangeArrowheads="1"/>
          </p:cNvSpPr>
          <p:nvPr/>
        </p:nvSpPr>
        <p:spPr bwMode="auto">
          <a:xfrm>
            <a:off x="4483100" y="5151438"/>
            <a:ext cx="191928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4" name="TextBox 18"/>
          <p:cNvSpPr txBox="1">
            <a:spLocks noChangeArrowheads="1"/>
          </p:cNvSpPr>
          <p:nvPr/>
        </p:nvSpPr>
        <p:spPr bwMode="auto">
          <a:xfrm>
            <a:off x="7466013"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nodeType="afterGroup">
                            <p:stCondLst>
                              <p:cond delay="980"/>
                            </p:stCondLst>
                            <p:childTnLst>
                              <p:par>
                                <p:cTn id="20" presetID="22" presetClass="entr" presetSubtype="8" fill="hold" grpId="0" nodeType="after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1000"/>
                                        <p:tgtEl>
                                          <p:spTgt spid="19462"/>
                                        </p:tgtEl>
                                      </p:cBhvr>
                                    </p:animEffect>
                                  </p:childTnLst>
                                </p:cTn>
                              </p:par>
                            </p:childTnLst>
                          </p:cTn>
                        </p:par>
                        <p:par>
                          <p:cTn id="23" fill="hold" nodeType="afterGroup">
                            <p:stCondLst>
                              <p:cond delay="1980"/>
                            </p:stCondLst>
                            <p:childTnLst>
                              <p:par>
                                <p:cTn id="24" presetID="22" presetClass="entr" presetSubtype="1" fill="hold" grpId="0" nodeType="afterEffect">
                                  <p:stCondLst>
                                    <p:cond delay="0"/>
                                  </p:stCondLst>
                                  <p:childTnLst>
                                    <p:set>
                                      <p:cBhvr>
                                        <p:cTn id="25" dur="1" fill="hold">
                                          <p:stCondLst>
                                            <p:cond delay="0"/>
                                          </p:stCondLst>
                                        </p:cTn>
                                        <p:tgtEl>
                                          <p:spTgt spid="19460"/>
                                        </p:tgtEl>
                                        <p:attrNameLst>
                                          <p:attrName>style.visibility</p:attrName>
                                        </p:attrNameLst>
                                      </p:cBhvr>
                                      <p:to>
                                        <p:strVal val="visible"/>
                                      </p:to>
                                    </p:set>
                                    <p:animEffect transition="in" filter="wipe(up)">
                                      <p:cBhvr>
                                        <p:cTn id="26" dur="500"/>
                                        <p:tgtEl>
                                          <p:spTgt spid="19460"/>
                                        </p:tgtEl>
                                      </p:cBhvr>
                                    </p:animEffect>
                                  </p:childTnLst>
                                </p:cTn>
                              </p:par>
                            </p:childTnLst>
                          </p:cTn>
                        </p:par>
                        <p:par>
                          <p:cTn id="27" fill="hold" nodeType="afterGroup">
                            <p:stCondLst>
                              <p:cond delay="2480"/>
                            </p:stCondLst>
                            <p:childTnLst>
                              <p:par>
                                <p:cTn id="28" presetID="22" presetClass="entr" presetSubtype="2" fill="hold" grpId="0" nodeType="afterEffect">
                                  <p:stCondLst>
                                    <p:cond delay="0"/>
                                  </p:stCondLst>
                                  <p:childTnLst>
                                    <p:set>
                                      <p:cBhvr>
                                        <p:cTn id="29" dur="1" fill="hold">
                                          <p:stCondLst>
                                            <p:cond delay="0"/>
                                          </p:stCondLst>
                                        </p:cTn>
                                        <p:tgtEl>
                                          <p:spTgt spid="19461"/>
                                        </p:tgtEl>
                                        <p:attrNameLst>
                                          <p:attrName>style.visibility</p:attrName>
                                        </p:attrNameLst>
                                      </p:cBhvr>
                                      <p:to>
                                        <p:strVal val="visible"/>
                                      </p:to>
                                    </p:set>
                                    <p:animEffect transition="in" filter="wipe(right)">
                                      <p:cBhvr>
                                        <p:cTn id="30" dur="1000"/>
                                        <p:tgtEl>
                                          <p:spTgt spid="19461"/>
                                        </p:tgtEl>
                                      </p:cBhvr>
                                    </p:animEffect>
                                  </p:childTnLst>
                                </p:cTn>
                              </p:par>
                            </p:childTnLst>
                          </p:cTn>
                        </p:par>
                        <p:par>
                          <p:cTn id="31" fill="hold" nodeType="afterGroup">
                            <p:stCondLst>
                              <p:cond delay="3480"/>
                            </p:stCondLst>
                            <p:childTnLst>
                              <p:par>
                                <p:cTn id="32" presetID="2" presetClass="entr" presetSubtype="6" fill="hold" grpId="0" nodeType="afterEffect">
                                  <p:stCondLst>
                                    <p:cond delay="0"/>
                                  </p:stCondLst>
                                  <p:childTnLst>
                                    <p:set>
                                      <p:cBhvr>
                                        <p:cTn id="33" dur="1" fill="hold">
                                          <p:stCondLst>
                                            <p:cond delay="0"/>
                                          </p:stCondLst>
                                        </p:cTn>
                                        <p:tgtEl>
                                          <p:spTgt spid="19463"/>
                                        </p:tgtEl>
                                        <p:attrNameLst>
                                          <p:attrName>style.visibility</p:attrName>
                                        </p:attrNameLst>
                                      </p:cBhvr>
                                      <p:to>
                                        <p:strVal val="visible"/>
                                      </p:to>
                                    </p:set>
                                    <p:anim calcmode="lin" valueType="num">
                                      <p:cBhvr additive="base">
                                        <p:cTn id="34" dur="500" fill="hold"/>
                                        <p:tgtEl>
                                          <p:spTgt spid="19463"/>
                                        </p:tgtEl>
                                        <p:attrNameLst>
                                          <p:attrName>ppt_x</p:attrName>
                                        </p:attrNameLst>
                                      </p:cBhvr>
                                      <p:tavLst>
                                        <p:tav tm="0">
                                          <p:val>
                                            <p:strVal val="1+#ppt_w/2"/>
                                          </p:val>
                                        </p:tav>
                                        <p:tav tm="100000">
                                          <p:val>
                                            <p:strVal val="#ppt_x"/>
                                          </p:val>
                                        </p:tav>
                                      </p:tavLst>
                                    </p:anim>
                                    <p:anim calcmode="lin" valueType="num">
                                      <p:cBhvr additive="base">
                                        <p:cTn id="35" dur="500" fill="hold"/>
                                        <p:tgtEl>
                                          <p:spTgt spid="19463"/>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200"/>
                                  </p:stCondLst>
                                  <p:childTnLst>
                                    <p:set>
                                      <p:cBhvr>
                                        <p:cTn id="37" dur="1" fill="hold">
                                          <p:stCondLst>
                                            <p:cond delay="0"/>
                                          </p:stCondLst>
                                        </p:cTn>
                                        <p:tgtEl>
                                          <p:spTgt spid="19465"/>
                                        </p:tgtEl>
                                        <p:attrNameLst>
                                          <p:attrName>style.visibility</p:attrName>
                                        </p:attrNameLst>
                                      </p:cBhvr>
                                      <p:to>
                                        <p:strVal val="visible"/>
                                      </p:to>
                                    </p:set>
                                    <p:anim calcmode="lin" valueType="num">
                                      <p:cBhvr additive="base">
                                        <p:cTn id="38" dur="500" fill="hold"/>
                                        <p:tgtEl>
                                          <p:spTgt spid="19465"/>
                                        </p:tgtEl>
                                        <p:attrNameLst>
                                          <p:attrName>ppt_x</p:attrName>
                                        </p:attrNameLst>
                                      </p:cBhvr>
                                      <p:tavLst>
                                        <p:tav tm="0">
                                          <p:val>
                                            <p:strVal val="1+#ppt_w/2"/>
                                          </p:val>
                                        </p:tav>
                                        <p:tav tm="100000">
                                          <p:val>
                                            <p:strVal val="#ppt_x"/>
                                          </p:val>
                                        </p:tav>
                                      </p:tavLst>
                                    </p:anim>
                                    <p:anim calcmode="lin" valueType="num">
                                      <p:cBhvr additive="base">
                                        <p:cTn id="39" dur="500" fill="hold"/>
                                        <p:tgtEl>
                                          <p:spTgt spid="19465"/>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400"/>
                                  </p:stCondLst>
                                  <p:childTnLst>
                                    <p:set>
                                      <p:cBhvr>
                                        <p:cTn id="41" dur="1" fill="hold">
                                          <p:stCondLst>
                                            <p:cond delay="0"/>
                                          </p:stCondLst>
                                        </p:cTn>
                                        <p:tgtEl>
                                          <p:spTgt spid="19466"/>
                                        </p:tgtEl>
                                        <p:attrNameLst>
                                          <p:attrName>style.visibility</p:attrName>
                                        </p:attrNameLst>
                                      </p:cBhvr>
                                      <p:to>
                                        <p:strVal val="visible"/>
                                      </p:to>
                                    </p:set>
                                    <p:anim calcmode="lin" valueType="num">
                                      <p:cBhvr additive="base">
                                        <p:cTn id="42" dur="500" fill="hold"/>
                                        <p:tgtEl>
                                          <p:spTgt spid="19466"/>
                                        </p:tgtEl>
                                        <p:attrNameLst>
                                          <p:attrName>ppt_x</p:attrName>
                                        </p:attrNameLst>
                                      </p:cBhvr>
                                      <p:tavLst>
                                        <p:tav tm="0">
                                          <p:val>
                                            <p:strVal val="1+#ppt_w/2"/>
                                          </p:val>
                                        </p:tav>
                                        <p:tav tm="100000">
                                          <p:val>
                                            <p:strVal val="#ppt_x"/>
                                          </p:val>
                                        </p:tav>
                                      </p:tavLst>
                                    </p:anim>
                                    <p:anim calcmode="lin" valueType="num">
                                      <p:cBhvr additive="base">
                                        <p:cTn id="43" dur="500" fill="hold"/>
                                        <p:tgtEl>
                                          <p:spTgt spid="1946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80"/>
                            </p:stCondLst>
                            <p:childTnLst>
                              <p:par>
                                <p:cTn id="45" presetID="22" presetClass="entr" presetSubtype="4" fill="hold" grpId="0" nodeType="afterEffect">
                                  <p:stCondLst>
                                    <p:cond delay="0"/>
                                  </p:stCondLst>
                                  <p:childTnLst>
                                    <p:set>
                                      <p:cBhvr>
                                        <p:cTn id="46" dur="1" fill="hold">
                                          <p:stCondLst>
                                            <p:cond delay="0"/>
                                          </p:stCondLst>
                                        </p:cTn>
                                        <p:tgtEl>
                                          <p:spTgt spid="19464"/>
                                        </p:tgtEl>
                                        <p:attrNameLst>
                                          <p:attrName>style.visibility</p:attrName>
                                        </p:attrNameLst>
                                      </p:cBhvr>
                                      <p:to>
                                        <p:strVal val="visible"/>
                                      </p:to>
                                    </p:set>
                                    <p:animEffect transition="in" filter="wipe(down)">
                                      <p:cBhvr>
                                        <p:cTn id="47" dur="500"/>
                                        <p:tgtEl>
                                          <p:spTgt spid="19464"/>
                                        </p:tgtEl>
                                      </p:cBhvr>
                                    </p:animEffect>
                                  </p:childTnLst>
                                </p:cTn>
                              </p:par>
                              <p:par>
                                <p:cTn id="48" presetID="22" presetClass="entr" presetSubtype="4" fill="hold" grpId="0" nodeType="withEffect">
                                  <p:stCondLst>
                                    <p:cond delay="200"/>
                                  </p:stCondLst>
                                  <p:childTnLst>
                                    <p:set>
                                      <p:cBhvr>
                                        <p:cTn id="49" dur="1" fill="hold">
                                          <p:stCondLst>
                                            <p:cond delay="0"/>
                                          </p:stCondLst>
                                        </p:cTn>
                                        <p:tgtEl>
                                          <p:spTgt spid="19470"/>
                                        </p:tgtEl>
                                        <p:attrNameLst>
                                          <p:attrName>style.visibility</p:attrName>
                                        </p:attrNameLst>
                                      </p:cBhvr>
                                      <p:to>
                                        <p:strVal val="visible"/>
                                      </p:to>
                                    </p:set>
                                    <p:animEffect transition="in" filter="wipe(down)">
                                      <p:cBhvr>
                                        <p:cTn id="50" dur="500"/>
                                        <p:tgtEl>
                                          <p:spTgt spid="19470"/>
                                        </p:tgtEl>
                                      </p:cBhvr>
                                    </p:animEffect>
                                  </p:childTnLst>
                                </p:cTn>
                              </p:par>
                              <p:par>
                                <p:cTn id="51" presetID="22" presetClass="entr" presetSubtype="4" fill="hold" grpId="0" nodeType="withEffect">
                                  <p:stCondLst>
                                    <p:cond delay="400"/>
                                  </p:stCondLst>
                                  <p:childTnLst>
                                    <p:set>
                                      <p:cBhvr>
                                        <p:cTn id="52" dur="1" fill="hold">
                                          <p:stCondLst>
                                            <p:cond delay="0"/>
                                          </p:stCondLst>
                                        </p:cTn>
                                        <p:tgtEl>
                                          <p:spTgt spid="19471"/>
                                        </p:tgtEl>
                                        <p:attrNameLst>
                                          <p:attrName>style.visibility</p:attrName>
                                        </p:attrNameLst>
                                      </p:cBhvr>
                                      <p:to>
                                        <p:strVal val="visible"/>
                                      </p:to>
                                    </p:set>
                                    <p:animEffect transition="in" filter="wipe(down)">
                                      <p:cBhvr>
                                        <p:cTn id="53" dur="500"/>
                                        <p:tgtEl>
                                          <p:spTgt spid="19471"/>
                                        </p:tgtEl>
                                      </p:cBhvr>
                                    </p:animEffect>
                                  </p:childTnLst>
                                </p:cTn>
                              </p:par>
                            </p:childTnLst>
                          </p:cTn>
                        </p:par>
                        <p:par>
                          <p:cTn id="54" fill="hold" nodeType="afterGroup">
                            <p:stCondLst>
                              <p:cond delay="5280"/>
                            </p:stCondLst>
                            <p:childTnLst>
                              <p:par>
                                <p:cTn id="55" presetID="2" presetClass="entr" presetSubtype="3" fill="hold" grpId="0" nodeType="afterEffect">
                                  <p:stCondLst>
                                    <p:cond delay="0"/>
                                  </p:stCondLst>
                                  <p:childTnLst>
                                    <p:set>
                                      <p:cBhvr>
                                        <p:cTn id="56" dur="1" fill="hold">
                                          <p:stCondLst>
                                            <p:cond delay="0"/>
                                          </p:stCondLst>
                                        </p:cTn>
                                        <p:tgtEl>
                                          <p:spTgt spid="19467"/>
                                        </p:tgtEl>
                                        <p:attrNameLst>
                                          <p:attrName>style.visibility</p:attrName>
                                        </p:attrNameLst>
                                      </p:cBhvr>
                                      <p:to>
                                        <p:strVal val="visible"/>
                                      </p:to>
                                    </p:set>
                                    <p:anim calcmode="lin" valueType="num">
                                      <p:cBhvr additive="base">
                                        <p:cTn id="57" dur="500" fill="hold"/>
                                        <p:tgtEl>
                                          <p:spTgt spid="19467"/>
                                        </p:tgtEl>
                                        <p:attrNameLst>
                                          <p:attrName>ppt_x</p:attrName>
                                        </p:attrNameLst>
                                      </p:cBhvr>
                                      <p:tavLst>
                                        <p:tav tm="0">
                                          <p:val>
                                            <p:strVal val="1+#ppt_w/2"/>
                                          </p:val>
                                        </p:tav>
                                        <p:tav tm="100000">
                                          <p:val>
                                            <p:strVal val="#ppt_x"/>
                                          </p:val>
                                        </p:tav>
                                      </p:tavLst>
                                    </p:anim>
                                    <p:anim calcmode="lin" valueType="num">
                                      <p:cBhvr additive="base">
                                        <p:cTn id="58" dur="500" fill="hold"/>
                                        <p:tgtEl>
                                          <p:spTgt spid="19467"/>
                                        </p:tgtEl>
                                        <p:attrNameLst>
                                          <p:attrName>ppt_y</p:attrName>
                                        </p:attrNameLst>
                                      </p:cBhvr>
                                      <p:tavLst>
                                        <p:tav tm="0">
                                          <p:val>
                                            <p:strVal val="0-#ppt_h/2"/>
                                          </p:val>
                                        </p:tav>
                                        <p:tav tm="100000">
                                          <p:val>
                                            <p:strVal val="#ppt_y"/>
                                          </p:val>
                                        </p:tav>
                                      </p:tavLst>
                                    </p:anim>
                                  </p:childTnLst>
                                </p:cTn>
                              </p:par>
                              <p:par>
                                <p:cTn id="59" presetID="2" presetClass="entr" presetSubtype="3" fill="hold" grpId="0" nodeType="withEffect">
                                  <p:stCondLst>
                                    <p:cond delay="200"/>
                                  </p:stCondLst>
                                  <p:childTnLst>
                                    <p:set>
                                      <p:cBhvr>
                                        <p:cTn id="60" dur="1" fill="hold">
                                          <p:stCondLst>
                                            <p:cond delay="0"/>
                                          </p:stCondLst>
                                        </p:cTn>
                                        <p:tgtEl>
                                          <p:spTgt spid="19468"/>
                                        </p:tgtEl>
                                        <p:attrNameLst>
                                          <p:attrName>style.visibility</p:attrName>
                                        </p:attrNameLst>
                                      </p:cBhvr>
                                      <p:to>
                                        <p:strVal val="visible"/>
                                      </p:to>
                                    </p:set>
                                    <p:anim calcmode="lin" valueType="num">
                                      <p:cBhvr additive="base">
                                        <p:cTn id="61" dur="500" fill="hold"/>
                                        <p:tgtEl>
                                          <p:spTgt spid="19468"/>
                                        </p:tgtEl>
                                        <p:attrNameLst>
                                          <p:attrName>ppt_x</p:attrName>
                                        </p:attrNameLst>
                                      </p:cBhvr>
                                      <p:tavLst>
                                        <p:tav tm="0">
                                          <p:val>
                                            <p:strVal val="1+#ppt_w/2"/>
                                          </p:val>
                                        </p:tav>
                                        <p:tav tm="100000">
                                          <p:val>
                                            <p:strVal val="#ppt_x"/>
                                          </p:val>
                                        </p:tav>
                                      </p:tavLst>
                                    </p:anim>
                                    <p:anim calcmode="lin" valueType="num">
                                      <p:cBhvr additive="base">
                                        <p:cTn id="62" dur="500" fill="hold"/>
                                        <p:tgtEl>
                                          <p:spTgt spid="19468"/>
                                        </p:tgtEl>
                                        <p:attrNameLst>
                                          <p:attrName>ppt_y</p:attrName>
                                        </p:attrNameLst>
                                      </p:cBhvr>
                                      <p:tavLst>
                                        <p:tav tm="0">
                                          <p:val>
                                            <p:strVal val="0-#ppt_h/2"/>
                                          </p:val>
                                        </p:tav>
                                        <p:tav tm="100000">
                                          <p:val>
                                            <p:strVal val="#ppt_y"/>
                                          </p:val>
                                        </p:tav>
                                      </p:tavLst>
                                    </p:anim>
                                  </p:childTnLst>
                                </p:cTn>
                              </p:par>
                              <p:par>
                                <p:cTn id="63" presetID="2" presetClass="entr" presetSubtype="3" fill="hold" grpId="0" nodeType="withEffect">
                                  <p:stCondLst>
                                    <p:cond delay="400"/>
                                  </p:stCondLst>
                                  <p:childTnLst>
                                    <p:set>
                                      <p:cBhvr>
                                        <p:cTn id="64" dur="1" fill="hold">
                                          <p:stCondLst>
                                            <p:cond delay="0"/>
                                          </p:stCondLst>
                                        </p:cTn>
                                        <p:tgtEl>
                                          <p:spTgt spid="19469"/>
                                        </p:tgtEl>
                                        <p:attrNameLst>
                                          <p:attrName>style.visibility</p:attrName>
                                        </p:attrNameLst>
                                      </p:cBhvr>
                                      <p:to>
                                        <p:strVal val="visible"/>
                                      </p:to>
                                    </p:set>
                                    <p:anim calcmode="lin" valueType="num">
                                      <p:cBhvr additive="base">
                                        <p:cTn id="65" dur="500" fill="hold"/>
                                        <p:tgtEl>
                                          <p:spTgt spid="19469"/>
                                        </p:tgtEl>
                                        <p:attrNameLst>
                                          <p:attrName>ppt_x</p:attrName>
                                        </p:attrNameLst>
                                      </p:cBhvr>
                                      <p:tavLst>
                                        <p:tav tm="0">
                                          <p:val>
                                            <p:strVal val="1+#ppt_w/2"/>
                                          </p:val>
                                        </p:tav>
                                        <p:tav tm="100000">
                                          <p:val>
                                            <p:strVal val="#ppt_x"/>
                                          </p:val>
                                        </p:tav>
                                      </p:tavLst>
                                    </p:anim>
                                    <p:anim calcmode="lin" valueType="num">
                                      <p:cBhvr additive="base">
                                        <p:cTn id="66" dur="500" fill="hold"/>
                                        <p:tgtEl>
                                          <p:spTgt spid="19469"/>
                                        </p:tgtEl>
                                        <p:attrNameLst>
                                          <p:attrName>ppt_y</p:attrName>
                                        </p:attrNameLst>
                                      </p:cBhvr>
                                      <p:tavLst>
                                        <p:tav tm="0">
                                          <p:val>
                                            <p:strVal val="0-#ppt_h/2"/>
                                          </p:val>
                                        </p:tav>
                                        <p:tav tm="100000">
                                          <p:val>
                                            <p:strVal val="#ppt_y"/>
                                          </p:val>
                                        </p:tav>
                                      </p:tavLst>
                                    </p:anim>
                                  </p:childTnLst>
                                </p:cTn>
                              </p:par>
                            </p:childTnLst>
                          </p:cTn>
                        </p:par>
                        <p:par>
                          <p:cTn id="67" fill="hold" nodeType="afterGroup">
                            <p:stCondLst>
                              <p:cond delay="6180"/>
                            </p:stCondLst>
                            <p:childTnLst>
                              <p:par>
                                <p:cTn id="68" presetID="22" presetClass="entr" presetSubtype="1" fill="hold" grpId="0" nodeType="afterEffect">
                                  <p:stCondLst>
                                    <p:cond delay="0"/>
                                  </p:stCondLst>
                                  <p:childTnLst>
                                    <p:set>
                                      <p:cBhvr>
                                        <p:cTn id="69" dur="1" fill="hold">
                                          <p:stCondLst>
                                            <p:cond delay="0"/>
                                          </p:stCondLst>
                                        </p:cTn>
                                        <p:tgtEl>
                                          <p:spTgt spid="19472"/>
                                        </p:tgtEl>
                                        <p:attrNameLst>
                                          <p:attrName>style.visibility</p:attrName>
                                        </p:attrNameLst>
                                      </p:cBhvr>
                                      <p:to>
                                        <p:strVal val="visible"/>
                                      </p:to>
                                    </p:set>
                                    <p:animEffect transition="in" filter="wipe(up)">
                                      <p:cBhvr>
                                        <p:cTn id="70" dur="500"/>
                                        <p:tgtEl>
                                          <p:spTgt spid="19472"/>
                                        </p:tgtEl>
                                      </p:cBhvr>
                                    </p:animEffect>
                                  </p:childTnLst>
                                </p:cTn>
                              </p:par>
                              <p:par>
                                <p:cTn id="71" presetID="22" presetClass="entr" presetSubtype="1" fill="hold" grpId="0" nodeType="withEffect">
                                  <p:stCondLst>
                                    <p:cond delay="200"/>
                                  </p:stCondLst>
                                  <p:childTnLst>
                                    <p:set>
                                      <p:cBhvr>
                                        <p:cTn id="72" dur="1" fill="hold">
                                          <p:stCondLst>
                                            <p:cond delay="0"/>
                                          </p:stCondLst>
                                        </p:cTn>
                                        <p:tgtEl>
                                          <p:spTgt spid="19473"/>
                                        </p:tgtEl>
                                        <p:attrNameLst>
                                          <p:attrName>style.visibility</p:attrName>
                                        </p:attrNameLst>
                                      </p:cBhvr>
                                      <p:to>
                                        <p:strVal val="visible"/>
                                      </p:to>
                                    </p:set>
                                    <p:animEffect transition="in" filter="wipe(up)">
                                      <p:cBhvr>
                                        <p:cTn id="73" dur="500"/>
                                        <p:tgtEl>
                                          <p:spTgt spid="19473"/>
                                        </p:tgtEl>
                                      </p:cBhvr>
                                    </p:animEffect>
                                  </p:childTnLst>
                                </p:cTn>
                              </p:par>
                              <p:par>
                                <p:cTn id="74" presetID="22" presetClass="entr" presetSubtype="1" fill="hold" grpId="0" nodeType="withEffect">
                                  <p:stCondLst>
                                    <p:cond delay="400"/>
                                  </p:stCondLst>
                                  <p:childTnLst>
                                    <p:set>
                                      <p:cBhvr>
                                        <p:cTn id="75" dur="1" fill="hold">
                                          <p:stCondLst>
                                            <p:cond delay="0"/>
                                          </p:stCondLst>
                                        </p:cTn>
                                        <p:tgtEl>
                                          <p:spTgt spid="19474"/>
                                        </p:tgtEl>
                                        <p:attrNameLst>
                                          <p:attrName>style.visibility</p:attrName>
                                        </p:attrNameLst>
                                      </p:cBhvr>
                                      <p:to>
                                        <p:strVal val="visible"/>
                                      </p:to>
                                    </p:set>
                                    <p:animEffect transition="in" filter="wipe(up)">
                                      <p:cBhvr>
                                        <p:cTn id="76"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p:bldP spid="19460" grpId="0" animBg="1"/>
      <p:bldP spid="19461" grpId="0" animBg="1"/>
      <p:bldP spid="19462" grpId="0" animBg="1"/>
      <p:bldP spid="19463" grpId="0" animBg="1" autoUpdateAnimBg="0"/>
      <p:bldP spid="19464" grpId="0" autoUpdateAnimBg="0"/>
      <p:bldP spid="19465" grpId="0" animBg="1" autoUpdateAnimBg="0"/>
      <p:bldP spid="19466" grpId="0" animBg="1" autoUpdateAnimBg="0"/>
      <p:bldP spid="19467" grpId="0" animBg="1" autoUpdateAnimBg="0"/>
      <p:bldP spid="19468" grpId="0" animBg="1" autoUpdateAnimBg="0"/>
      <p:bldP spid="19469" grpId="0" animBg="1" autoUpdateAnimBg="0"/>
      <p:bldP spid="19470" grpId="0" autoUpdateAnimBg="0"/>
      <p:bldP spid="19471" grpId="0" autoUpdateAnimBg="0"/>
      <p:bldP spid="19472" grpId="0" autoUpdateAnimBg="0"/>
      <p:bldP spid="19473" grpId="0" autoUpdateAnimBg="0"/>
      <p:bldP spid="194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7"/>
          <p:cNvSpPr txBox="1">
            <a:spLocks noChangeArrowheads="1"/>
          </p:cNvSpPr>
          <p:nvPr/>
        </p:nvSpPr>
        <p:spPr bwMode="auto">
          <a:xfrm>
            <a:off x="1012825" y="176213"/>
            <a:ext cx="34623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2.3</a:t>
            </a:r>
            <a:r>
              <a:rPr lang="zh-CN" altLang="en-US" sz="3000" b="1">
                <a:solidFill>
                  <a:schemeClr val="accent1"/>
                </a:solidFill>
                <a:latin typeface="微软雅黑" panose="020B0503020204020204" pitchFamily="34" charset="-122"/>
                <a:ea typeface="微软雅黑" panose="020B0503020204020204" pitchFamily="34" charset="-122"/>
              </a:rPr>
              <a:t>某某某可行方案</a:t>
            </a:r>
          </a:p>
        </p:txBody>
      </p:sp>
      <p:sp>
        <p:nvSpPr>
          <p:cNvPr id="2048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AutoShape 4"/>
          <p:cNvSpPr>
            <a:spLocks noChangeAspect="1" noChangeArrowheads="1" noTextEdit="1"/>
          </p:cNvSpPr>
          <p:nvPr/>
        </p:nvSpPr>
        <p:spPr bwMode="auto">
          <a:xfrm>
            <a:off x="760413" y="1773238"/>
            <a:ext cx="10542587"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5" name="Freeform 6"/>
          <p:cNvSpPr>
            <a:spLocks/>
          </p:cNvSpPr>
          <p:nvPr/>
        </p:nvSpPr>
        <p:spPr bwMode="auto">
          <a:xfrm>
            <a:off x="760413" y="1555750"/>
            <a:ext cx="2270125" cy="661988"/>
          </a:xfrm>
          <a:custGeom>
            <a:avLst/>
            <a:gdLst>
              <a:gd name="T0" fmla="*/ 0 w 2965"/>
              <a:gd name="T1" fmla="*/ 0 h 581"/>
              <a:gd name="T2" fmla="*/ 2021292 w 2965"/>
              <a:gd name="T3" fmla="*/ 0 h 581"/>
              <a:gd name="T4" fmla="*/ 2270125 w 2965"/>
              <a:gd name="T5" fmla="*/ 331564 h 581"/>
              <a:gd name="T6" fmla="*/ 2021292 w 2965"/>
              <a:gd name="T7" fmla="*/ 661988 h 581"/>
              <a:gd name="T8" fmla="*/ 0 w 2965"/>
              <a:gd name="T9" fmla="*/ 661988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6" name="Freeform 7"/>
          <p:cNvSpPr>
            <a:spLocks/>
          </p:cNvSpPr>
          <p:nvPr/>
        </p:nvSpPr>
        <p:spPr bwMode="auto">
          <a:xfrm>
            <a:off x="2911475" y="1555750"/>
            <a:ext cx="2219325" cy="661988"/>
          </a:xfrm>
          <a:custGeom>
            <a:avLst/>
            <a:gdLst>
              <a:gd name="T0" fmla="*/ 0 w 2899"/>
              <a:gd name="T1" fmla="*/ 0 h 581"/>
              <a:gd name="T2" fmla="*/ 1970522 w 2899"/>
              <a:gd name="T3" fmla="*/ 0 h 581"/>
              <a:gd name="T4" fmla="*/ 2219325 w 2899"/>
              <a:gd name="T5" fmla="*/ 331564 h 581"/>
              <a:gd name="T6" fmla="*/ 1970522 w 2899"/>
              <a:gd name="T7" fmla="*/ 661988 h 581"/>
              <a:gd name="T8" fmla="*/ 0 w 2899"/>
              <a:gd name="T9" fmla="*/ 661988 h 581"/>
              <a:gd name="T10" fmla="*/ 248803 w 2899"/>
              <a:gd name="T11" fmla="*/ 331564 h 581"/>
              <a:gd name="T12" fmla="*/ 0 w 2899"/>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9" h="581">
                <a:moveTo>
                  <a:pt x="0" y="0"/>
                </a:moveTo>
                <a:lnTo>
                  <a:pt x="2574" y="0"/>
                </a:lnTo>
                <a:lnTo>
                  <a:pt x="2899" y="291"/>
                </a:lnTo>
                <a:lnTo>
                  <a:pt x="2574"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7" name="Freeform 8"/>
          <p:cNvSpPr>
            <a:spLocks/>
          </p:cNvSpPr>
          <p:nvPr/>
        </p:nvSpPr>
        <p:spPr bwMode="auto">
          <a:xfrm>
            <a:off x="5013325" y="1555750"/>
            <a:ext cx="2219325" cy="661988"/>
          </a:xfrm>
          <a:custGeom>
            <a:avLst/>
            <a:gdLst>
              <a:gd name="T0" fmla="*/ 0 w 2900"/>
              <a:gd name="T1" fmla="*/ 0 h 581"/>
              <a:gd name="T2" fmla="*/ 1970608 w 2900"/>
              <a:gd name="T3" fmla="*/ 0 h 581"/>
              <a:gd name="T4" fmla="*/ 2219325 w 2900"/>
              <a:gd name="T5" fmla="*/ 331564 h 581"/>
              <a:gd name="T6" fmla="*/ 1970608 w 2900"/>
              <a:gd name="T7" fmla="*/ 661988 h 581"/>
              <a:gd name="T8" fmla="*/ 0 w 2900"/>
              <a:gd name="T9" fmla="*/ 661988 h 581"/>
              <a:gd name="T10" fmla="*/ 248717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8" name="Freeform 9"/>
          <p:cNvSpPr>
            <a:spLocks/>
          </p:cNvSpPr>
          <p:nvPr/>
        </p:nvSpPr>
        <p:spPr bwMode="auto">
          <a:xfrm>
            <a:off x="711358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9" name="Freeform 10"/>
          <p:cNvSpPr>
            <a:spLocks/>
          </p:cNvSpPr>
          <p:nvPr/>
        </p:nvSpPr>
        <p:spPr bwMode="auto">
          <a:xfrm>
            <a:off x="921543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0" name="Rectangle 11"/>
          <p:cNvSpPr>
            <a:spLocks noChangeArrowheads="1"/>
          </p:cNvSpPr>
          <p:nvPr/>
        </p:nvSpPr>
        <p:spPr bwMode="auto">
          <a:xfrm>
            <a:off x="868363" y="2413000"/>
            <a:ext cx="1857375"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1" name="Rectangle 12"/>
          <p:cNvSpPr>
            <a:spLocks noChangeArrowheads="1"/>
          </p:cNvSpPr>
          <p:nvPr/>
        </p:nvSpPr>
        <p:spPr bwMode="auto">
          <a:xfrm>
            <a:off x="2984500" y="2413000"/>
            <a:ext cx="1857375"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2" name="Rectangle 13"/>
          <p:cNvSpPr>
            <a:spLocks noChangeArrowheads="1"/>
          </p:cNvSpPr>
          <p:nvPr/>
        </p:nvSpPr>
        <p:spPr bwMode="auto">
          <a:xfrm>
            <a:off x="5087938" y="2413000"/>
            <a:ext cx="1858962"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3" name="Rectangle 14"/>
          <p:cNvSpPr>
            <a:spLocks noChangeArrowheads="1"/>
          </p:cNvSpPr>
          <p:nvPr/>
        </p:nvSpPr>
        <p:spPr bwMode="auto">
          <a:xfrm>
            <a:off x="7192963" y="2413000"/>
            <a:ext cx="1858962"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4" name="Rectangle 15"/>
          <p:cNvSpPr>
            <a:spLocks noChangeArrowheads="1"/>
          </p:cNvSpPr>
          <p:nvPr/>
        </p:nvSpPr>
        <p:spPr bwMode="auto">
          <a:xfrm>
            <a:off x="9296400" y="2413000"/>
            <a:ext cx="1858963"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5" name="Rectangle 16"/>
          <p:cNvSpPr>
            <a:spLocks noChangeArrowheads="1"/>
          </p:cNvSpPr>
          <p:nvPr/>
        </p:nvSpPr>
        <p:spPr bwMode="auto">
          <a:xfrm>
            <a:off x="928688" y="2466975"/>
            <a:ext cx="1736725" cy="1452563"/>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6" name="Rectangle 17"/>
          <p:cNvSpPr>
            <a:spLocks noChangeArrowheads="1"/>
          </p:cNvSpPr>
          <p:nvPr/>
        </p:nvSpPr>
        <p:spPr bwMode="auto">
          <a:xfrm>
            <a:off x="3043238" y="2466975"/>
            <a:ext cx="1738312" cy="145256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7" name="Rectangle 18"/>
          <p:cNvSpPr>
            <a:spLocks noChangeArrowheads="1"/>
          </p:cNvSpPr>
          <p:nvPr/>
        </p:nvSpPr>
        <p:spPr bwMode="auto">
          <a:xfrm>
            <a:off x="5148263" y="2466975"/>
            <a:ext cx="1738312" cy="1452563"/>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8" name="Rectangle 19"/>
          <p:cNvSpPr>
            <a:spLocks noChangeArrowheads="1"/>
          </p:cNvSpPr>
          <p:nvPr/>
        </p:nvSpPr>
        <p:spPr bwMode="auto">
          <a:xfrm>
            <a:off x="7253288" y="2466975"/>
            <a:ext cx="1736725" cy="1452563"/>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9" name="Rectangle 20"/>
          <p:cNvSpPr>
            <a:spLocks noChangeArrowheads="1"/>
          </p:cNvSpPr>
          <p:nvPr/>
        </p:nvSpPr>
        <p:spPr bwMode="auto">
          <a:xfrm>
            <a:off x="9356725" y="2466975"/>
            <a:ext cx="1738313" cy="14525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0" name="TextBox 21"/>
          <p:cNvSpPr txBox="1">
            <a:spLocks noChangeArrowheads="1"/>
          </p:cNvSpPr>
          <p:nvPr/>
        </p:nvSpPr>
        <p:spPr bwMode="auto">
          <a:xfrm>
            <a:off x="950913"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1" name="TextBox 22"/>
          <p:cNvSpPr txBox="1">
            <a:spLocks noChangeArrowheads="1"/>
          </p:cNvSpPr>
          <p:nvPr/>
        </p:nvSpPr>
        <p:spPr bwMode="auto">
          <a:xfrm>
            <a:off x="306705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2" name="TextBox 23"/>
          <p:cNvSpPr txBox="1">
            <a:spLocks noChangeArrowheads="1"/>
          </p:cNvSpPr>
          <p:nvPr/>
        </p:nvSpPr>
        <p:spPr bwMode="auto">
          <a:xfrm>
            <a:off x="516890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3" name="TextBox 24"/>
          <p:cNvSpPr txBox="1">
            <a:spLocks noChangeArrowheads="1"/>
          </p:cNvSpPr>
          <p:nvPr/>
        </p:nvSpPr>
        <p:spPr bwMode="auto">
          <a:xfrm>
            <a:off x="729773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4" name="TextBox 25"/>
          <p:cNvSpPr txBox="1">
            <a:spLocks noChangeArrowheads="1"/>
          </p:cNvSpPr>
          <p:nvPr/>
        </p:nvSpPr>
        <p:spPr bwMode="auto">
          <a:xfrm>
            <a:off x="939958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5" name="TextBox 26"/>
          <p:cNvSpPr txBox="1">
            <a:spLocks noChangeArrowheads="1"/>
          </p:cNvSpPr>
          <p:nvPr/>
        </p:nvSpPr>
        <p:spPr bwMode="auto">
          <a:xfrm>
            <a:off x="958850" y="17208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一、项目论证</a:t>
            </a:r>
          </a:p>
        </p:txBody>
      </p:sp>
      <p:sp>
        <p:nvSpPr>
          <p:cNvPr id="20506" name="TextBox 28"/>
          <p:cNvSpPr txBox="1">
            <a:spLocks noChangeArrowheads="1"/>
          </p:cNvSpPr>
          <p:nvPr/>
        </p:nvSpPr>
        <p:spPr bwMode="auto">
          <a:xfrm>
            <a:off x="3232150" y="1739900"/>
            <a:ext cx="160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二、资料收集</a:t>
            </a:r>
          </a:p>
        </p:txBody>
      </p:sp>
      <p:sp>
        <p:nvSpPr>
          <p:cNvPr id="20507" name="TextBox 29"/>
          <p:cNvSpPr txBox="1">
            <a:spLocks noChangeArrowheads="1"/>
          </p:cNvSpPr>
          <p:nvPr/>
        </p:nvSpPr>
        <p:spPr bwMode="auto">
          <a:xfrm>
            <a:off x="5321300" y="1601788"/>
            <a:ext cx="162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三、数据调查分析</a:t>
            </a:r>
          </a:p>
        </p:txBody>
      </p:sp>
      <p:sp>
        <p:nvSpPr>
          <p:cNvPr id="20508" name="TextBox 30"/>
          <p:cNvSpPr txBox="1">
            <a:spLocks noChangeArrowheads="1"/>
          </p:cNvSpPr>
          <p:nvPr/>
        </p:nvSpPr>
        <p:spPr bwMode="auto">
          <a:xfrm>
            <a:off x="7377113" y="1562100"/>
            <a:ext cx="16748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四、按计划实施</a:t>
            </a:r>
          </a:p>
        </p:txBody>
      </p:sp>
      <p:sp>
        <p:nvSpPr>
          <p:cNvPr id="20509" name="TextBox 31"/>
          <p:cNvSpPr txBox="1">
            <a:spLocks noChangeArrowheads="1"/>
          </p:cNvSpPr>
          <p:nvPr/>
        </p:nvSpPr>
        <p:spPr bwMode="auto">
          <a:xfrm>
            <a:off x="9529763" y="1562100"/>
            <a:ext cx="1527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五、完成数据表，总结</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p:cTn id="7" dur="300" fill="hold"/>
                                        <p:tgtEl>
                                          <p:spTgt spid="20483"/>
                                        </p:tgtEl>
                                        <p:attrNameLst>
                                          <p:attrName>ppt_w</p:attrName>
                                        </p:attrNameLst>
                                      </p:cBhvr>
                                      <p:tavLst>
                                        <p:tav tm="0">
                                          <p:val>
                                            <p:fltVal val="0"/>
                                          </p:val>
                                        </p:tav>
                                        <p:tav tm="100000">
                                          <p:val>
                                            <p:strVal val="#ppt_w"/>
                                          </p:val>
                                        </p:tav>
                                      </p:tavLst>
                                    </p:anim>
                                    <p:anim calcmode="lin" valueType="num">
                                      <p:cBhvr>
                                        <p:cTn id="8" dur="300" fill="hold"/>
                                        <p:tgtEl>
                                          <p:spTgt spid="20483"/>
                                        </p:tgtEl>
                                        <p:attrNameLst>
                                          <p:attrName>ppt_h</p:attrName>
                                        </p:attrNameLst>
                                      </p:cBhvr>
                                      <p:tavLst>
                                        <p:tav tm="0">
                                          <p:val>
                                            <p:fltVal val="0"/>
                                          </p:val>
                                        </p:tav>
                                        <p:tav tm="100000">
                                          <p:val>
                                            <p:strVal val="#ppt_h"/>
                                          </p:val>
                                        </p:tav>
                                      </p:tavLst>
                                    </p:anim>
                                    <p:anim calcmode="lin" valueType="num">
                                      <p:cBhvr>
                                        <p:cTn id="9" dur="300" fill="hold"/>
                                        <p:tgtEl>
                                          <p:spTgt spid="20483"/>
                                        </p:tgtEl>
                                        <p:attrNameLst>
                                          <p:attrName>style.rotation</p:attrName>
                                        </p:attrNameLst>
                                      </p:cBhvr>
                                      <p:tavLst>
                                        <p:tav tm="0">
                                          <p:val>
                                            <p:fltVal val="90"/>
                                          </p:val>
                                        </p:tav>
                                        <p:tav tm="100000">
                                          <p:val>
                                            <p:fltVal val="0"/>
                                          </p:val>
                                        </p:tav>
                                      </p:tavLst>
                                    </p:anim>
                                    <p:animEffect transition="in" filter="fade">
                                      <p:cBhvr>
                                        <p:cTn id="10" dur="300"/>
                                        <p:tgtEl>
                                          <p:spTgt spid="2048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0482"/>
                                        </p:tgtEl>
                                        <p:attrNameLst>
                                          <p:attrName>style.visibility</p:attrName>
                                        </p:attrNameLst>
                                      </p:cBhvr>
                                      <p:to>
                                        <p:strVal val="visible"/>
                                      </p:to>
                                    </p:set>
                                    <p:anim calcmode="lin" valueType="num">
                                      <p:cBhvr>
                                        <p:cTn id="14" dur="400" fill="hold"/>
                                        <p:tgtEl>
                                          <p:spTgt spid="2048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0482"/>
                                        </p:tgtEl>
                                        <p:attrNameLst>
                                          <p:attrName>ppt_y</p:attrName>
                                        </p:attrNameLst>
                                      </p:cBhvr>
                                      <p:tavLst>
                                        <p:tav tm="0">
                                          <p:val>
                                            <p:strVal val="#ppt_y"/>
                                          </p:val>
                                        </p:tav>
                                        <p:tav tm="100000">
                                          <p:val>
                                            <p:strVal val="#ppt_y"/>
                                          </p:val>
                                        </p:tav>
                                      </p:tavLst>
                                    </p:anim>
                                    <p:anim calcmode="lin" valueType="num">
                                      <p:cBhvr>
                                        <p:cTn id="16" dur="400" fill="hold"/>
                                        <p:tgtEl>
                                          <p:spTgt spid="2048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048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0482"/>
                                        </p:tgtEl>
                                      </p:cBhvr>
                                    </p:animEffect>
                                  </p:childTnLst>
                                </p:cTn>
                              </p:par>
                            </p:childTnLst>
                          </p:cTn>
                        </p:par>
                        <p:par>
                          <p:cTn id="19" fill="hold" nodeType="afterGroup">
                            <p:stCondLst>
                              <p:cond delay="1060"/>
                            </p:stCondLst>
                            <p:childTnLst>
                              <p:par>
                                <p:cTn id="20" presetID="2" presetClass="entr" presetSubtype="8" fill="hold" grpId="0" nodeType="afterEffect">
                                  <p:stCondLst>
                                    <p:cond delay="0"/>
                                  </p:stCondLst>
                                  <p:childTnLst>
                                    <p:set>
                                      <p:cBhvr>
                                        <p:cTn id="21" dur="1" fill="hold">
                                          <p:stCondLst>
                                            <p:cond delay="0"/>
                                          </p:stCondLst>
                                        </p:cTn>
                                        <p:tgtEl>
                                          <p:spTgt spid="20485"/>
                                        </p:tgtEl>
                                        <p:attrNameLst>
                                          <p:attrName>style.visibility</p:attrName>
                                        </p:attrNameLst>
                                      </p:cBhvr>
                                      <p:to>
                                        <p:strVal val="visible"/>
                                      </p:to>
                                    </p:set>
                                    <p:anim calcmode="lin" valueType="num">
                                      <p:cBhvr additive="base">
                                        <p:cTn id="22" dur="500" fill="hold"/>
                                        <p:tgtEl>
                                          <p:spTgt spid="20485"/>
                                        </p:tgtEl>
                                        <p:attrNameLst>
                                          <p:attrName>ppt_x</p:attrName>
                                        </p:attrNameLst>
                                      </p:cBhvr>
                                      <p:tavLst>
                                        <p:tav tm="0">
                                          <p:val>
                                            <p:strVal val="0-#ppt_w/2"/>
                                          </p:val>
                                        </p:tav>
                                        <p:tav tm="100000">
                                          <p:val>
                                            <p:strVal val="#ppt_x"/>
                                          </p:val>
                                        </p:tav>
                                      </p:tavLst>
                                    </p:anim>
                                    <p:anim calcmode="lin" valueType="num">
                                      <p:cBhvr additive="base">
                                        <p:cTn id="23" dur="500" fill="hold"/>
                                        <p:tgtEl>
                                          <p:spTgt spid="2048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560"/>
                            </p:stCondLst>
                            <p:childTnLst>
                              <p:par>
                                <p:cTn id="25" presetID="31" presetClass="entr" presetSubtype="0" fill="hold" grpId="0" nodeType="afterEffect">
                                  <p:stCondLst>
                                    <p:cond delay="0"/>
                                  </p:stCondLst>
                                  <p:childTnLst>
                                    <p:set>
                                      <p:cBhvr>
                                        <p:cTn id="26" dur="1" fill="hold">
                                          <p:stCondLst>
                                            <p:cond delay="0"/>
                                          </p:stCondLst>
                                        </p:cTn>
                                        <p:tgtEl>
                                          <p:spTgt spid="20505"/>
                                        </p:tgtEl>
                                        <p:attrNameLst>
                                          <p:attrName>style.visibility</p:attrName>
                                        </p:attrNameLst>
                                      </p:cBhvr>
                                      <p:to>
                                        <p:strVal val="visible"/>
                                      </p:to>
                                    </p:set>
                                    <p:anim calcmode="lin" valueType="num">
                                      <p:cBhvr>
                                        <p:cTn id="27" dur="300" fill="hold"/>
                                        <p:tgtEl>
                                          <p:spTgt spid="20505"/>
                                        </p:tgtEl>
                                        <p:attrNameLst>
                                          <p:attrName>ppt_w</p:attrName>
                                        </p:attrNameLst>
                                      </p:cBhvr>
                                      <p:tavLst>
                                        <p:tav tm="0">
                                          <p:val>
                                            <p:fltVal val="0"/>
                                          </p:val>
                                        </p:tav>
                                        <p:tav tm="100000">
                                          <p:val>
                                            <p:strVal val="#ppt_w"/>
                                          </p:val>
                                        </p:tav>
                                      </p:tavLst>
                                    </p:anim>
                                    <p:anim calcmode="lin" valueType="num">
                                      <p:cBhvr>
                                        <p:cTn id="28" dur="300" fill="hold"/>
                                        <p:tgtEl>
                                          <p:spTgt spid="20505"/>
                                        </p:tgtEl>
                                        <p:attrNameLst>
                                          <p:attrName>ppt_h</p:attrName>
                                        </p:attrNameLst>
                                      </p:cBhvr>
                                      <p:tavLst>
                                        <p:tav tm="0">
                                          <p:val>
                                            <p:fltVal val="0"/>
                                          </p:val>
                                        </p:tav>
                                        <p:tav tm="100000">
                                          <p:val>
                                            <p:strVal val="#ppt_h"/>
                                          </p:val>
                                        </p:tav>
                                      </p:tavLst>
                                    </p:anim>
                                    <p:anim calcmode="lin" valueType="num">
                                      <p:cBhvr>
                                        <p:cTn id="29" dur="300" fill="hold"/>
                                        <p:tgtEl>
                                          <p:spTgt spid="20505"/>
                                        </p:tgtEl>
                                        <p:attrNameLst>
                                          <p:attrName>style.rotation</p:attrName>
                                        </p:attrNameLst>
                                      </p:cBhvr>
                                      <p:tavLst>
                                        <p:tav tm="0">
                                          <p:val>
                                            <p:fltVal val="90"/>
                                          </p:val>
                                        </p:tav>
                                        <p:tav tm="100000">
                                          <p:val>
                                            <p:fltVal val="0"/>
                                          </p:val>
                                        </p:tav>
                                      </p:tavLst>
                                    </p:anim>
                                    <p:animEffect transition="in" filter="fade">
                                      <p:cBhvr>
                                        <p:cTn id="30" dur="300"/>
                                        <p:tgtEl>
                                          <p:spTgt spid="20505"/>
                                        </p:tgtEl>
                                      </p:cBhvr>
                                    </p:animEffect>
                                  </p:childTnLst>
                                </p:cTn>
                              </p:par>
                            </p:childTnLst>
                          </p:cTn>
                        </p:par>
                        <p:par>
                          <p:cTn id="31" fill="hold" nodeType="afterGroup">
                            <p:stCondLst>
                              <p:cond delay="1860"/>
                            </p:stCondLst>
                            <p:childTnLst>
                              <p:par>
                                <p:cTn id="32" presetID="22" presetClass="entr" presetSubtype="1" fill="hold" grpId="0" nodeType="afterEffect">
                                  <p:stCondLst>
                                    <p:cond delay="0"/>
                                  </p:stCondLst>
                                  <p:childTnLst>
                                    <p:set>
                                      <p:cBhvr>
                                        <p:cTn id="33" dur="1" fill="hold">
                                          <p:stCondLst>
                                            <p:cond delay="0"/>
                                          </p:stCondLst>
                                        </p:cTn>
                                        <p:tgtEl>
                                          <p:spTgt spid="20490"/>
                                        </p:tgtEl>
                                        <p:attrNameLst>
                                          <p:attrName>style.visibility</p:attrName>
                                        </p:attrNameLst>
                                      </p:cBhvr>
                                      <p:to>
                                        <p:strVal val="visible"/>
                                      </p:to>
                                    </p:set>
                                    <p:animEffect transition="in" filter="wipe(up)">
                                      <p:cBhvr>
                                        <p:cTn id="34" dur="500"/>
                                        <p:tgtEl>
                                          <p:spTgt spid="20490"/>
                                        </p:tgtEl>
                                      </p:cBhvr>
                                    </p:animEffect>
                                  </p:childTnLst>
                                </p:cTn>
                              </p:par>
                            </p:childTnLst>
                          </p:cTn>
                        </p:par>
                        <p:par>
                          <p:cTn id="35" fill="hold" nodeType="afterGroup">
                            <p:stCondLst>
                              <p:cond delay="2360"/>
                            </p:stCondLst>
                            <p:childTnLst>
                              <p:par>
                                <p:cTn id="36" presetID="14" presetClass="entr" presetSubtype="10" fill="hold" grpId="0" nodeType="afterEffect">
                                  <p:stCondLst>
                                    <p:cond delay="0"/>
                                  </p:stCondLst>
                                  <p:childTnLst>
                                    <p:set>
                                      <p:cBhvr>
                                        <p:cTn id="37" dur="1" fill="hold">
                                          <p:stCondLst>
                                            <p:cond delay="0"/>
                                          </p:stCondLst>
                                        </p:cTn>
                                        <p:tgtEl>
                                          <p:spTgt spid="20495"/>
                                        </p:tgtEl>
                                        <p:attrNameLst>
                                          <p:attrName>style.visibility</p:attrName>
                                        </p:attrNameLst>
                                      </p:cBhvr>
                                      <p:to>
                                        <p:strVal val="visible"/>
                                      </p:to>
                                    </p:set>
                                    <p:animEffect transition="in" filter="randombar(horizontal)">
                                      <p:cBhvr>
                                        <p:cTn id="38" dur="500"/>
                                        <p:tgtEl>
                                          <p:spTgt spid="20495"/>
                                        </p:tgtEl>
                                      </p:cBhvr>
                                    </p:animEffect>
                                  </p:childTnLst>
                                </p:cTn>
                              </p:par>
                            </p:childTnLst>
                          </p:cTn>
                        </p:par>
                        <p:par>
                          <p:cTn id="39" fill="hold" nodeType="afterGroup">
                            <p:stCondLst>
                              <p:cond delay="2860"/>
                            </p:stCondLst>
                            <p:childTnLst>
                              <p:par>
                                <p:cTn id="40" presetID="22" presetClass="entr" presetSubtype="1" fill="hold" grpId="0" nodeType="afterEffect">
                                  <p:stCondLst>
                                    <p:cond delay="0"/>
                                  </p:stCondLst>
                                  <p:childTnLst>
                                    <p:set>
                                      <p:cBhvr>
                                        <p:cTn id="41" dur="1" fill="hold">
                                          <p:stCondLst>
                                            <p:cond delay="0"/>
                                          </p:stCondLst>
                                        </p:cTn>
                                        <p:tgtEl>
                                          <p:spTgt spid="20500"/>
                                        </p:tgtEl>
                                        <p:attrNameLst>
                                          <p:attrName>style.visibility</p:attrName>
                                        </p:attrNameLst>
                                      </p:cBhvr>
                                      <p:to>
                                        <p:strVal val="visible"/>
                                      </p:to>
                                    </p:set>
                                    <p:animEffect transition="in" filter="wipe(up)">
                                      <p:cBhvr>
                                        <p:cTn id="42" dur="500"/>
                                        <p:tgtEl>
                                          <p:spTgt spid="20500"/>
                                        </p:tgtEl>
                                      </p:cBhvr>
                                    </p:animEffect>
                                  </p:childTnLst>
                                </p:cTn>
                              </p:par>
                            </p:childTnLst>
                          </p:cTn>
                        </p:par>
                        <p:par>
                          <p:cTn id="43" fill="hold" nodeType="afterGroup">
                            <p:stCondLst>
                              <p:cond delay="3360"/>
                            </p:stCondLst>
                            <p:childTnLst>
                              <p:par>
                                <p:cTn id="44" presetID="2" presetClass="entr" presetSubtype="8" fill="hold" grpId="0" nodeType="afterEffect">
                                  <p:stCondLst>
                                    <p:cond delay="0"/>
                                  </p:stCondLst>
                                  <p:childTnLst>
                                    <p:set>
                                      <p:cBhvr>
                                        <p:cTn id="45" dur="1" fill="hold">
                                          <p:stCondLst>
                                            <p:cond delay="0"/>
                                          </p:stCondLst>
                                        </p:cTn>
                                        <p:tgtEl>
                                          <p:spTgt spid="20486"/>
                                        </p:tgtEl>
                                        <p:attrNameLst>
                                          <p:attrName>style.visibility</p:attrName>
                                        </p:attrNameLst>
                                      </p:cBhvr>
                                      <p:to>
                                        <p:strVal val="visible"/>
                                      </p:to>
                                    </p:set>
                                    <p:anim calcmode="lin" valueType="num">
                                      <p:cBhvr additive="base">
                                        <p:cTn id="46" dur="500" fill="hold"/>
                                        <p:tgtEl>
                                          <p:spTgt spid="20486"/>
                                        </p:tgtEl>
                                        <p:attrNameLst>
                                          <p:attrName>ppt_x</p:attrName>
                                        </p:attrNameLst>
                                      </p:cBhvr>
                                      <p:tavLst>
                                        <p:tav tm="0">
                                          <p:val>
                                            <p:strVal val="0-#ppt_w/2"/>
                                          </p:val>
                                        </p:tav>
                                        <p:tav tm="100000">
                                          <p:val>
                                            <p:strVal val="#ppt_x"/>
                                          </p:val>
                                        </p:tav>
                                      </p:tavLst>
                                    </p:anim>
                                    <p:anim calcmode="lin" valueType="num">
                                      <p:cBhvr additive="base">
                                        <p:cTn id="47" dur="500" fill="hold"/>
                                        <p:tgtEl>
                                          <p:spTgt spid="2048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3860"/>
                            </p:stCondLst>
                            <p:childTnLst>
                              <p:par>
                                <p:cTn id="49" presetID="31" presetClass="entr" presetSubtype="0" fill="hold" grpId="0" nodeType="afterEffect">
                                  <p:stCondLst>
                                    <p:cond delay="0"/>
                                  </p:stCondLst>
                                  <p:childTnLst>
                                    <p:set>
                                      <p:cBhvr>
                                        <p:cTn id="50" dur="1" fill="hold">
                                          <p:stCondLst>
                                            <p:cond delay="0"/>
                                          </p:stCondLst>
                                        </p:cTn>
                                        <p:tgtEl>
                                          <p:spTgt spid="20506"/>
                                        </p:tgtEl>
                                        <p:attrNameLst>
                                          <p:attrName>style.visibility</p:attrName>
                                        </p:attrNameLst>
                                      </p:cBhvr>
                                      <p:to>
                                        <p:strVal val="visible"/>
                                      </p:to>
                                    </p:set>
                                    <p:anim calcmode="lin" valueType="num">
                                      <p:cBhvr>
                                        <p:cTn id="51" dur="300" fill="hold"/>
                                        <p:tgtEl>
                                          <p:spTgt spid="20506"/>
                                        </p:tgtEl>
                                        <p:attrNameLst>
                                          <p:attrName>ppt_w</p:attrName>
                                        </p:attrNameLst>
                                      </p:cBhvr>
                                      <p:tavLst>
                                        <p:tav tm="0">
                                          <p:val>
                                            <p:fltVal val="0"/>
                                          </p:val>
                                        </p:tav>
                                        <p:tav tm="100000">
                                          <p:val>
                                            <p:strVal val="#ppt_w"/>
                                          </p:val>
                                        </p:tav>
                                      </p:tavLst>
                                    </p:anim>
                                    <p:anim calcmode="lin" valueType="num">
                                      <p:cBhvr>
                                        <p:cTn id="52" dur="300" fill="hold"/>
                                        <p:tgtEl>
                                          <p:spTgt spid="20506"/>
                                        </p:tgtEl>
                                        <p:attrNameLst>
                                          <p:attrName>ppt_h</p:attrName>
                                        </p:attrNameLst>
                                      </p:cBhvr>
                                      <p:tavLst>
                                        <p:tav tm="0">
                                          <p:val>
                                            <p:fltVal val="0"/>
                                          </p:val>
                                        </p:tav>
                                        <p:tav tm="100000">
                                          <p:val>
                                            <p:strVal val="#ppt_h"/>
                                          </p:val>
                                        </p:tav>
                                      </p:tavLst>
                                    </p:anim>
                                    <p:anim calcmode="lin" valueType="num">
                                      <p:cBhvr>
                                        <p:cTn id="53" dur="300" fill="hold"/>
                                        <p:tgtEl>
                                          <p:spTgt spid="20506"/>
                                        </p:tgtEl>
                                        <p:attrNameLst>
                                          <p:attrName>style.rotation</p:attrName>
                                        </p:attrNameLst>
                                      </p:cBhvr>
                                      <p:tavLst>
                                        <p:tav tm="0">
                                          <p:val>
                                            <p:fltVal val="90"/>
                                          </p:val>
                                        </p:tav>
                                        <p:tav tm="100000">
                                          <p:val>
                                            <p:fltVal val="0"/>
                                          </p:val>
                                        </p:tav>
                                      </p:tavLst>
                                    </p:anim>
                                    <p:animEffect transition="in" filter="fade">
                                      <p:cBhvr>
                                        <p:cTn id="54" dur="300"/>
                                        <p:tgtEl>
                                          <p:spTgt spid="20506"/>
                                        </p:tgtEl>
                                      </p:cBhvr>
                                    </p:animEffect>
                                  </p:childTnLst>
                                </p:cTn>
                              </p:par>
                            </p:childTnLst>
                          </p:cTn>
                        </p:par>
                        <p:par>
                          <p:cTn id="55" fill="hold" nodeType="afterGroup">
                            <p:stCondLst>
                              <p:cond delay="4160"/>
                            </p:stCondLst>
                            <p:childTnLst>
                              <p:par>
                                <p:cTn id="56" presetID="22" presetClass="entr" presetSubtype="1" fill="hold" grpId="0" nodeType="afterEffect">
                                  <p:stCondLst>
                                    <p:cond delay="0"/>
                                  </p:stCondLst>
                                  <p:childTnLst>
                                    <p:set>
                                      <p:cBhvr>
                                        <p:cTn id="57" dur="1" fill="hold">
                                          <p:stCondLst>
                                            <p:cond delay="0"/>
                                          </p:stCondLst>
                                        </p:cTn>
                                        <p:tgtEl>
                                          <p:spTgt spid="20491"/>
                                        </p:tgtEl>
                                        <p:attrNameLst>
                                          <p:attrName>style.visibility</p:attrName>
                                        </p:attrNameLst>
                                      </p:cBhvr>
                                      <p:to>
                                        <p:strVal val="visible"/>
                                      </p:to>
                                    </p:set>
                                    <p:animEffect transition="in" filter="wipe(up)">
                                      <p:cBhvr>
                                        <p:cTn id="58" dur="500"/>
                                        <p:tgtEl>
                                          <p:spTgt spid="20491"/>
                                        </p:tgtEl>
                                      </p:cBhvr>
                                    </p:animEffect>
                                  </p:childTnLst>
                                </p:cTn>
                              </p:par>
                            </p:childTnLst>
                          </p:cTn>
                        </p:par>
                        <p:par>
                          <p:cTn id="59" fill="hold" nodeType="afterGroup">
                            <p:stCondLst>
                              <p:cond delay="4660"/>
                            </p:stCondLst>
                            <p:childTnLst>
                              <p:par>
                                <p:cTn id="60" presetID="14" presetClass="entr" presetSubtype="10" fill="hold" grpId="0" nodeType="afterEffect">
                                  <p:stCondLst>
                                    <p:cond delay="0"/>
                                  </p:stCondLst>
                                  <p:childTnLst>
                                    <p:set>
                                      <p:cBhvr>
                                        <p:cTn id="61" dur="1" fill="hold">
                                          <p:stCondLst>
                                            <p:cond delay="0"/>
                                          </p:stCondLst>
                                        </p:cTn>
                                        <p:tgtEl>
                                          <p:spTgt spid="20496"/>
                                        </p:tgtEl>
                                        <p:attrNameLst>
                                          <p:attrName>style.visibility</p:attrName>
                                        </p:attrNameLst>
                                      </p:cBhvr>
                                      <p:to>
                                        <p:strVal val="visible"/>
                                      </p:to>
                                    </p:set>
                                    <p:animEffect transition="in" filter="randombar(horizontal)">
                                      <p:cBhvr>
                                        <p:cTn id="62" dur="500"/>
                                        <p:tgtEl>
                                          <p:spTgt spid="20496"/>
                                        </p:tgtEl>
                                      </p:cBhvr>
                                    </p:animEffect>
                                  </p:childTnLst>
                                </p:cTn>
                              </p:par>
                            </p:childTnLst>
                          </p:cTn>
                        </p:par>
                        <p:par>
                          <p:cTn id="63" fill="hold" nodeType="afterGroup">
                            <p:stCondLst>
                              <p:cond delay="5160"/>
                            </p:stCondLst>
                            <p:childTnLst>
                              <p:par>
                                <p:cTn id="64" presetID="22" presetClass="entr" presetSubtype="1" fill="hold" grpId="0" nodeType="afterEffect">
                                  <p:stCondLst>
                                    <p:cond delay="0"/>
                                  </p:stCondLst>
                                  <p:childTnLst>
                                    <p:set>
                                      <p:cBhvr>
                                        <p:cTn id="65" dur="1" fill="hold">
                                          <p:stCondLst>
                                            <p:cond delay="0"/>
                                          </p:stCondLst>
                                        </p:cTn>
                                        <p:tgtEl>
                                          <p:spTgt spid="20501"/>
                                        </p:tgtEl>
                                        <p:attrNameLst>
                                          <p:attrName>style.visibility</p:attrName>
                                        </p:attrNameLst>
                                      </p:cBhvr>
                                      <p:to>
                                        <p:strVal val="visible"/>
                                      </p:to>
                                    </p:set>
                                    <p:animEffect transition="in" filter="wipe(up)">
                                      <p:cBhvr>
                                        <p:cTn id="66" dur="500"/>
                                        <p:tgtEl>
                                          <p:spTgt spid="20501"/>
                                        </p:tgtEl>
                                      </p:cBhvr>
                                    </p:animEffect>
                                  </p:childTnLst>
                                </p:cTn>
                              </p:par>
                            </p:childTnLst>
                          </p:cTn>
                        </p:par>
                        <p:par>
                          <p:cTn id="67" fill="hold" nodeType="afterGroup">
                            <p:stCondLst>
                              <p:cond delay="5660"/>
                            </p:stCondLst>
                            <p:childTnLst>
                              <p:par>
                                <p:cTn id="68" presetID="2" presetClass="entr" presetSubtype="8" fill="hold" grpId="0" nodeType="afterEffect">
                                  <p:stCondLst>
                                    <p:cond delay="0"/>
                                  </p:stCondLst>
                                  <p:childTnLst>
                                    <p:set>
                                      <p:cBhvr>
                                        <p:cTn id="69" dur="1" fill="hold">
                                          <p:stCondLst>
                                            <p:cond delay="0"/>
                                          </p:stCondLst>
                                        </p:cTn>
                                        <p:tgtEl>
                                          <p:spTgt spid="20487"/>
                                        </p:tgtEl>
                                        <p:attrNameLst>
                                          <p:attrName>style.visibility</p:attrName>
                                        </p:attrNameLst>
                                      </p:cBhvr>
                                      <p:to>
                                        <p:strVal val="visible"/>
                                      </p:to>
                                    </p:set>
                                    <p:anim calcmode="lin" valueType="num">
                                      <p:cBhvr additive="base">
                                        <p:cTn id="70" dur="500" fill="hold"/>
                                        <p:tgtEl>
                                          <p:spTgt spid="20487"/>
                                        </p:tgtEl>
                                        <p:attrNameLst>
                                          <p:attrName>ppt_x</p:attrName>
                                        </p:attrNameLst>
                                      </p:cBhvr>
                                      <p:tavLst>
                                        <p:tav tm="0">
                                          <p:val>
                                            <p:strVal val="0-#ppt_w/2"/>
                                          </p:val>
                                        </p:tav>
                                        <p:tav tm="100000">
                                          <p:val>
                                            <p:strVal val="#ppt_x"/>
                                          </p:val>
                                        </p:tav>
                                      </p:tavLst>
                                    </p:anim>
                                    <p:anim calcmode="lin" valueType="num">
                                      <p:cBhvr additive="base">
                                        <p:cTn id="71" dur="500" fill="hold"/>
                                        <p:tgtEl>
                                          <p:spTgt spid="20487"/>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6160"/>
                            </p:stCondLst>
                            <p:childTnLst>
                              <p:par>
                                <p:cTn id="73" presetID="31" presetClass="entr" presetSubtype="0" fill="hold" grpId="0" nodeType="afterEffect">
                                  <p:stCondLst>
                                    <p:cond delay="0"/>
                                  </p:stCondLst>
                                  <p:childTnLst>
                                    <p:set>
                                      <p:cBhvr>
                                        <p:cTn id="74" dur="1" fill="hold">
                                          <p:stCondLst>
                                            <p:cond delay="0"/>
                                          </p:stCondLst>
                                        </p:cTn>
                                        <p:tgtEl>
                                          <p:spTgt spid="20507"/>
                                        </p:tgtEl>
                                        <p:attrNameLst>
                                          <p:attrName>style.visibility</p:attrName>
                                        </p:attrNameLst>
                                      </p:cBhvr>
                                      <p:to>
                                        <p:strVal val="visible"/>
                                      </p:to>
                                    </p:set>
                                    <p:anim calcmode="lin" valueType="num">
                                      <p:cBhvr>
                                        <p:cTn id="75" dur="300" fill="hold"/>
                                        <p:tgtEl>
                                          <p:spTgt spid="20507"/>
                                        </p:tgtEl>
                                        <p:attrNameLst>
                                          <p:attrName>ppt_w</p:attrName>
                                        </p:attrNameLst>
                                      </p:cBhvr>
                                      <p:tavLst>
                                        <p:tav tm="0">
                                          <p:val>
                                            <p:fltVal val="0"/>
                                          </p:val>
                                        </p:tav>
                                        <p:tav tm="100000">
                                          <p:val>
                                            <p:strVal val="#ppt_w"/>
                                          </p:val>
                                        </p:tav>
                                      </p:tavLst>
                                    </p:anim>
                                    <p:anim calcmode="lin" valueType="num">
                                      <p:cBhvr>
                                        <p:cTn id="76" dur="300" fill="hold"/>
                                        <p:tgtEl>
                                          <p:spTgt spid="20507"/>
                                        </p:tgtEl>
                                        <p:attrNameLst>
                                          <p:attrName>ppt_h</p:attrName>
                                        </p:attrNameLst>
                                      </p:cBhvr>
                                      <p:tavLst>
                                        <p:tav tm="0">
                                          <p:val>
                                            <p:fltVal val="0"/>
                                          </p:val>
                                        </p:tav>
                                        <p:tav tm="100000">
                                          <p:val>
                                            <p:strVal val="#ppt_h"/>
                                          </p:val>
                                        </p:tav>
                                      </p:tavLst>
                                    </p:anim>
                                    <p:anim calcmode="lin" valueType="num">
                                      <p:cBhvr>
                                        <p:cTn id="77" dur="300" fill="hold"/>
                                        <p:tgtEl>
                                          <p:spTgt spid="20507"/>
                                        </p:tgtEl>
                                        <p:attrNameLst>
                                          <p:attrName>style.rotation</p:attrName>
                                        </p:attrNameLst>
                                      </p:cBhvr>
                                      <p:tavLst>
                                        <p:tav tm="0">
                                          <p:val>
                                            <p:fltVal val="90"/>
                                          </p:val>
                                        </p:tav>
                                        <p:tav tm="100000">
                                          <p:val>
                                            <p:fltVal val="0"/>
                                          </p:val>
                                        </p:tav>
                                      </p:tavLst>
                                    </p:anim>
                                    <p:animEffect transition="in" filter="fade">
                                      <p:cBhvr>
                                        <p:cTn id="78" dur="300"/>
                                        <p:tgtEl>
                                          <p:spTgt spid="20507"/>
                                        </p:tgtEl>
                                      </p:cBhvr>
                                    </p:animEffect>
                                  </p:childTnLst>
                                </p:cTn>
                              </p:par>
                            </p:childTnLst>
                          </p:cTn>
                        </p:par>
                        <p:par>
                          <p:cTn id="79" fill="hold" nodeType="afterGroup">
                            <p:stCondLst>
                              <p:cond delay="6460"/>
                            </p:stCondLst>
                            <p:childTnLst>
                              <p:par>
                                <p:cTn id="80" presetID="14" presetClass="entr" presetSubtype="10" fill="hold" grpId="0" nodeType="afterEffect">
                                  <p:stCondLst>
                                    <p:cond delay="0"/>
                                  </p:stCondLst>
                                  <p:childTnLst>
                                    <p:set>
                                      <p:cBhvr>
                                        <p:cTn id="81" dur="1" fill="hold">
                                          <p:stCondLst>
                                            <p:cond delay="0"/>
                                          </p:stCondLst>
                                        </p:cTn>
                                        <p:tgtEl>
                                          <p:spTgt spid="20497"/>
                                        </p:tgtEl>
                                        <p:attrNameLst>
                                          <p:attrName>style.visibility</p:attrName>
                                        </p:attrNameLst>
                                      </p:cBhvr>
                                      <p:to>
                                        <p:strVal val="visible"/>
                                      </p:to>
                                    </p:set>
                                    <p:animEffect transition="in" filter="randombar(horizontal)">
                                      <p:cBhvr>
                                        <p:cTn id="82" dur="500"/>
                                        <p:tgtEl>
                                          <p:spTgt spid="20497"/>
                                        </p:tgtEl>
                                      </p:cBhvr>
                                    </p:animEffect>
                                  </p:childTnLst>
                                </p:cTn>
                              </p:par>
                            </p:childTnLst>
                          </p:cTn>
                        </p:par>
                        <p:par>
                          <p:cTn id="83" fill="hold" nodeType="afterGroup">
                            <p:stCondLst>
                              <p:cond delay="6960"/>
                            </p:stCondLst>
                            <p:childTnLst>
                              <p:par>
                                <p:cTn id="84" presetID="22" presetClass="entr" presetSubtype="1" fill="hold" grpId="0" nodeType="afterEffect">
                                  <p:stCondLst>
                                    <p:cond delay="0"/>
                                  </p:stCondLst>
                                  <p:childTnLst>
                                    <p:set>
                                      <p:cBhvr>
                                        <p:cTn id="85" dur="1" fill="hold">
                                          <p:stCondLst>
                                            <p:cond delay="0"/>
                                          </p:stCondLst>
                                        </p:cTn>
                                        <p:tgtEl>
                                          <p:spTgt spid="20492"/>
                                        </p:tgtEl>
                                        <p:attrNameLst>
                                          <p:attrName>style.visibility</p:attrName>
                                        </p:attrNameLst>
                                      </p:cBhvr>
                                      <p:to>
                                        <p:strVal val="visible"/>
                                      </p:to>
                                    </p:set>
                                    <p:animEffect transition="in" filter="wipe(up)">
                                      <p:cBhvr>
                                        <p:cTn id="86" dur="500"/>
                                        <p:tgtEl>
                                          <p:spTgt spid="20492"/>
                                        </p:tgtEl>
                                      </p:cBhvr>
                                    </p:animEffect>
                                  </p:childTnLst>
                                </p:cTn>
                              </p:par>
                            </p:childTnLst>
                          </p:cTn>
                        </p:par>
                        <p:par>
                          <p:cTn id="87" fill="hold" nodeType="afterGroup">
                            <p:stCondLst>
                              <p:cond delay="7460"/>
                            </p:stCondLst>
                            <p:childTnLst>
                              <p:par>
                                <p:cTn id="88" presetID="22" presetClass="entr" presetSubtype="1" fill="hold" grpId="0" nodeType="afterEffect">
                                  <p:stCondLst>
                                    <p:cond delay="0"/>
                                  </p:stCondLst>
                                  <p:childTnLst>
                                    <p:set>
                                      <p:cBhvr>
                                        <p:cTn id="89" dur="1" fill="hold">
                                          <p:stCondLst>
                                            <p:cond delay="0"/>
                                          </p:stCondLst>
                                        </p:cTn>
                                        <p:tgtEl>
                                          <p:spTgt spid="20502"/>
                                        </p:tgtEl>
                                        <p:attrNameLst>
                                          <p:attrName>style.visibility</p:attrName>
                                        </p:attrNameLst>
                                      </p:cBhvr>
                                      <p:to>
                                        <p:strVal val="visible"/>
                                      </p:to>
                                    </p:set>
                                    <p:animEffect transition="in" filter="wipe(up)">
                                      <p:cBhvr>
                                        <p:cTn id="90" dur="500"/>
                                        <p:tgtEl>
                                          <p:spTgt spid="20502"/>
                                        </p:tgtEl>
                                      </p:cBhvr>
                                    </p:animEffect>
                                  </p:childTnLst>
                                </p:cTn>
                              </p:par>
                            </p:childTnLst>
                          </p:cTn>
                        </p:par>
                        <p:par>
                          <p:cTn id="91" fill="hold" nodeType="afterGroup">
                            <p:stCondLst>
                              <p:cond delay="7960"/>
                            </p:stCondLst>
                            <p:childTnLst>
                              <p:par>
                                <p:cTn id="92" presetID="2" presetClass="entr" presetSubtype="8" fill="hold" grpId="0" nodeType="afterEffect">
                                  <p:stCondLst>
                                    <p:cond delay="0"/>
                                  </p:stCondLst>
                                  <p:childTnLst>
                                    <p:set>
                                      <p:cBhvr>
                                        <p:cTn id="93" dur="1" fill="hold">
                                          <p:stCondLst>
                                            <p:cond delay="0"/>
                                          </p:stCondLst>
                                        </p:cTn>
                                        <p:tgtEl>
                                          <p:spTgt spid="20488"/>
                                        </p:tgtEl>
                                        <p:attrNameLst>
                                          <p:attrName>style.visibility</p:attrName>
                                        </p:attrNameLst>
                                      </p:cBhvr>
                                      <p:to>
                                        <p:strVal val="visible"/>
                                      </p:to>
                                    </p:set>
                                    <p:anim calcmode="lin" valueType="num">
                                      <p:cBhvr additive="base">
                                        <p:cTn id="94" dur="500" fill="hold"/>
                                        <p:tgtEl>
                                          <p:spTgt spid="20488"/>
                                        </p:tgtEl>
                                        <p:attrNameLst>
                                          <p:attrName>ppt_x</p:attrName>
                                        </p:attrNameLst>
                                      </p:cBhvr>
                                      <p:tavLst>
                                        <p:tav tm="0">
                                          <p:val>
                                            <p:strVal val="0-#ppt_w/2"/>
                                          </p:val>
                                        </p:tav>
                                        <p:tav tm="100000">
                                          <p:val>
                                            <p:strVal val="#ppt_x"/>
                                          </p:val>
                                        </p:tav>
                                      </p:tavLst>
                                    </p:anim>
                                    <p:anim calcmode="lin" valueType="num">
                                      <p:cBhvr additive="base">
                                        <p:cTn id="95" dur="500" fill="hold"/>
                                        <p:tgtEl>
                                          <p:spTgt spid="20488"/>
                                        </p:tgtEl>
                                        <p:attrNameLst>
                                          <p:attrName>ppt_y</p:attrName>
                                        </p:attrNameLst>
                                      </p:cBhvr>
                                      <p:tavLst>
                                        <p:tav tm="0">
                                          <p:val>
                                            <p:strVal val="#ppt_y"/>
                                          </p:val>
                                        </p:tav>
                                        <p:tav tm="100000">
                                          <p:val>
                                            <p:strVal val="#ppt_y"/>
                                          </p:val>
                                        </p:tav>
                                      </p:tavLst>
                                    </p:anim>
                                  </p:childTnLst>
                                </p:cTn>
                              </p:par>
                            </p:childTnLst>
                          </p:cTn>
                        </p:par>
                        <p:par>
                          <p:cTn id="96" fill="hold" nodeType="afterGroup">
                            <p:stCondLst>
                              <p:cond delay="8460"/>
                            </p:stCondLst>
                            <p:childTnLst>
                              <p:par>
                                <p:cTn id="97" presetID="31" presetClass="entr" presetSubtype="0" fill="hold" grpId="0" nodeType="afterEffect">
                                  <p:stCondLst>
                                    <p:cond delay="0"/>
                                  </p:stCondLst>
                                  <p:childTnLst>
                                    <p:set>
                                      <p:cBhvr>
                                        <p:cTn id="98" dur="1" fill="hold">
                                          <p:stCondLst>
                                            <p:cond delay="0"/>
                                          </p:stCondLst>
                                        </p:cTn>
                                        <p:tgtEl>
                                          <p:spTgt spid="20508"/>
                                        </p:tgtEl>
                                        <p:attrNameLst>
                                          <p:attrName>style.visibility</p:attrName>
                                        </p:attrNameLst>
                                      </p:cBhvr>
                                      <p:to>
                                        <p:strVal val="visible"/>
                                      </p:to>
                                    </p:set>
                                    <p:anim calcmode="lin" valueType="num">
                                      <p:cBhvr>
                                        <p:cTn id="99" dur="300" fill="hold"/>
                                        <p:tgtEl>
                                          <p:spTgt spid="20508"/>
                                        </p:tgtEl>
                                        <p:attrNameLst>
                                          <p:attrName>ppt_w</p:attrName>
                                        </p:attrNameLst>
                                      </p:cBhvr>
                                      <p:tavLst>
                                        <p:tav tm="0">
                                          <p:val>
                                            <p:fltVal val="0"/>
                                          </p:val>
                                        </p:tav>
                                        <p:tav tm="100000">
                                          <p:val>
                                            <p:strVal val="#ppt_w"/>
                                          </p:val>
                                        </p:tav>
                                      </p:tavLst>
                                    </p:anim>
                                    <p:anim calcmode="lin" valueType="num">
                                      <p:cBhvr>
                                        <p:cTn id="100" dur="300" fill="hold"/>
                                        <p:tgtEl>
                                          <p:spTgt spid="20508"/>
                                        </p:tgtEl>
                                        <p:attrNameLst>
                                          <p:attrName>ppt_h</p:attrName>
                                        </p:attrNameLst>
                                      </p:cBhvr>
                                      <p:tavLst>
                                        <p:tav tm="0">
                                          <p:val>
                                            <p:fltVal val="0"/>
                                          </p:val>
                                        </p:tav>
                                        <p:tav tm="100000">
                                          <p:val>
                                            <p:strVal val="#ppt_h"/>
                                          </p:val>
                                        </p:tav>
                                      </p:tavLst>
                                    </p:anim>
                                    <p:anim calcmode="lin" valueType="num">
                                      <p:cBhvr>
                                        <p:cTn id="101" dur="300" fill="hold"/>
                                        <p:tgtEl>
                                          <p:spTgt spid="20508"/>
                                        </p:tgtEl>
                                        <p:attrNameLst>
                                          <p:attrName>style.rotation</p:attrName>
                                        </p:attrNameLst>
                                      </p:cBhvr>
                                      <p:tavLst>
                                        <p:tav tm="0">
                                          <p:val>
                                            <p:fltVal val="90"/>
                                          </p:val>
                                        </p:tav>
                                        <p:tav tm="100000">
                                          <p:val>
                                            <p:fltVal val="0"/>
                                          </p:val>
                                        </p:tav>
                                      </p:tavLst>
                                    </p:anim>
                                    <p:animEffect transition="in" filter="fade">
                                      <p:cBhvr>
                                        <p:cTn id="102" dur="300"/>
                                        <p:tgtEl>
                                          <p:spTgt spid="20508"/>
                                        </p:tgtEl>
                                      </p:cBhvr>
                                    </p:animEffect>
                                  </p:childTnLst>
                                </p:cTn>
                              </p:par>
                            </p:childTnLst>
                          </p:cTn>
                        </p:par>
                        <p:par>
                          <p:cTn id="103" fill="hold" nodeType="afterGroup">
                            <p:stCondLst>
                              <p:cond delay="8760"/>
                            </p:stCondLst>
                            <p:childTnLst>
                              <p:par>
                                <p:cTn id="104" presetID="22" presetClass="entr" presetSubtype="1" fill="hold" grpId="0" nodeType="afterEffect">
                                  <p:stCondLst>
                                    <p:cond delay="0"/>
                                  </p:stCondLst>
                                  <p:childTnLst>
                                    <p:set>
                                      <p:cBhvr>
                                        <p:cTn id="105" dur="1" fill="hold">
                                          <p:stCondLst>
                                            <p:cond delay="0"/>
                                          </p:stCondLst>
                                        </p:cTn>
                                        <p:tgtEl>
                                          <p:spTgt spid="20493"/>
                                        </p:tgtEl>
                                        <p:attrNameLst>
                                          <p:attrName>style.visibility</p:attrName>
                                        </p:attrNameLst>
                                      </p:cBhvr>
                                      <p:to>
                                        <p:strVal val="visible"/>
                                      </p:to>
                                    </p:set>
                                    <p:animEffect transition="in" filter="wipe(up)">
                                      <p:cBhvr>
                                        <p:cTn id="106" dur="500"/>
                                        <p:tgtEl>
                                          <p:spTgt spid="20493"/>
                                        </p:tgtEl>
                                      </p:cBhvr>
                                    </p:animEffect>
                                  </p:childTnLst>
                                </p:cTn>
                              </p:par>
                            </p:childTnLst>
                          </p:cTn>
                        </p:par>
                        <p:par>
                          <p:cTn id="107" fill="hold" nodeType="afterGroup">
                            <p:stCondLst>
                              <p:cond delay="9260"/>
                            </p:stCondLst>
                            <p:childTnLst>
                              <p:par>
                                <p:cTn id="108" presetID="14" presetClass="entr" presetSubtype="10" fill="hold" grpId="0" nodeType="afterEffect">
                                  <p:stCondLst>
                                    <p:cond delay="0"/>
                                  </p:stCondLst>
                                  <p:childTnLst>
                                    <p:set>
                                      <p:cBhvr>
                                        <p:cTn id="109" dur="1" fill="hold">
                                          <p:stCondLst>
                                            <p:cond delay="0"/>
                                          </p:stCondLst>
                                        </p:cTn>
                                        <p:tgtEl>
                                          <p:spTgt spid="20498"/>
                                        </p:tgtEl>
                                        <p:attrNameLst>
                                          <p:attrName>style.visibility</p:attrName>
                                        </p:attrNameLst>
                                      </p:cBhvr>
                                      <p:to>
                                        <p:strVal val="visible"/>
                                      </p:to>
                                    </p:set>
                                    <p:animEffect transition="in" filter="randombar(horizontal)">
                                      <p:cBhvr>
                                        <p:cTn id="110" dur="500"/>
                                        <p:tgtEl>
                                          <p:spTgt spid="20498"/>
                                        </p:tgtEl>
                                      </p:cBhvr>
                                    </p:animEffect>
                                  </p:childTnLst>
                                </p:cTn>
                              </p:par>
                            </p:childTnLst>
                          </p:cTn>
                        </p:par>
                        <p:par>
                          <p:cTn id="111" fill="hold" nodeType="afterGroup">
                            <p:stCondLst>
                              <p:cond delay="9760"/>
                            </p:stCondLst>
                            <p:childTnLst>
                              <p:par>
                                <p:cTn id="112" presetID="22" presetClass="entr" presetSubtype="1" fill="hold" grpId="0" nodeType="afterEffect">
                                  <p:stCondLst>
                                    <p:cond delay="0"/>
                                  </p:stCondLst>
                                  <p:childTnLst>
                                    <p:set>
                                      <p:cBhvr>
                                        <p:cTn id="113" dur="1" fill="hold">
                                          <p:stCondLst>
                                            <p:cond delay="0"/>
                                          </p:stCondLst>
                                        </p:cTn>
                                        <p:tgtEl>
                                          <p:spTgt spid="20503"/>
                                        </p:tgtEl>
                                        <p:attrNameLst>
                                          <p:attrName>style.visibility</p:attrName>
                                        </p:attrNameLst>
                                      </p:cBhvr>
                                      <p:to>
                                        <p:strVal val="visible"/>
                                      </p:to>
                                    </p:set>
                                    <p:animEffect transition="in" filter="wipe(up)">
                                      <p:cBhvr>
                                        <p:cTn id="114" dur="500"/>
                                        <p:tgtEl>
                                          <p:spTgt spid="20503"/>
                                        </p:tgtEl>
                                      </p:cBhvr>
                                    </p:animEffect>
                                  </p:childTnLst>
                                </p:cTn>
                              </p:par>
                            </p:childTnLst>
                          </p:cTn>
                        </p:par>
                        <p:par>
                          <p:cTn id="115" fill="hold" nodeType="afterGroup">
                            <p:stCondLst>
                              <p:cond delay="10260"/>
                            </p:stCondLst>
                            <p:childTnLst>
                              <p:par>
                                <p:cTn id="116" presetID="2" presetClass="entr" presetSubtype="8" fill="hold" grpId="0" nodeType="afterEffect">
                                  <p:stCondLst>
                                    <p:cond delay="0"/>
                                  </p:stCondLst>
                                  <p:childTnLst>
                                    <p:set>
                                      <p:cBhvr>
                                        <p:cTn id="117" dur="1" fill="hold">
                                          <p:stCondLst>
                                            <p:cond delay="0"/>
                                          </p:stCondLst>
                                        </p:cTn>
                                        <p:tgtEl>
                                          <p:spTgt spid="20489"/>
                                        </p:tgtEl>
                                        <p:attrNameLst>
                                          <p:attrName>style.visibility</p:attrName>
                                        </p:attrNameLst>
                                      </p:cBhvr>
                                      <p:to>
                                        <p:strVal val="visible"/>
                                      </p:to>
                                    </p:set>
                                    <p:anim calcmode="lin" valueType="num">
                                      <p:cBhvr additive="base">
                                        <p:cTn id="118" dur="500" fill="hold"/>
                                        <p:tgtEl>
                                          <p:spTgt spid="20489"/>
                                        </p:tgtEl>
                                        <p:attrNameLst>
                                          <p:attrName>ppt_x</p:attrName>
                                        </p:attrNameLst>
                                      </p:cBhvr>
                                      <p:tavLst>
                                        <p:tav tm="0">
                                          <p:val>
                                            <p:strVal val="0-#ppt_w/2"/>
                                          </p:val>
                                        </p:tav>
                                        <p:tav tm="100000">
                                          <p:val>
                                            <p:strVal val="#ppt_x"/>
                                          </p:val>
                                        </p:tav>
                                      </p:tavLst>
                                    </p:anim>
                                    <p:anim calcmode="lin" valueType="num">
                                      <p:cBhvr additive="base">
                                        <p:cTn id="119" dur="500" fill="hold"/>
                                        <p:tgtEl>
                                          <p:spTgt spid="20489"/>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10760"/>
                            </p:stCondLst>
                            <p:childTnLst>
                              <p:par>
                                <p:cTn id="121" presetID="31" presetClass="entr" presetSubtype="0" fill="hold" grpId="0" nodeType="afterEffect">
                                  <p:stCondLst>
                                    <p:cond delay="0"/>
                                  </p:stCondLst>
                                  <p:childTnLst>
                                    <p:set>
                                      <p:cBhvr>
                                        <p:cTn id="122" dur="1" fill="hold">
                                          <p:stCondLst>
                                            <p:cond delay="0"/>
                                          </p:stCondLst>
                                        </p:cTn>
                                        <p:tgtEl>
                                          <p:spTgt spid="20509"/>
                                        </p:tgtEl>
                                        <p:attrNameLst>
                                          <p:attrName>style.visibility</p:attrName>
                                        </p:attrNameLst>
                                      </p:cBhvr>
                                      <p:to>
                                        <p:strVal val="visible"/>
                                      </p:to>
                                    </p:set>
                                    <p:anim calcmode="lin" valueType="num">
                                      <p:cBhvr>
                                        <p:cTn id="123" dur="300" fill="hold"/>
                                        <p:tgtEl>
                                          <p:spTgt spid="20509"/>
                                        </p:tgtEl>
                                        <p:attrNameLst>
                                          <p:attrName>ppt_w</p:attrName>
                                        </p:attrNameLst>
                                      </p:cBhvr>
                                      <p:tavLst>
                                        <p:tav tm="0">
                                          <p:val>
                                            <p:fltVal val="0"/>
                                          </p:val>
                                        </p:tav>
                                        <p:tav tm="100000">
                                          <p:val>
                                            <p:strVal val="#ppt_w"/>
                                          </p:val>
                                        </p:tav>
                                      </p:tavLst>
                                    </p:anim>
                                    <p:anim calcmode="lin" valueType="num">
                                      <p:cBhvr>
                                        <p:cTn id="124" dur="300" fill="hold"/>
                                        <p:tgtEl>
                                          <p:spTgt spid="20509"/>
                                        </p:tgtEl>
                                        <p:attrNameLst>
                                          <p:attrName>ppt_h</p:attrName>
                                        </p:attrNameLst>
                                      </p:cBhvr>
                                      <p:tavLst>
                                        <p:tav tm="0">
                                          <p:val>
                                            <p:fltVal val="0"/>
                                          </p:val>
                                        </p:tav>
                                        <p:tav tm="100000">
                                          <p:val>
                                            <p:strVal val="#ppt_h"/>
                                          </p:val>
                                        </p:tav>
                                      </p:tavLst>
                                    </p:anim>
                                    <p:anim calcmode="lin" valueType="num">
                                      <p:cBhvr>
                                        <p:cTn id="125" dur="300" fill="hold"/>
                                        <p:tgtEl>
                                          <p:spTgt spid="20509"/>
                                        </p:tgtEl>
                                        <p:attrNameLst>
                                          <p:attrName>style.rotation</p:attrName>
                                        </p:attrNameLst>
                                      </p:cBhvr>
                                      <p:tavLst>
                                        <p:tav tm="0">
                                          <p:val>
                                            <p:fltVal val="90"/>
                                          </p:val>
                                        </p:tav>
                                        <p:tav tm="100000">
                                          <p:val>
                                            <p:fltVal val="0"/>
                                          </p:val>
                                        </p:tav>
                                      </p:tavLst>
                                    </p:anim>
                                    <p:animEffect transition="in" filter="fade">
                                      <p:cBhvr>
                                        <p:cTn id="126" dur="300"/>
                                        <p:tgtEl>
                                          <p:spTgt spid="20509"/>
                                        </p:tgtEl>
                                      </p:cBhvr>
                                    </p:animEffect>
                                  </p:childTnLst>
                                </p:cTn>
                              </p:par>
                            </p:childTnLst>
                          </p:cTn>
                        </p:par>
                        <p:par>
                          <p:cTn id="127" fill="hold" nodeType="afterGroup">
                            <p:stCondLst>
                              <p:cond delay="11060"/>
                            </p:stCondLst>
                            <p:childTnLst>
                              <p:par>
                                <p:cTn id="128" presetID="22" presetClass="entr" presetSubtype="1" fill="hold" grpId="0" nodeType="afterEffect">
                                  <p:stCondLst>
                                    <p:cond delay="0"/>
                                  </p:stCondLst>
                                  <p:childTnLst>
                                    <p:set>
                                      <p:cBhvr>
                                        <p:cTn id="129" dur="1" fill="hold">
                                          <p:stCondLst>
                                            <p:cond delay="0"/>
                                          </p:stCondLst>
                                        </p:cTn>
                                        <p:tgtEl>
                                          <p:spTgt spid="20494"/>
                                        </p:tgtEl>
                                        <p:attrNameLst>
                                          <p:attrName>style.visibility</p:attrName>
                                        </p:attrNameLst>
                                      </p:cBhvr>
                                      <p:to>
                                        <p:strVal val="visible"/>
                                      </p:to>
                                    </p:set>
                                    <p:animEffect transition="in" filter="wipe(up)">
                                      <p:cBhvr>
                                        <p:cTn id="130" dur="500"/>
                                        <p:tgtEl>
                                          <p:spTgt spid="20494"/>
                                        </p:tgtEl>
                                      </p:cBhvr>
                                    </p:animEffect>
                                  </p:childTnLst>
                                </p:cTn>
                              </p:par>
                            </p:childTnLst>
                          </p:cTn>
                        </p:par>
                        <p:par>
                          <p:cTn id="131" fill="hold" nodeType="afterGroup">
                            <p:stCondLst>
                              <p:cond delay="11560"/>
                            </p:stCondLst>
                            <p:childTnLst>
                              <p:par>
                                <p:cTn id="132" presetID="14" presetClass="entr" presetSubtype="10" fill="hold" grpId="0" nodeType="afterEffect">
                                  <p:stCondLst>
                                    <p:cond delay="0"/>
                                  </p:stCondLst>
                                  <p:childTnLst>
                                    <p:set>
                                      <p:cBhvr>
                                        <p:cTn id="133" dur="1" fill="hold">
                                          <p:stCondLst>
                                            <p:cond delay="0"/>
                                          </p:stCondLst>
                                        </p:cTn>
                                        <p:tgtEl>
                                          <p:spTgt spid="20499"/>
                                        </p:tgtEl>
                                        <p:attrNameLst>
                                          <p:attrName>style.visibility</p:attrName>
                                        </p:attrNameLst>
                                      </p:cBhvr>
                                      <p:to>
                                        <p:strVal val="visible"/>
                                      </p:to>
                                    </p:set>
                                    <p:animEffect transition="in" filter="randombar(horizontal)">
                                      <p:cBhvr>
                                        <p:cTn id="134" dur="500"/>
                                        <p:tgtEl>
                                          <p:spTgt spid="20499"/>
                                        </p:tgtEl>
                                      </p:cBhvr>
                                    </p:animEffect>
                                  </p:childTnLst>
                                </p:cTn>
                              </p:par>
                            </p:childTnLst>
                          </p:cTn>
                        </p:par>
                        <p:par>
                          <p:cTn id="135" fill="hold" nodeType="afterGroup">
                            <p:stCondLst>
                              <p:cond delay="12060"/>
                            </p:stCondLst>
                            <p:childTnLst>
                              <p:par>
                                <p:cTn id="136" presetID="22" presetClass="entr" presetSubtype="1" fill="hold" grpId="0" nodeType="afterEffect">
                                  <p:stCondLst>
                                    <p:cond delay="0"/>
                                  </p:stCondLst>
                                  <p:childTnLst>
                                    <p:set>
                                      <p:cBhvr>
                                        <p:cTn id="137" dur="1" fill="hold">
                                          <p:stCondLst>
                                            <p:cond delay="0"/>
                                          </p:stCondLst>
                                        </p:cTn>
                                        <p:tgtEl>
                                          <p:spTgt spid="20504"/>
                                        </p:tgtEl>
                                        <p:attrNameLst>
                                          <p:attrName>style.visibility</p:attrName>
                                        </p:attrNameLst>
                                      </p:cBhvr>
                                      <p:to>
                                        <p:strVal val="visible"/>
                                      </p:to>
                                    </p:set>
                                    <p:animEffect transition="in" filter="wipe(up)">
                                      <p:cBhvr>
                                        <p:cTn id="138" dur="500"/>
                                        <p:tgtEl>
                                          <p:spTgt spid="2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nimBg="1"/>
      <p:bldP spid="20485" grpId="0" animBg="1"/>
      <p:bldP spid="20486" grpId="0" animBg="1"/>
      <p:bldP spid="20487" grpId="0" animBg="1"/>
      <p:bldP spid="20488" grpId="0" animBg="1"/>
      <p:bldP spid="20489" grpId="0" animBg="1"/>
      <p:bldP spid="20490" grpId="0" animBg="1" autoUpdateAnimBg="0"/>
      <p:bldP spid="20491" grpId="0" animBg="1" autoUpdateAnimBg="0"/>
      <p:bldP spid="20492" grpId="0" animBg="1" autoUpdateAnimBg="0"/>
      <p:bldP spid="20493" grpId="0" animBg="1" autoUpdateAnimBg="0"/>
      <p:bldP spid="20494" grpId="0" animBg="1" autoUpdateAnimBg="0"/>
      <p:bldP spid="20495" grpId="0" animBg="1" autoUpdateAnimBg="0"/>
      <p:bldP spid="20496" grpId="0" animBg="1" autoUpdateAnimBg="0"/>
      <p:bldP spid="20497" grpId="0" animBg="1" autoUpdateAnimBg="0"/>
      <p:bldP spid="20498" grpId="0" animBg="1" autoUpdateAnimBg="0"/>
      <p:bldP spid="20499" grpId="0" animBg="1" autoUpdateAnimBg="0"/>
      <p:bldP spid="20500" grpId="0" autoUpdateAnimBg="0"/>
      <p:bldP spid="20501" grpId="0" autoUpdateAnimBg="0"/>
      <p:bldP spid="20502" grpId="0" autoUpdateAnimBg="0"/>
      <p:bldP spid="20503" grpId="0" autoUpdateAnimBg="0"/>
      <p:bldP spid="20504" grpId="0" autoUpdateAnimBg="0"/>
      <p:bldP spid="20505" grpId="0" autoUpdateAnimBg="0"/>
      <p:bldP spid="20506" grpId="0" autoUpdateAnimBg="0"/>
      <p:bldP spid="20507" grpId="0" autoUpdateAnimBg="0"/>
      <p:bldP spid="20508" grpId="0" autoUpdateAnimBg="0"/>
      <p:bldP spid="2050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2.4 </a:t>
            </a:r>
            <a:r>
              <a:rPr lang="zh-CN" altLang="en-US" sz="3000" b="1">
                <a:solidFill>
                  <a:schemeClr val="accent1"/>
                </a:solidFill>
                <a:latin typeface="微软雅黑" panose="020B0503020204020204" pitchFamily="34" charset="-122"/>
                <a:ea typeface="微软雅黑" panose="020B0503020204020204" pitchFamily="34" charset="-122"/>
              </a:rPr>
              <a:t>可行性说明</a:t>
            </a:r>
          </a:p>
        </p:txBody>
      </p:sp>
      <p:sp>
        <p:nvSpPr>
          <p:cNvPr id="2150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8" name="Freeform 10"/>
          <p:cNvSpPr>
            <a:spLocks/>
          </p:cNvSpPr>
          <p:nvPr/>
        </p:nvSpPr>
        <p:spPr bwMode="auto">
          <a:xfrm>
            <a:off x="7932738" y="1633538"/>
            <a:ext cx="388937" cy="388937"/>
          </a:xfrm>
          <a:custGeom>
            <a:avLst/>
            <a:gdLst>
              <a:gd name="T0" fmla="*/ 388937 w 477"/>
              <a:gd name="T1" fmla="*/ 0 h 476"/>
              <a:gd name="T2" fmla="*/ 336753 w 477"/>
              <a:gd name="T3" fmla="*/ 194469 h 476"/>
              <a:gd name="T4" fmla="*/ 284568 w 477"/>
              <a:gd name="T5" fmla="*/ 388937 h 476"/>
              <a:gd name="T6" fmla="*/ 142692 w 477"/>
              <a:gd name="T7" fmla="*/ 246763 h 476"/>
              <a:gd name="T8" fmla="*/ 0 w 477"/>
              <a:gd name="T9" fmla="*/ 103771 h 476"/>
              <a:gd name="T10" fmla="*/ 194876 w 477"/>
              <a:gd name="T11" fmla="*/ 51477 h 476"/>
              <a:gd name="T12" fmla="*/ 38893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9" name="Freeform 11"/>
          <p:cNvSpPr>
            <a:spLocks/>
          </p:cNvSpPr>
          <p:nvPr/>
        </p:nvSpPr>
        <p:spPr bwMode="auto">
          <a:xfrm>
            <a:off x="4119563" y="1633538"/>
            <a:ext cx="388937" cy="388937"/>
          </a:xfrm>
          <a:custGeom>
            <a:avLst/>
            <a:gdLst>
              <a:gd name="T0" fmla="*/ 0 w 476"/>
              <a:gd name="T1" fmla="*/ 0 h 476"/>
              <a:gd name="T2" fmla="*/ 51477 w 476"/>
              <a:gd name="T3" fmla="*/ 194469 h 476"/>
              <a:gd name="T4" fmla="*/ 103771 w 476"/>
              <a:gd name="T5" fmla="*/ 388937 h 476"/>
              <a:gd name="T6" fmla="*/ 246763 w 476"/>
              <a:gd name="T7" fmla="*/ 246763 h 476"/>
              <a:gd name="T8" fmla="*/ 388937 w 476"/>
              <a:gd name="T9" fmla="*/ 103771 h 476"/>
              <a:gd name="T10" fmla="*/ 194469 w 476"/>
              <a:gd name="T11" fmla="*/ 51477 h 476"/>
              <a:gd name="T12" fmla="*/ 0 w 476"/>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0" name="Freeform 12"/>
          <p:cNvSpPr>
            <a:spLocks/>
          </p:cNvSpPr>
          <p:nvPr/>
        </p:nvSpPr>
        <p:spPr bwMode="auto">
          <a:xfrm>
            <a:off x="4138613" y="5260975"/>
            <a:ext cx="388937" cy="387350"/>
          </a:xfrm>
          <a:custGeom>
            <a:avLst/>
            <a:gdLst>
              <a:gd name="T0" fmla="*/ 104369 w 477"/>
              <a:gd name="T1" fmla="*/ 0 h 476"/>
              <a:gd name="T2" fmla="*/ 52184 w 477"/>
              <a:gd name="T3" fmla="*/ 193675 h 476"/>
              <a:gd name="T4" fmla="*/ 0 w 477"/>
              <a:gd name="T5" fmla="*/ 387350 h 476"/>
              <a:gd name="T6" fmla="*/ 194061 w 477"/>
              <a:gd name="T7" fmla="*/ 336083 h 476"/>
              <a:gd name="T8" fmla="*/ 388937 w 477"/>
              <a:gd name="T9" fmla="*/ 284002 h 476"/>
              <a:gd name="T10" fmla="*/ 246245 w 477"/>
              <a:gd name="T11" fmla="*/ 141594 h 476"/>
              <a:gd name="T12" fmla="*/ 104369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1" name="Freeform 13"/>
          <p:cNvSpPr>
            <a:spLocks/>
          </p:cNvSpPr>
          <p:nvPr/>
        </p:nvSpPr>
        <p:spPr bwMode="auto">
          <a:xfrm>
            <a:off x="7915275" y="5260975"/>
            <a:ext cx="387350" cy="387350"/>
          </a:xfrm>
          <a:custGeom>
            <a:avLst/>
            <a:gdLst>
              <a:gd name="T0" fmla="*/ 283407 w 477"/>
              <a:gd name="T1" fmla="*/ 0 h 476"/>
              <a:gd name="T2" fmla="*/ 335379 w 477"/>
              <a:gd name="T3" fmla="*/ 193675 h 476"/>
              <a:gd name="T4" fmla="*/ 387350 w 477"/>
              <a:gd name="T5" fmla="*/ 387350 h 476"/>
              <a:gd name="T6" fmla="*/ 193269 w 477"/>
              <a:gd name="T7" fmla="*/ 336083 h 476"/>
              <a:gd name="T8" fmla="*/ 0 w 477"/>
              <a:gd name="T9" fmla="*/ 284002 h 476"/>
              <a:gd name="T10" fmla="*/ 142110 w 477"/>
              <a:gd name="T11" fmla="*/ 141594 h 476"/>
              <a:gd name="T12" fmla="*/ 28340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2" name="TextBox 8"/>
          <p:cNvSpPr txBox="1">
            <a:spLocks noChangeArrowheads="1"/>
          </p:cNvSpPr>
          <p:nvPr/>
        </p:nvSpPr>
        <p:spPr bwMode="auto">
          <a:xfrm>
            <a:off x="5056188" y="3295650"/>
            <a:ext cx="2400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accent1"/>
                </a:solidFill>
                <a:latin typeface="微软雅黑" panose="020B0503020204020204" pitchFamily="34" charset="-122"/>
                <a:ea typeface="微软雅黑" panose="020B0503020204020204" pitchFamily="34" charset="-122"/>
              </a:rPr>
              <a:t>关于研究方案可行的四点理由</a:t>
            </a:r>
            <a:endParaRPr lang="en-US" altLang="zh-CN" sz="2400" b="1">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a:spLocks noChangeArrowheads="1"/>
          </p:cNvSpPr>
          <p:nvPr/>
        </p:nvSpPr>
        <p:spPr bwMode="auto">
          <a:xfrm>
            <a:off x="8612188" y="1228725"/>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可行性理由二</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a:spLocks noChangeArrowheads="1"/>
          </p:cNvSpPr>
          <p:nvPr/>
        </p:nvSpPr>
        <p:spPr bwMode="auto">
          <a:xfrm>
            <a:off x="8612188" y="1635125"/>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5" name="TextBox 11"/>
          <p:cNvSpPr txBox="1">
            <a:spLocks noChangeArrowheads="1"/>
          </p:cNvSpPr>
          <p:nvPr/>
        </p:nvSpPr>
        <p:spPr bwMode="auto">
          <a:xfrm>
            <a:off x="86121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可行性理由四</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a:spLocks noChangeArrowheads="1"/>
          </p:cNvSpPr>
          <p:nvPr/>
        </p:nvSpPr>
        <p:spPr bwMode="auto">
          <a:xfrm>
            <a:off x="8612188" y="5468938"/>
            <a:ext cx="3108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7" name="TextBox 14"/>
          <p:cNvSpPr txBox="1">
            <a:spLocks noChangeArrowheads="1"/>
          </p:cNvSpPr>
          <p:nvPr/>
        </p:nvSpPr>
        <p:spPr bwMode="auto">
          <a:xfrm>
            <a:off x="12842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可行性理由三</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a:spLocks noChangeArrowheads="1"/>
          </p:cNvSpPr>
          <p:nvPr/>
        </p:nvSpPr>
        <p:spPr bwMode="auto">
          <a:xfrm>
            <a:off x="741363" y="5468938"/>
            <a:ext cx="310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9" name="TextBox 16"/>
          <p:cNvSpPr txBox="1">
            <a:spLocks noChangeArrowheads="1"/>
          </p:cNvSpPr>
          <p:nvPr/>
        </p:nvSpPr>
        <p:spPr bwMode="auto">
          <a:xfrm>
            <a:off x="1279525" y="1228725"/>
            <a:ext cx="239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可行性理由一</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a:spLocks noChangeArrowheads="1"/>
          </p:cNvSpPr>
          <p:nvPr/>
        </p:nvSpPr>
        <p:spPr bwMode="auto">
          <a:xfrm>
            <a:off x="736600" y="1635125"/>
            <a:ext cx="3109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21" name="Freeform 6"/>
          <p:cNvSpPr>
            <a:spLocks/>
          </p:cNvSpPr>
          <p:nvPr/>
        </p:nvSpPr>
        <p:spPr bwMode="auto">
          <a:xfrm>
            <a:off x="3871913" y="1268413"/>
            <a:ext cx="2311400" cy="2312987"/>
          </a:xfrm>
          <a:custGeom>
            <a:avLst/>
            <a:gdLst>
              <a:gd name="T0" fmla="*/ 0 w 2839"/>
              <a:gd name="T1" fmla="*/ 2312987 h 2839"/>
              <a:gd name="T2" fmla="*/ 2311400 w 2839"/>
              <a:gd name="T3" fmla="*/ 0 h 2839"/>
              <a:gd name="T4" fmla="*/ 2311400 w 2839"/>
              <a:gd name="T5" fmla="*/ 710435 h 2839"/>
              <a:gd name="T6" fmla="*/ 709947 w 2839"/>
              <a:gd name="T7" fmla="*/ 2312987 h 2839"/>
              <a:gd name="T8" fmla="*/ 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2" name="Freeform 7"/>
          <p:cNvSpPr>
            <a:spLocks/>
          </p:cNvSpPr>
          <p:nvPr/>
        </p:nvSpPr>
        <p:spPr bwMode="auto">
          <a:xfrm>
            <a:off x="3871913" y="3697288"/>
            <a:ext cx="2311400" cy="2312987"/>
          </a:xfrm>
          <a:custGeom>
            <a:avLst/>
            <a:gdLst>
              <a:gd name="T0" fmla="*/ 2311400 w 2839"/>
              <a:gd name="T1" fmla="*/ 2312987 h 2839"/>
              <a:gd name="T2" fmla="*/ 0 w 2839"/>
              <a:gd name="T3" fmla="*/ 0 h 2839"/>
              <a:gd name="T4" fmla="*/ 709947 w 2839"/>
              <a:gd name="T5" fmla="*/ 0 h 2839"/>
              <a:gd name="T6" fmla="*/ 2311400 w 2839"/>
              <a:gd name="T7" fmla="*/ 1602552 h 2839"/>
              <a:gd name="T8" fmla="*/ 231140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3" name="Freeform 8"/>
          <p:cNvSpPr>
            <a:spLocks/>
          </p:cNvSpPr>
          <p:nvPr/>
        </p:nvSpPr>
        <p:spPr bwMode="auto">
          <a:xfrm>
            <a:off x="6300788" y="3697288"/>
            <a:ext cx="2311400" cy="2312987"/>
          </a:xfrm>
          <a:custGeom>
            <a:avLst/>
            <a:gdLst>
              <a:gd name="T0" fmla="*/ 2311400 w 2839"/>
              <a:gd name="T1" fmla="*/ 0 h 2839"/>
              <a:gd name="T2" fmla="*/ 0 w 2839"/>
              <a:gd name="T3" fmla="*/ 2312987 h 2839"/>
              <a:gd name="T4" fmla="*/ 0 w 2839"/>
              <a:gd name="T5" fmla="*/ 1602552 h 2839"/>
              <a:gd name="T6" fmla="*/ 1601453 w 2839"/>
              <a:gd name="T7" fmla="*/ 0 h 2839"/>
              <a:gd name="T8" fmla="*/ 231140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4" name="Freeform 9"/>
          <p:cNvSpPr>
            <a:spLocks/>
          </p:cNvSpPr>
          <p:nvPr/>
        </p:nvSpPr>
        <p:spPr bwMode="auto">
          <a:xfrm>
            <a:off x="6300788" y="1268413"/>
            <a:ext cx="2311400" cy="2312987"/>
          </a:xfrm>
          <a:custGeom>
            <a:avLst/>
            <a:gdLst>
              <a:gd name="T0" fmla="*/ 0 w 2839"/>
              <a:gd name="T1" fmla="*/ 0 h 2839"/>
              <a:gd name="T2" fmla="*/ 2311400 w 2839"/>
              <a:gd name="T3" fmla="*/ 2312987 h 2839"/>
              <a:gd name="T4" fmla="*/ 1601453 w 2839"/>
              <a:gd name="T5" fmla="*/ 2312987 h 2839"/>
              <a:gd name="T6" fmla="*/ 0 w 2839"/>
              <a:gd name="T7" fmla="*/ 710435 h 2839"/>
              <a:gd name="T8" fmla="*/ 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nodeType="afterGroup">
                            <p:stCondLst>
                              <p:cond delay="1020"/>
                            </p:stCondLst>
                            <p:childTnLst>
                              <p:par>
                                <p:cTn id="20" presetID="2" presetClass="entr" presetSubtype="9" fill="hold" grpId="0"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520"/>
                            </p:stCondLst>
                            <p:childTnLst>
                              <p:par>
                                <p:cTn id="37" presetID="1" presetClass="entr" presetSubtype="0" fill="hold" grpId="0"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3.52413E-6 4.81481E-6 L 0.06414 0.09699 " pathEditMode="relative" rAng="0" ptsTypes="AA">
                                      <p:cBhvr>
                                        <p:cTn id="40" dur="500" spd="-99900" fill="hold"/>
                                        <p:tgtEl>
                                          <p:spTgt spid="21509"/>
                                        </p:tgtEl>
                                        <p:attrNameLst>
                                          <p:attrName>ppt_x,ppt_y</p:attrName>
                                        </p:attrNameLst>
                                      </p:cBhvr>
                                      <p:rCtr x="3200" y="4800"/>
                                    </p:animMotion>
                                  </p:childTnLst>
                                </p:cTn>
                              </p:par>
                              <p:par>
                                <p:cTn id="41" presetID="1" presetClass="entr" presetSubtype="0" fill="hold" grpId="0"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8.67699E-7 4.81481E-6 L -0.05945 0.09699 " pathEditMode="relative" rAng="0" ptsTypes="AA">
                                      <p:cBhvr>
                                        <p:cTn id="44" dur="500" spd="-99900" fill="hold"/>
                                        <p:tgtEl>
                                          <p:spTgt spid="21508"/>
                                        </p:tgtEl>
                                        <p:attrNameLst>
                                          <p:attrName>ppt_x,ppt_y</p:attrName>
                                        </p:attrNameLst>
                                      </p:cBhvr>
                                      <p:rCtr x="-2900" y="4800"/>
                                    </p:animMotion>
                                  </p:childTnLst>
                                </p:cTn>
                              </p:par>
                              <p:par>
                                <p:cTn id="45" presetID="1" presetClass="entr" presetSubtype="0" fill="hold" grpId="0"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grpId="1" nodeType="withEffect">
                                  <p:stCondLst>
                                    <p:cond delay="0"/>
                                  </p:stCondLst>
                                  <p:childTnLst>
                                    <p:animMotion origin="layout" path="M 1.85508E-6 -3.7037E-7 L -0.05802 -0.08542 " pathEditMode="relative" rAng="0" ptsTypes="AA">
                                      <p:cBhvr>
                                        <p:cTn id="48" dur="500" spd="-99900" fill="hold"/>
                                        <p:tgtEl>
                                          <p:spTgt spid="21511"/>
                                        </p:tgtEl>
                                        <p:attrNameLst>
                                          <p:attrName>ppt_x,ppt_y</p:attrName>
                                        </p:attrNameLst>
                                      </p:cBhvr>
                                      <p:rCtr x="-2800" y="-4200"/>
                                    </p:animMotion>
                                  </p:childTnLst>
                                </p:cTn>
                              </p:par>
                              <p:par>
                                <p:cTn id="49" presetID="1" presetClass="entr" presetSubtype="0" fill="hold" grpId="0"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grpId="1" nodeType="withEffect">
                                  <p:stCondLst>
                                    <p:cond delay="0"/>
                                  </p:stCondLst>
                                  <p:childTnLst>
                                    <p:animMotion origin="layout" path="M -4.60127E-6 -3.7037E-7 L 0.06258 -0.08542 " pathEditMode="relative" rAng="0" ptsTypes="AA">
                                      <p:cBhvr>
                                        <p:cTn id="52" dur="500" spd="-99900" fill="hold"/>
                                        <p:tgtEl>
                                          <p:spTgt spid="21510"/>
                                        </p:tgtEl>
                                        <p:attrNameLst>
                                          <p:attrName>ppt_x,ppt_y</p:attrName>
                                        </p:attrNameLst>
                                      </p:cBhvr>
                                      <p:rCtr x="3100" y="-4200"/>
                                    </p:animMotion>
                                  </p:childTnLst>
                                </p:cTn>
                              </p:par>
                            </p:childTnLst>
                          </p:cTn>
                        </p:par>
                        <p:par>
                          <p:cTn id="53" fill="hold" nodeType="afterGroup">
                            <p:stCondLst>
                              <p:cond delay="2020"/>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nodeType="afterGroup">
                            <p:stCondLst>
                              <p:cond delay="2520"/>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3020"/>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p:bldP spid="21508" grpId="0" animBg="1"/>
      <p:bldP spid="21508" grpId="1" animBg="1"/>
      <p:bldP spid="21509" grpId="0" animBg="1"/>
      <p:bldP spid="21509" grpId="1" animBg="1"/>
      <p:bldP spid="21510" grpId="0" animBg="1"/>
      <p:bldP spid="21510" grpId="1" animBg="1"/>
      <p:bldP spid="21511" grpId="0" animBg="1"/>
      <p:bldP spid="21511" grpId="1" animBg="1"/>
      <p:bldP spid="21512" grpId="0" autoUpdateAnimBg="0"/>
      <p:bldP spid="21513" grpId="0" autoUpdateAnimBg="0"/>
      <p:bldP spid="21514" grpId="0" autoUpdateAnimBg="0"/>
      <p:bldP spid="21515" grpId="0" autoUpdateAnimBg="0"/>
      <p:bldP spid="21516" grpId="0" autoUpdateAnimBg="0"/>
      <p:bldP spid="21517" grpId="0" autoUpdateAnimBg="0"/>
      <p:bldP spid="21518" grpId="0" autoUpdateAnimBg="0"/>
      <p:bldP spid="21519" grpId="0" autoUpdateAnimBg="0"/>
      <p:bldP spid="21520" grpId="0" autoUpdateAnimBg="0"/>
      <p:bldP spid="21521" grpId="0" animBg="1"/>
      <p:bldP spid="21522" grpId="0" animBg="1"/>
      <p:bldP spid="21523" grpId="0" animBg="1"/>
      <p:bldP spid="215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253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关键技术和实践难点</a:t>
            </a:r>
          </a:p>
        </p:txBody>
      </p:sp>
      <p:sp>
        <p:nvSpPr>
          <p:cNvPr id="2253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3</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bwMode="auto">
          <a:xfrm>
            <a:off x="5340350" y="798513"/>
            <a:ext cx="1517650" cy="1463675"/>
          </a:xfrm>
          <a:custGeom>
            <a:avLst/>
            <a:gdLst>
              <a:gd name="T0" fmla="*/ 632602 w 1022"/>
              <a:gd name="T1" fmla="*/ 1326785 h 973"/>
              <a:gd name="T2" fmla="*/ 632602 w 1022"/>
              <a:gd name="T3" fmla="*/ 1392973 h 973"/>
              <a:gd name="T4" fmla="*/ 919203 w 1022"/>
              <a:gd name="T5" fmla="*/ 1359879 h 973"/>
              <a:gd name="T6" fmla="*/ 885048 w 1022"/>
              <a:gd name="T7" fmla="*/ 1222988 h 973"/>
              <a:gd name="T8" fmla="*/ 632602 w 1022"/>
              <a:gd name="T9" fmla="*/ 1222988 h 973"/>
              <a:gd name="T10" fmla="*/ 632602 w 1022"/>
              <a:gd name="T11" fmla="*/ 1290682 h 973"/>
              <a:gd name="T12" fmla="*/ 919203 w 1022"/>
              <a:gd name="T13" fmla="*/ 1256083 h 973"/>
              <a:gd name="T14" fmla="*/ 758825 w 1022"/>
              <a:gd name="T15" fmla="*/ 1463675 h 973"/>
              <a:gd name="T16" fmla="*/ 868714 w 1022"/>
              <a:gd name="T17" fmla="*/ 1423059 h 973"/>
              <a:gd name="T18" fmla="*/ 758825 w 1022"/>
              <a:gd name="T19" fmla="*/ 1463675 h 973"/>
              <a:gd name="T20" fmla="*/ 763280 w 1022"/>
              <a:gd name="T21" fmla="*/ 392620 h 973"/>
              <a:gd name="T22" fmla="*/ 403915 w 1022"/>
              <a:gd name="T23" fmla="*/ 731085 h 973"/>
              <a:gd name="T24" fmla="*/ 617752 w 1022"/>
              <a:gd name="T25" fmla="*/ 1183877 h 973"/>
              <a:gd name="T26" fmla="*/ 763280 w 1022"/>
              <a:gd name="T27" fmla="*/ 1194407 h 973"/>
              <a:gd name="T28" fmla="*/ 941478 w 1022"/>
              <a:gd name="T29" fmla="*/ 1084594 h 973"/>
              <a:gd name="T30" fmla="*/ 763280 w 1022"/>
              <a:gd name="T31" fmla="*/ 392620 h 973"/>
              <a:gd name="T32" fmla="*/ 298481 w 1022"/>
              <a:gd name="T33" fmla="*/ 792761 h 973"/>
              <a:gd name="T34" fmla="*/ 57914 w 1022"/>
              <a:gd name="T35" fmla="*/ 744624 h 973"/>
              <a:gd name="T36" fmla="*/ 57914 w 1022"/>
              <a:gd name="T37" fmla="*/ 839394 h 973"/>
              <a:gd name="T38" fmla="*/ 298481 w 1022"/>
              <a:gd name="T39" fmla="*/ 792761 h 973"/>
              <a:gd name="T40" fmla="*/ 1459736 w 1022"/>
              <a:gd name="T41" fmla="*/ 744624 h 973"/>
              <a:gd name="T42" fmla="*/ 1220654 w 1022"/>
              <a:gd name="T43" fmla="*/ 792761 h 973"/>
              <a:gd name="T44" fmla="*/ 1459736 w 1022"/>
              <a:gd name="T45" fmla="*/ 839394 h 973"/>
              <a:gd name="T46" fmla="*/ 1459736 w 1022"/>
              <a:gd name="T47" fmla="*/ 744624 h 973"/>
              <a:gd name="T48" fmla="*/ 1161255 w 1022"/>
              <a:gd name="T49" fmla="*/ 445270 h 973"/>
              <a:gd name="T50" fmla="*/ 1297873 w 1022"/>
              <a:gd name="T51" fmla="*/ 239182 h 973"/>
              <a:gd name="T52" fmla="*/ 1094431 w 1022"/>
              <a:gd name="T53" fmla="*/ 377577 h 973"/>
              <a:gd name="T54" fmla="*/ 1161255 w 1022"/>
              <a:gd name="T55" fmla="*/ 445270 h 973"/>
              <a:gd name="T56" fmla="*/ 754370 w 1022"/>
              <a:gd name="T57" fmla="*/ 302362 h 973"/>
              <a:gd name="T58" fmla="*/ 801889 w 1022"/>
              <a:gd name="T59" fmla="*/ 58667 h 973"/>
              <a:gd name="T60" fmla="*/ 706851 w 1022"/>
              <a:gd name="T61" fmla="*/ 58667 h 973"/>
              <a:gd name="T62" fmla="*/ 754370 w 1022"/>
              <a:gd name="T63" fmla="*/ 302362 h 973"/>
              <a:gd name="T64" fmla="*/ 340061 w 1022"/>
              <a:gd name="T65" fmla="*/ 425714 h 973"/>
              <a:gd name="T66" fmla="*/ 406885 w 1022"/>
              <a:gd name="T67" fmla="*/ 358021 h 973"/>
              <a:gd name="T68" fmla="*/ 203442 w 1022"/>
              <a:gd name="T69" fmla="*/ 219626 h 973"/>
              <a:gd name="T70" fmla="*/ 340061 w 1022"/>
              <a:gd name="T71" fmla="*/ 425714 h 973"/>
              <a:gd name="T72" fmla="*/ 356395 w 1022"/>
              <a:gd name="T73" fmla="*/ 1137244 h 973"/>
              <a:gd name="T74" fmla="*/ 219777 w 1022"/>
              <a:gd name="T75" fmla="*/ 1344836 h 973"/>
              <a:gd name="T76" fmla="*/ 423219 w 1022"/>
              <a:gd name="T77" fmla="*/ 1206441 h 973"/>
              <a:gd name="T78" fmla="*/ 356395 w 1022"/>
              <a:gd name="T79" fmla="*/ 1137244 h 973"/>
              <a:gd name="T80" fmla="*/ 1177589 w 1022"/>
              <a:gd name="T81" fmla="*/ 1156800 h 973"/>
              <a:gd name="T82" fmla="*/ 1110765 w 1022"/>
              <a:gd name="T83" fmla="*/ 1224493 h 973"/>
              <a:gd name="T84" fmla="*/ 1314208 w 1022"/>
              <a:gd name="T85" fmla="*/ 1362888 h 973"/>
              <a:gd name="T86" fmla="*/ 1177589 w 1022"/>
              <a:gd name="T87" fmla="*/ 1156800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5"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6"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7"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8" name="TextBox 28"/>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关键技术</a:t>
            </a:r>
          </a:p>
        </p:txBody>
      </p:sp>
      <p:sp>
        <p:nvSpPr>
          <p:cNvPr id="22539" name="TextBox 29"/>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案例对比分析</a:t>
            </a:r>
          </a:p>
        </p:txBody>
      </p:sp>
      <p:sp>
        <p:nvSpPr>
          <p:cNvPr id="22540"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41" name="TextBox 32"/>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实践难点</a:t>
            </a:r>
          </a:p>
        </p:txBody>
      </p:sp>
      <p:sp>
        <p:nvSpPr>
          <p:cNvPr id="22542" name="TextBox 33"/>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解决方案</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nodeType="afterGroup">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nodeType="afterGroup">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0-#ppt_w/2"/>
                                          </p:val>
                                        </p:tav>
                                        <p:tav tm="100000">
                                          <p:val>
                                            <p:strVal val="#ppt_x"/>
                                          </p:val>
                                        </p:tav>
                                      </p:tavLst>
                                    </p:anim>
                                    <p:anim calcmode="lin" valueType="num">
                                      <p:cBhvr additive="base">
                                        <p:cTn id="38" dur="500" fill="hold"/>
                                        <p:tgtEl>
                                          <p:spTgt spid="22537"/>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500" fill="hold"/>
                                        <p:tgtEl>
                                          <p:spTgt spid="22540"/>
                                        </p:tgtEl>
                                        <p:attrNameLst>
                                          <p:attrName>ppt_x</p:attrName>
                                        </p:attrNameLst>
                                      </p:cBhvr>
                                      <p:tavLst>
                                        <p:tav tm="0">
                                          <p:val>
                                            <p:strVal val="0-#ppt_w/2"/>
                                          </p:val>
                                        </p:tav>
                                        <p:tav tm="100000">
                                          <p:val>
                                            <p:strVal val="#ppt_x"/>
                                          </p:val>
                                        </p:tav>
                                      </p:tavLst>
                                    </p:anim>
                                    <p:anim calcmode="lin" valueType="num">
                                      <p:cBhvr additive="base">
                                        <p:cTn id="42" dur="500" fill="hold"/>
                                        <p:tgtEl>
                                          <p:spTgt spid="22540"/>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300"/>
                            </p:stCondLst>
                            <p:childTnLst>
                              <p:par>
                                <p:cTn id="44" presetID="22" presetClass="entr" presetSubtype="8" fill="hold" grpId="0" nodeType="afterEffect">
                                  <p:stCondLst>
                                    <p:cond delay="0"/>
                                  </p:stCondLst>
                                  <p:childTnLst>
                                    <p:set>
                                      <p:cBhvr>
                                        <p:cTn id="45" dur="1" fill="hold">
                                          <p:stCondLst>
                                            <p:cond delay="0"/>
                                          </p:stCondLst>
                                        </p:cTn>
                                        <p:tgtEl>
                                          <p:spTgt spid="22538"/>
                                        </p:tgtEl>
                                        <p:attrNameLst>
                                          <p:attrName>style.visibility</p:attrName>
                                        </p:attrNameLst>
                                      </p:cBhvr>
                                      <p:to>
                                        <p:strVal val="visible"/>
                                      </p:to>
                                    </p:set>
                                    <p:animEffect transition="in" filter="wipe(left)">
                                      <p:cBhvr>
                                        <p:cTn id="46" dur="500"/>
                                        <p:tgtEl>
                                          <p:spTgt spid="22538"/>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22539"/>
                                        </p:tgtEl>
                                        <p:attrNameLst>
                                          <p:attrName>style.visibility</p:attrName>
                                        </p:attrNameLst>
                                      </p:cBhvr>
                                      <p:to>
                                        <p:strVal val="visible"/>
                                      </p:to>
                                    </p:set>
                                    <p:animEffect transition="in" filter="wipe(left)">
                                      <p:cBhvr>
                                        <p:cTn id="49" dur="500"/>
                                        <p:tgtEl>
                                          <p:spTgt spid="22539"/>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22541"/>
                                        </p:tgtEl>
                                        <p:attrNameLst>
                                          <p:attrName>style.visibility</p:attrName>
                                        </p:attrNameLst>
                                      </p:cBhvr>
                                      <p:to>
                                        <p:strVal val="visible"/>
                                      </p:to>
                                    </p:set>
                                    <p:animEffect transition="in" filter="wipe(left)">
                                      <p:cBhvr>
                                        <p:cTn id="52" dur="500"/>
                                        <p:tgtEl>
                                          <p:spTgt spid="22541"/>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2542"/>
                                        </p:tgtEl>
                                        <p:attrNameLst>
                                          <p:attrName>style.visibility</p:attrName>
                                        </p:attrNameLst>
                                      </p:cBhvr>
                                      <p:to>
                                        <p:strVal val="visible"/>
                                      </p:to>
                                    </p:set>
                                    <p:animEffect transition="in" filter="wipe(left)">
                                      <p:cBhvr>
                                        <p:cTn id="55"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p:bldP spid="22532" grpId="0" autoUpdateAnimBg="0"/>
      <p:bldP spid="22533" grpId="0" autoUpdateAnimBg="0"/>
      <p:bldP spid="22534" grpId="0" animBg="1"/>
      <p:bldP spid="22535" grpId="0" animBg="1" autoUpdateAnimBg="0"/>
      <p:bldP spid="22536" grpId="0" animBg="1" autoUpdateAnimBg="0"/>
      <p:bldP spid="22537" grpId="0" animBg="1" autoUpdateAnimBg="0"/>
      <p:bldP spid="22538" grpId="0" autoUpdateAnimBg="0"/>
      <p:bldP spid="22539" grpId="0" autoUpdateAnimBg="0"/>
      <p:bldP spid="22540" grpId="0" animBg="1" autoUpdateAnimBg="0"/>
      <p:bldP spid="22541" grpId="0" autoUpdateAnimBg="0"/>
      <p:bldP spid="2254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3.1 </a:t>
            </a:r>
            <a:r>
              <a:rPr lang="zh-CN" altLang="en-US" sz="3000" b="1">
                <a:solidFill>
                  <a:schemeClr val="accent1"/>
                </a:solidFill>
                <a:latin typeface="微软雅黑" panose="020B0503020204020204" pitchFamily="34" charset="-122"/>
                <a:ea typeface="微软雅黑" panose="020B0503020204020204" pitchFamily="34" charset="-122"/>
              </a:rPr>
              <a:t>关键技术</a:t>
            </a:r>
          </a:p>
        </p:txBody>
      </p:sp>
      <p:sp>
        <p:nvSpPr>
          <p:cNvPr id="2355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56" name="Oval 6"/>
          <p:cNvSpPr>
            <a:spLocks noChangeArrowheads="1"/>
          </p:cNvSpPr>
          <p:nvPr/>
        </p:nvSpPr>
        <p:spPr bwMode="auto">
          <a:xfrm flipH="1">
            <a:off x="1946275" y="1558925"/>
            <a:ext cx="4257675" cy="4256088"/>
          </a:xfrm>
          <a:prstGeom prst="ellipse">
            <a:avLst/>
          </a:prstGeom>
          <a:noFill/>
          <a:ln w="11">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7" name="Line 16"/>
          <p:cNvSpPr>
            <a:spLocks noChangeShapeType="1"/>
          </p:cNvSpPr>
          <p:nvPr/>
        </p:nvSpPr>
        <p:spPr bwMode="auto">
          <a:xfrm flipH="1">
            <a:off x="3605213" y="2173288"/>
            <a:ext cx="790575" cy="804862"/>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Line 17"/>
          <p:cNvSpPr>
            <a:spLocks noChangeShapeType="1"/>
          </p:cNvSpPr>
          <p:nvPr/>
        </p:nvSpPr>
        <p:spPr bwMode="auto">
          <a:xfrm flipH="1" flipV="1">
            <a:off x="3713163" y="3892550"/>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Line 18"/>
          <p:cNvSpPr>
            <a:spLocks noChangeShapeType="1"/>
          </p:cNvSpPr>
          <p:nvPr/>
        </p:nvSpPr>
        <p:spPr bwMode="auto">
          <a:xfrm flipH="1">
            <a:off x="3754438" y="3005138"/>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8"/>
          <p:cNvGrpSpPr>
            <a:grpSpLocks/>
          </p:cNvGrpSpPr>
          <p:nvPr/>
        </p:nvGrpSpPr>
        <p:grpSpPr bwMode="auto">
          <a:xfrm flipH="1">
            <a:off x="4232275" y="1233488"/>
            <a:ext cx="1038225" cy="1038225"/>
            <a:chOff x="0" y="0"/>
            <a:chExt cx="1038225" cy="1038225"/>
          </a:xfrm>
        </p:grpSpPr>
        <p:sp>
          <p:nvSpPr>
            <p:cNvPr id="21530" name="Oval 10"/>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1531" name="TextBox 10"/>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grpSp>
        <p:nvGrpSpPr>
          <p:cNvPr id="23563" name="组合 11"/>
          <p:cNvGrpSpPr>
            <a:grpSpLocks/>
          </p:cNvGrpSpPr>
          <p:nvPr/>
        </p:nvGrpSpPr>
        <p:grpSpPr bwMode="auto">
          <a:xfrm flipH="1">
            <a:off x="5492750" y="2333625"/>
            <a:ext cx="1038225" cy="1038225"/>
            <a:chOff x="0" y="0"/>
            <a:chExt cx="1038225" cy="1038225"/>
          </a:xfrm>
        </p:grpSpPr>
        <p:sp>
          <p:nvSpPr>
            <p:cNvPr id="21528" name="Oval 12"/>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9" name="TextBox 14"/>
            <p:cNvSpPr txBox="1">
              <a:spLocks noChangeArrowheads="1"/>
            </p:cNvSpPr>
            <p:nvPr/>
          </p:nvSpPr>
          <p:spPr bwMode="auto">
            <a:xfrm>
              <a:off x="80801" y="158962"/>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grpSp>
        <p:nvGrpSpPr>
          <p:cNvPr id="23566" name="组合 15"/>
          <p:cNvGrpSpPr>
            <a:grpSpLocks/>
          </p:cNvGrpSpPr>
          <p:nvPr/>
        </p:nvGrpSpPr>
        <p:grpSpPr bwMode="auto">
          <a:xfrm flipH="1">
            <a:off x="5411788" y="4022725"/>
            <a:ext cx="1038225" cy="1039813"/>
            <a:chOff x="0" y="0"/>
            <a:chExt cx="1038225" cy="1039812"/>
          </a:xfrm>
        </p:grpSpPr>
        <p:sp>
          <p:nvSpPr>
            <p:cNvPr id="21526"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7" name="TextBox 17"/>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sp>
        <p:nvSpPr>
          <p:cNvPr id="23569" name="Oval 8"/>
          <p:cNvSpPr>
            <a:spLocks noChangeArrowheads="1"/>
          </p:cNvSpPr>
          <p:nvPr/>
        </p:nvSpPr>
        <p:spPr bwMode="auto">
          <a:xfrm flipH="1">
            <a:off x="1184275"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0" name="Oval 9"/>
          <p:cNvSpPr>
            <a:spLocks noChangeArrowheads="1"/>
          </p:cNvSpPr>
          <p:nvPr/>
        </p:nvSpPr>
        <p:spPr bwMode="auto">
          <a:xfrm flipH="1">
            <a:off x="1374775"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1" name="TextBox 20"/>
          <p:cNvSpPr txBox="1">
            <a:spLocks noChangeArrowheads="1"/>
          </p:cNvSpPr>
          <p:nvPr/>
        </p:nvSpPr>
        <p:spPr bwMode="auto">
          <a:xfrm flipH="1">
            <a:off x="1792288" y="3103563"/>
            <a:ext cx="11938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a:solidFill>
                  <a:schemeClr val="accent2"/>
                </a:solidFill>
                <a:latin typeface="微软雅黑" panose="020B0503020204020204" pitchFamily="34" charset="-122"/>
                <a:ea typeface="微软雅黑" panose="020B0503020204020204" pitchFamily="34" charset="-122"/>
              </a:rPr>
              <a:t>关键技术</a:t>
            </a:r>
            <a:endParaRPr lang="en-US" altLang="zh-CN" sz="3000">
              <a:solidFill>
                <a:schemeClr val="accent2"/>
              </a:solidFill>
              <a:latin typeface="微软雅黑" panose="020B0503020204020204" pitchFamily="34" charset="-122"/>
              <a:ea typeface="微软雅黑" panose="020B0503020204020204" pitchFamily="34" charset="-122"/>
            </a:endParaRPr>
          </a:p>
        </p:txBody>
      </p:sp>
      <p:grpSp>
        <p:nvGrpSpPr>
          <p:cNvPr id="23572" name="组合 21"/>
          <p:cNvGrpSpPr>
            <a:grpSpLocks/>
          </p:cNvGrpSpPr>
          <p:nvPr/>
        </p:nvGrpSpPr>
        <p:grpSpPr bwMode="auto">
          <a:xfrm flipH="1">
            <a:off x="4244975" y="5116513"/>
            <a:ext cx="1038225" cy="1039812"/>
            <a:chOff x="0" y="0"/>
            <a:chExt cx="1038225" cy="1039812"/>
          </a:xfrm>
        </p:grpSpPr>
        <p:sp>
          <p:nvSpPr>
            <p:cNvPr id="21524"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5" name="TextBox 23"/>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sp>
        <p:nvSpPr>
          <p:cNvPr id="23575" name="Line 16"/>
          <p:cNvSpPr>
            <a:spLocks noChangeShapeType="1"/>
          </p:cNvSpPr>
          <p:nvPr/>
        </p:nvSpPr>
        <p:spPr bwMode="auto">
          <a:xfrm flipH="1" flipV="1">
            <a:off x="3590925" y="4438650"/>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TextBox 25"/>
          <p:cNvSpPr txBox="1">
            <a:spLocks noChangeArrowheads="1"/>
          </p:cNvSpPr>
          <p:nvPr/>
        </p:nvSpPr>
        <p:spPr bwMode="auto">
          <a:xfrm>
            <a:off x="5507038" y="1143000"/>
            <a:ext cx="58435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7" name="TextBox 26"/>
          <p:cNvSpPr txBox="1">
            <a:spLocks noChangeArrowheads="1"/>
          </p:cNvSpPr>
          <p:nvPr/>
        </p:nvSpPr>
        <p:spPr bwMode="auto">
          <a:xfrm>
            <a:off x="6588125" y="227171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8" name="TextBox 28"/>
          <p:cNvSpPr txBox="1">
            <a:spLocks noChangeArrowheads="1"/>
          </p:cNvSpPr>
          <p:nvPr/>
        </p:nvSpPr>
        <p:spPr bwMode="auto">
          <a:xfrm>
            <a:off x="6588125" y="401796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9" name="TextBox 29"/>
          <p:cNvSpPr txBox="1">
            <a:spLocks noChangeArrowheads="1"/>
          </p:cNvSpPr>
          <p:nvPr/>
        </p:nvSpPr>
        <p:spPr bwMode="auto">
          <a:xfrm>
            <a:off x="5507038" y="5399088"/>
            <a:ext cx="58435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23569"/>
                                        </p:tgtEl>
                                        <p:attrNameLst>
                                          <p:attrName>ppt_x,ppt_y</p:attrName>
                                        </p:attrNameLst>
                                      </p:cBhvr>
                                      <p:rCtr x="0" y="0"/>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23570"/>
                                        </p:tgtEl>
                                        <p:attrNameLst>
                                          <p:attrName>ppt_x,ppt_y</p:attrName>
                                        </p:attrNameLst>
                                      </p:cBhvr>
                                      <p:rCtr x="0" y="0"/>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23571"/>
                                        </p:tgtEl>
                                        <p:attrNameLst>
                                          <p:attrName>ppt_x,ppt_y</p:attrName>
                                        </p:attrNameLst>
                                      </p:cBhvr>
                                      <p:rCtr x="0" y="0"/>
                                    </p:animMotion>
                                    <p:animEffect transition="in" filter="fade">
                                      <p:cBhvr>
                                        <p:cTn id="34" dur="1000"/>
                                        <p:tgtEl>
                                          <p:spTgt spid="23571"/>
                                        </p:tgtEl>
                                      </p:cBhvr>
                                    </p:animEffect>
                                  </p:childTnLst>
                                </p:cTn>
                              </p:par>
                            </p:childTnLst>
                          </p:cTn>
                        </p:par>
                        <p:par>
                          <p:cTn id="35" fill="hold" nodeType="afterGroup">
                            <p:stCondLst>
                              <p:cond delay="198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nodeType="afterGroup">
                            <p:stCondLst>
                              <p:cond delay="2980"/>
                            </p:stCondLst>
                            <p:childTnLst>
                              <p:par>
                                <p:cTn id="40" presetID="22" presetClass="entr" presetSubtype="8" fill="hold" grpId="0"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3575"/>
                                        </p:tgtEl>
                                        <p:attrNameLst>
                                          <p:attrName>style.visibility</p:attrName>
                                        </p:attrNameLst>
                                      </p:cBhvr>
                                      <p:to>
                                        <p:strVal val="visible"/>
                                      </p:to>
                                    </p:set>
                                    <p:animEffect transition="in" filter="wipe(left)">
                                      <p:cBhvr>
                                        <p:cTn id="51" dur="500"/>
                                        <p:tgtEl>
                                          <p:spTgt spid="23575"/>
                                        </p:tgtEl>
                                      </p:cBhvr>
                                    </p:animEffect>
                                  </p:childTnLst>
                                </p:cTn>
                              </p:par>
                            </p:childTnLst>
                          </p:cTn>
                        </p:par>
                        <p:par>
                          <p:cTn id="52" fill="hold" nodeType="afterGroup">
                            <p:stCondLst>
                              <p:cond delay="3480"/>
                            </p:stCondLst>
                            <p:childTnLst>
                              <p:par>
                                <p:cTn id="53" presetID="10" presetClass="entr" presetSubtype="0" fill="hold" nodeType="afterEffect">
                                  <p:stCondLst>
                                    <p:cond delay="0"/>
                                  </p:stCondLst>
                                  <p:childTnLst>
                                    <p:set>
                                      <p:cBhvr>
                                        <p:cTn id="54" dur="1" fill="hold">
                                          <p:stCondLst>
                                            <p:cond delay="0"/>
                                          </p:stCondLst>
                                        </p:cTn>
                                        <p:tgtEl>
                                          <p:spTgt spid="23560"/>
                                        </p:tgtEl>
                                        <p:attrNameLst>
                                          <p:attrName>style.visibility</p:attrName>
                                        </p:attrNameLst>
                                      </p:cBhvr>
                                      <p:to>
                                        <p:strVal val="visible"/>
                                      </p:to>
                                    </p:set>
                                    <p:anim calcmode="lin" valueType="num">
                                      <p:cBhvr>
                                        <p:cTn id="55" dur="500" fill="hold"/>
                                        <p:tgtEl>
                                          <p:spTgt spid="23560"/>
                                        </p:tgtEl>
                                        <p:attrNameLst>
                                          <p:attrName>ppt_w</p:attrName>
                                        </p:attrNameLst>
                                      </p:cBhvr>
                                      <p:tavLst>
                                        <p:tav tm="0">
                                          <p:val>
                                            <p:fltVal val="0"/>
                                          </p:val>
                                        </p:tav>
                                        <p:tav tm="100000">
                                          <p:val>
                                            <p:strVal val="#ppt_w"/>
                                          </p:val>
                                        </p:tav>
                                      </p:tavLst>
                                    </p:anim>
                                    <p:anim calcmode="lin" valueType="num">
                                      <p:cBhvr>
                                        <p:cTn id="56" dur="500" fill="hold"/>
                                        <p:tgtEl>
                                          <p:spTgt spid="23560"/>
                                        </p:tgtEl>
                                        <p:attrNameLst>
                                          <p:attrName>ppt_h</p:attrName>
                                        </p:attrNameLst>
                                      </p:cBhvr>
                                      <p:tavLst>
                                        <p:tav tm="0">
                                          <p:val>
                                            <p:fltVal val="0"/>
                                          </p:val>
                                        </p:tav>
                                        <p:tav tm="100000">
                                          <p:val>
                                            <p:strVal val="#ppt_h"/>
                                          </p:val>
                                        </p:tav>
                                      </p:tavLst>
                                    </p:anim>
                                    <p:animEffect transition="in" filter="fade">
                                      <p:cBhvr>
                                        <p:cTn id="57" dur="500"/>
                                        <p:tgtEl>
                                          <p:spTgt spid="23560"/>
                                        </p:tgtEl>
                                      </p:cBhvr>
                                    </p:animEffect>
                                  </p:childTnLst>
                                </p:cTn>
                              </p:par>
                              <p:par>
                                <p:cTn id="58" presetID="10" presetClass="entr" presetSubtype="0" fill="hold" nodeType="withEffect">
                                  <p:stCondLst>
                                    <p:cond delay="0"/>
                                  </p:stCondLst>
                                  <p:childTnLst>
                                    <p:set>
                                      <p:cBhvr>
                                        <p:cTn id="59" dur="1" fill="hold">
                                          <p:stCondLst>
                                            <p:cond delay="0"/>
                                          </p:stCondLst>
                                        </p:cTn>
                                        <p:tgtEl>
                                          <p:spTgt spid="23563"/>
                                        </p:tgtEl>
                                        <p:attrNameLst>
                                          <p:attrName>style.visibility</p:attrName>
                                        </p:attrNameLst>
                                      </p:cBhvr>
                                      <p:to>
                                        <p:strVal val="visible"/>
                                      </p:to>
                                    </p:set>
                                    <p:anim calcmode="lin" valueType="num">
                                      <p:cBhvr>
                                        <p:cTn id="60" dur="500" fill="hold"/>
                                        <p:tgtEl>
                                          <p:spTgt spid="23563"/>
                                        </p:tgtEl>
                                        <p:attrNameLst>
                                          <p:attrName>ppt_w</p:attrName>
                                        </p:attrNameLst>
                                      </p:cBhvr>
                                      <p:tavLst>
                                        <p:tav tm="0">
                                          <p:val>
                                            <p:fltVal val="0"/>
                                          </p:val>
                                        </p:tav>
                                        <p:tav tm="100000">
                                          <p:val>
                                            <p:strVal val="#ppt_w"/>
                                          </p:val>
                                        </p:tav>
                                      </p:tavLst>
                                    </p:anim>
                                    <p:anim calcmode="lin" valueType="num">
                                      <p:cBhvr>
                                        <p:cTn id="61" dur="500" fill="hold"/>
                                        <p:tgtEl>
                                          <p:spTgt spid="23563"/>
                                        </p:tgtEl>
                                        <p:attrNameLst>
                                          <p:attrName>ppt_h</p:attrName>
                                        </p:attrNameLst>
                                      </p:cBhvr>
                                      <p:tavLst>
                                        <p:tav tm="0">
                                          <p:val>
                                            <p:fltVal val="0"/>
                                          </p:val>
                                        </p:tav>
                                        <p:tav tm="100000">
                                          <p:val>
                                            <p:strVal val="#ppt_h"/>
                                          </p:val>
                                        </p:tav>
                                      </p:tavLst>
                                    </p:anim>
                                    <p:animEffect transition="in" filter="fade">
                                      <p:cBhvr>
                                        <p:cTn id="62" dur="500"/>
                                        <p:tgtEl>
                                          <p:spTgt spid="23563"/>
                                        </p:tgtEl>
                                      </p:cBhvr>
                                    </p:animEffect>
                                  </p:childTnLst>
                                </p:cTn>
                              </p:par>
                              <p:par>
                                <p:cTn id="63" presetID="10" presetClass="entr" presetSubtype="0" fill="hold" nodeType="withEffect">
                                  <p:stCondLst>
                                    <p:cond delay="0"/>
                                  </p:stCondLst>
                                  <p:childTnLst>
                                    <p:set>
                                      <p:cBhvr>
                                        <p:cTn id="64" dur="1" fill="hold">
                                          <p:stCondLst>
                                            <p:cond delay="0"/>
                                          </p:stCondLst>
                                        </p:cTn>
                                        <p:tgtEl>
                                          <p:spTgt spid="23566"/>
                                        </p:tgtEl>
                                        <p:attrNameLst>
                                          <p:attrName>style.visibility</p:attrName>
                                        </p:attrNameLst>
                                      </p:cBhvr>
                                      <p:to>
                                        <p:strVal val="visible"/>
                                      </p:to>
                                    </p:set>
                                    <p:anim calcmode="lin" valueType="num">
                                      <p:cBhvr>
                                        <p:cTn id="65" dur="500" fill="hold"/>
                                        <p:tgtEl>
                                          <p:spTgt spid="23566"/>
                                        </p:tgtEl>
                                        <p:attrNameLst>
                                          <p:attrName>ppt_w</p:attrName>
                                        </p:attrNameLst>
                                      </p:cBhvr>
                                      <p:tavLst>
                                        <p:tav tm="0">
                                          <p:val>
                                            <p:fltVal val="0"/>
                                          </p:val>
                                        </p:tav>
                                        <p:tav tm="100000">
                                          <p:val>
                                            <p:strVal val="#ppt_w"/>
                                          </p:val>
                                        </p:tav>
                                      </p:tavLst>
                                    </p:anim>
                                    <p:anim calcmode="lin" valueType="num">
                                      <p:cBhvr>
                                        <p:cTn id="66" dur="500" fill="hold"/>
                                        <p:tgtEl>
                                          <p:spTgt spid="23566"/>
                                        </p:tgtEl>
                                        <p:attrNameLst>
                                          <p:attrName>ppt_h</p:attrName>
                                        </p:attrNameLst>
                                      </p:cBhvr>
                                      <p:tavLst>
                                        <p:tav tm="0">
                                          <p:val>
                                            <p:fltVal val="0"/>
                                          </p:val>
                                        </p:tav>
                                        <p:tav tm="100000">
                                          <p:val>
                                            <p:strVal val="#ppt_h"/>
                                          </p:val>
                                        </p:tav>
                                      </p:tavLst>
                                    </p:anim>
                                    <p:animEffect transition="in" filter="fade">
                                      <p:cBhvr>
                                        <p:cTn id="67" dur="500"/>
                                        <p:tgtEl>
                                          <p:spTgt spid="23566"/>
                                        </p:tgtEl>
                                      </p:cBhvr>
                                    </p:animEffect>
                                  </p:childTnLst>
                                </p:cTn>
                              </p:par>
                              <p:par>
                                <p:cTn id="68" presetID="10" presetClass="entr" presetSubtype="0" fill="hold" nodeType="withEffect">
                                  <p:stCondLst>
                                    <p:cond delay="0"/>
                                  </p:stCondLst>
                                  <p:childTnLst>
                                    <p:set>
                                      <p:cBhvr>
                                        <p:cTn id="69" dur="1" fill="hold">
                                          <p:stCondLst>
                                            <p:cond delay="0"/>
                                          </p:stCondLst>
                                        </p:cTn>
                                        <p:tgtEl>
                                          <p:spTgt spid="23572"/>
                                        </p:tgtEl>
                                        <p:attrNameLst>
                                          <p:attrName>style.visibility</p:attrName>
                                        </p:attrNameLst>
                                      </p:cBhvr>
                                      <p:to>
                                        <p:strVal val="visible"/>
                                      </p:to>
                                    </p:set>
                                    <p:anim calcmode="lin" valueType="num">
                                      <p:cBhvr>
                                        <p:cTn id="70" dur="500" fill="hold"/>
                                        <p:tgtEl>
                                          <p:spTgt spid="23572"/>
                                        </p:tgtEl>
                                        <p:attrNameLst>
                                          <p:attrName>ppt_w</p:attrName>
                                        </p:attrNameLst>
                                      </p:cBhvr>
                                      <p:tavLst>
                                        <p:tav tm="0">
                                          <p:val>
                                            <p:fltVal val="0"/>
                                          </p:val>
                                        </p:tav>
                                        <p:tav tm="100000">
                                          <p:val>
                                            <p:strVal val="#ppt_w"/>
                                          </p:val>
                                        </p:tav>
                                      </p:tavLst>
                                    </p:anim>
                                    <p:anim calcmode="lin" valueType="num">
                                      <p:cBhvr>
                                        <p:cTn id="71" dur="500" fill="hold"/>
                                        <p:tgtEl>
                                          <p:spTgt spid="23572"/>
                                        </p:tgtEl>
                                        <p:attrNameLst>
                                          <p:attrName>ppt_h</p:attrName>
                                        </p:attrNameLst>
                                      </p:cBhvr>
                                      <p:tavLst>
                                        <p:tav tm="0">
                                          <p:val>
                                            <p:fltVal val="0"/>
                                          </p:val>
                                        </p:tav>
                                        <p:tav tm="100000">
                                          <p:val>
                                            <p:strVal val="#ppt_h"/>
                                          </p:val>
                                        </p:tav>
                                      </p:tavLst>
                                    </p:anim>
                                    <p:animEffect transition="in" filter="fade">
                                      <p:cBhvr>
                                        <p:cTn id="72" dur="500"/>
                                        <p:tgtEl>
                                          <p:spTgt spid="23572"/>
                                        </p:tgtEl>
                                      </p:cBhvr>
                                    </p:animEffect>
                                  </p:childTnLst>
                                </p:cTn>
                              </p:par>
                            </p:childTnLst>
                          </p:cTn>
                        </p:par>
                        <p:par>
                          <p:cTn id="73" fill="hold" nodeType="afterGroup">
                            <p:stCondLst>
                              <p:cond delay="3980"/>
                            </p:stCondLst>
                            <p:childTnLst>
                              <p:par>
                                <p:cTn id="74" presetID="22" presetClass="entr" presetSubtype="8" fill="hold" grpId="0" nodeType="afterEffect">
                                  <p:stCondLst>
                                    <p:cond delay="0"/>
                                  </p:stCondLst>
                                  <p:childTnLst>
                                    <p:set>
                                      <p:cBhvr>
                                        <p:cTn id="75" dur="1" fill="hold">
                                          <p:stCondLst>
                                            <p:cond delay="0"/>
                                          </p:stCondLst>
                                        </p:cTn>
                                        <p:tgtEl>
                                          <p:spTgt spid="23576"/>
                                        </p:tgtEl>
                                        <p:attrNameLst>
                                          <p:attrName>style.visibility</p:attrName>
                                        </p:attrNameLst>
                                      </p:cBhvr>
                                      <p:to>
                                        <p:strVal val="visible"/>
                                      </p:to>
                                    </p:set>
                                    <p:animEffect transition="in" filter="wipe(left)">
                                      <p:cBhvr>
                                        <p:cTn id="76" dur="500"/>
                                        <p:tgtEl>
                                          <p:spTgt spid="23576"/>
                                        </p:tgtEl>
                                      </p:cBhvr>
                                    </p:animEffect>
                                  </p:childTnLst>
                                </p:cTn>
                              </p:par>
                              <p:par>
                                <p:cTn id="77" presetID="22" presetClass="entr" presetSubtype="8" fill="hold" grpId="0" nodeType="withEffect">
                                  <p:stCondLst>
                                    <p:cond delay="100"/>
                                  </p:stCondLst>
                                  <p:childTnLst>
                                    <p:set>
                                      <p:cBhvr>
                                        <p:cTn id="78" dur="1" fill="hold">
                                          <p:stCondLst>
                                            <p:cond delay="0"/>
                                          </p:stCondLst>
                                        </p:cTn>
                                        <p:tgtEl>
                                          <p:spTgt spid="23577"/>
                                        </p:tgtEl>
                                        <p:attrNameLst>
                                          <p:attrName>style.visibility</p:attrName>
                                        </p:attrNameLst>
                                      </p:cBhvr>
                                      <p:to>
                                        <p:strVal val="visible"/>
                                      </p:to>
                                    </p:set>
                                    <p:animEffect transition="in" filter="wipe(left)">
                                      <p:cBhvr>
                                        <p:cTn id="79" dur="500"/>
                                        <p:tgtEl>
                                          <p:spTgt spid="23577"/>
                                        </p:tgtEl>
                                      </p:cBhvr>
                                    </p:animEffect>
                                  </p:childTnLst>
                                </p:cTn>
                              </p:par>
                              <p:par>
                                <p:cTn id="80" presetID="22" presetClass="entr" presetSubtype="8" fill="hold" grpId="0" nodeType="withEffect">
                                  <p:stCondLst>
                                    <p:cond delay="200"/>
                                  </p:stCondLst>
                                  <p:childTnLst>
                                    <p:set>
                                      <p:cBhvr>
                                        <p:cTn id="81" dur="1" fill="hold">
                                          <p:stCondLst>
                                            <p:cond delay="0"/>
                                          </p:stCondLst>
                                        </p:cTn>
                                        <p:tgtEl>
                                          <p:spTgt spid="23578"/>
                                        </p:tgtEl>
                                        <p:attrNameLst>
                                          <p:attrName>style.visibility</p:attrName>
                                        </p:attrNameLst>
                                      </p:cBhvr>
                                      <p:to>
                                        <p:strVal val="visible"/>
                                      </p:to>
                                    </p:set>
                                    <p:animEffect transition="in" filter="wipe(left)">
                                      <p:cBhvr>
                                        <p:cTn id="82" dur="500"/>
                                        <p:tgtEl>
                                          <p:spTgt spid="23578"/>
                                        </p:tgtEl>
                                      </p:cBhvr>
                                    </p:animEffect>
                                  </p:childTnLst>
                                </p:cTn>
                              </p:par>
                              <p:par>
                                <p:cTn id="83" presetID="22" presetClass="entr" presetSubtype="8" fill="hold" grpId="0" nodeType="withEffect">
                                  <p:stCondLst>
                                    <p:cond delay="300"/>
                                  </p:stCondLst>
                                  <p:childTnLst>
                                    <p:set>
                                      <p:cBhvr>
                                        <p:cTn id="84" dur="1" fill="hold">
                                          <p:stCondLst>
                                            <p:cond delay="0"/>
                                          </p:stCondLst>
                                        </p:cTn>
                                        <p:tgtEl>
                                          <p:spTgt spid="23579"/>
                                        </p:tgtEl>
                                        <p:attrNameLst>
                                          <p:attrName>style.visibility</p:attrName>
                                        </p:attrNameLst>
                                      </p:cBhvr>
                                      <p:to>
                                        <p:strVal val="visible"/>
                                      </p:to>
                                    </p:set>
                                    <p:animEffect transition="in" filter="wipe(left)">
                                      <p:cBhvr>
                                        <p:cTn id="85" dur="5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nimBg="1"/>
      <p:bldP spid="23556" grpId="0" animBg="1" autoUpdateAnimBg="0"/>
      <p:bldP spid="23557" grpId="0" animBg="1"/>
      <p:bldP spid="23558" grpId="0" animBg="1"/>
      <p:bldP spid="23559" grpId="0" animBg="1"/>
      <p:bldP spid="23569" grpId="0" animBg="1" autoUpdateAnimBg="0"/>
      <p:bldP spid="23570" grpId="0" animBg="1" autoUpdateAnimBg="0"/>
      <p:bldP spid="23571" grpId="0" autoUpdateAnimBg="0"/>
      <p:bldP spid="23575" grpId="0" animBg="1"/>
      <p:bldP spid="23576" grpId="0" autoUpdateAnimBg="0"/>
      <p:bldP spid="23577" grpId="0" autoUpdateAnimBg="0"/>
      <p:bldP spid="23578" grpId="0" autoUpdateAnimBg="0"/>
      <p:bldP spid="235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3.2 </a:t>
            </a:r>
            <a:r>
              <a:rPr lang="zh-CN" altLang="en-US" sz="3000" b="1">
                <a:solidFill>
                  <a:schemeClr val="accent1"/>
                </a:solidFill>
                <a:latin typeface="微软雅黑" panose="020B0503020204020204" pitchFamily="34" charset="-122"/>
                <a:ea typeface="微软雅黑" panose="020B0503020204020204" pitchFamily="34" charset="-122"/>
              </a:rPr>
              <a:t>实践难点</a:t>
            </a:r>
          </a:p>
        </p:txBody>
      </p:sp>
      <p:sp>
        <p:nvSpPr>
          <p:cNvPr id="2457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0" name="Freeform 6"/>
          <p:cNvSpPr>
            <a:spLocks/>
          </p:cNvSpPr>
          <p:nvPr/>
        </p:nvSpPr>
        <p:spPr bwMode="auto">
          <a:xfrm>
            <a:off x="920750" y="2719388"/>
            <a:ext cx="2065338" cy="1787525"/>
          </a:xfrm>
          <a:custGeom>
            <a:avLst/>
            <a:gdLst>
              <a:gd name="T0" fmla="*/ 1548642 w 2858"/>
              <a:gd name="T1" fmla="*/ 0 h 2475"/>
              <a:gd name="T2" fmla="*/ 1807351 w 2858"/>
              <a:gd name="T3" fmla="*/ 447062 h 2475"/>
              <a:gd name="T4" fmla="*/ 2065338 w 2858"/>
              <a:gd name="T5" fmla="*/ 894124 h 2475"/>
              <a:gd name="T6" fmla="*/ 1807351 w 2858"/>
              <a:gd name="T7" fmla="*/ 1340463 h 2475"/>
              <a:gd name="T8" fmla="*/ 1548642 w 2858"/>
              <a:gd name="T9" fmla="*/ 1787525 h 2475"/>
              <a:gd name="T10" fmla="*/ 1032669 w 2858"/>
              <a:gd name="T11" fmla="*/ 1787525 h 2475"/>
              <a:gd name="T12" fmla="*/ 515973 w 2858"/>
              <a:gd name="T13" fmla="*/ 1787525 h 2475"/>
              <a:gd name="T14" fmla="*/ 257987 w 2858"/>
              <a:gd name="T15" fmla="*/ 1340463 h 2475"/>
              <a:gd name="T16" fmla="*/ 0 w 2858"/>
              <a:gd name="T17" fmla="*/ 894124 h 2475"/>
              <a:gd name="T18" fmla="*/ 257987 w 2858"/>
              <a:gd name="T19" fmla="*/ 447062 h 2475"/>
              <a:gd name="T20" fmla="*/ 515973 w 2858"/>
              <a:gd name="T21" fmla="*/ 0 h 2475"/>
              <a:gd name="T22" fmla="*/ 1032669 w 2858"/>
              <a:gd name="T23" fmla="*/ 0 h 2475"/>
              <a:gd name="T24" fmla="*/ 1548642 w 2858"/>
              <a:gd name="T25" fmla="*/ 0 h 2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bg1"/>
          </a:solidFill>
          <a:ln w="9" cap="flat" cmpd="sng">
            <a:solidFill>
              <a:schemeClr val="accent1"/>
            </a:solidFill>
            <a:round/>
            <a:headEnd/>
            <a:tailEnd/>
          </a:ln>
        </p:spPr>
        <p:txBody>
          <a:bodyPr/>
          <a:lstStyle/>
          <a:p>
            <a:endParaRPr lang="zh-CN" altLang="en-US"/>
          </a:p>
        </p:txBody>
      </p:sp>
      <p:sp>
        <p:nvSpPr>
          <p:cNvPr id="24581" name="Line 7"/>
          <p:cNvSpPr>
            <a:spLocks noChangeShapeType="1"/>
          </p:cNvSpPr>
          <p:nvPr/>
        </p:nvSpPr>
        <p:spPr bwMode="auto">
          <a:xfrm flipV="1">
            <a:off x="2473325" y="188436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2" name="Line 8"/>
          <p:cNvSpPr>
            <a:spLocks noChangeShapeType="1"/>
          </p:cNvSpPr>
          <p:nvPr/>
        </p:nvSpPr>
        <p:spPr bwMode="auto">
          <a:xfrm flipV="1">
            <a:off x="2984500" y="3614738"/>
            <a:ext cx="549275" cy="0"/>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Rectangle 9"/>
          <p:cNvSpPr>
            <a:spLocks noChangeArrowheads="1"/>
          </p:cNvSpPr>
          <p:nvPr/>
        </p:nvSpPr>
        <p:spPr bwMode="auto">
          <a:xfrm>
            <a:off x="3533775" y="125253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4" name="Rectangle 10"/>
          <p:cNvSpPr>
            <a:spLocks noChangeArrowheads="1"/>
          </p:cNvSpPr>
          <p:nvPr/>
        </p:nvSpPr>
        <p:spPr bwMode="auto">
          <a:xfrm>
            <a:off x="5064125" y="1046163"/>
            <a:ext cx="3581400" cy="422275"/>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5" name="Rectangle 11"/>
          <p:cNvSpPr>
            <a:spLocks noChangeArrowheads="1"/>
          </p:cNvSpPr>
          <p:nvPr/>
        </p:nvSpPr>
        <p:spPr bwMode="auto">
          <a:xfrm>
            <a:off x="3533775" y="2998788"/>
            <a:ext cx="6884988" cy="1292225"/>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6" name="Rectangle 12"/>
          <p:cNvSpPr>
            <a:spLocks noChangeArrowheads="1"/>
          </p:cNvSpPr>
          <p:nvPr/>
        </p:nvSpPr>
        <p:spPr bwMode="auto">
          <a:xfrm>
            <a:off x="5064125" y="27924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7" name="Line 13"/>
          <p:cNvSpPr>
            <a:spLocks noChangeShapeType="1"/>
          </p:cNvSpPr>
          <p:nvPr/>
        </p:nvSpPr>
        <p:spPr bwMode="auto">
          <a:xfrm>
            <a:off x="2473325" y="450691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8" name="Rectangle 14"/>
          <p:cNvSpPr>
            <a:spLocks noChangeArrowheads="1"/>
          </p:cNvSpPr>
          <p:nvPr/>
        </p:nvSpPr>
        <p:spPr bwMode="auto">
          <a:xfrm>
            <a:off x="3533775" y="475138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9" name="Rectangle 15"/>
          <p:cNvSpPr>
            <a:spLocks noChangeArrowheads="1"/>
          </p:cNvSpPr>
          <p:nvPr/>
        </p:nvSpPr>
        <p:spPr bwMode="auto">
          <a:xfrm>
            <a:off x="5064125" y="45450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0" name="TextBox 15"/>
          <p:cNvSpPr txBox="1">
            <a:spLocks noChangeArrowheads="1"/>
          </p:cNvSpPr>
          <p:nvPr/>
        </p:nvSpPr>
        <p:spPr bwMode="auto">
          <a:xfrm>
            <a:off x="5300663" y="10668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1" name="TextBox 16"/>
          <p:cNvSpPr txBox="1">
            <a:spLocks noChangeArrowheads="1"/>
          </p:cNvSpPr>
          <p:nvPr/>
        </p:nvSpPr>
        <p:spPr bwMode="auto">
          <a:xfrm>
            <a:off x="3721100" y="15779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2" name="TextBox 17"/>
          <p:cNvSpPr txBox="1">
            <a:spLocks noChangeArrowheads="1"/>
          </p:cNvSpPr>
          <p:nvPr/>
        </p:nvSpPr>
        <p:spPr bwMode="auto">
          <a:xfrm>
            <a:off x="5300663" y="280035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a:spLocks noChangeArrowheads="1"/>
          </p:cNvSpPr>
          <p:nvPr/>
        </p:nvSpPr>
        <p:spPr bwMode="auto">
          <a:xfrm>
            <a:off x="3721100" y="331152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4" name="TextBox 19"/>
          <p:cNvSpPr txBox="1">
            <a:spLocks noChangeArrowheads="1"/>
          </p:cNvSpPr>
          <p:nvPr/>
        </p:nvSpPr>
        <p:spPr bwMode="auto">
          <a:xfrm>
            <a:off x="5300663" y="45466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a:spLocks noChangeArrowheads="1"/>
          </p:cNvSpPr>
          <p:nvPr/>
        </p:nvSpPr>
        <p:spPr bwMode="auto">
          <a:xfrm>
            <a:off x="3721100" y="50577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6" name="TextBox 21"/>
          <p:cNvSpPr txBox="1">
            <a:spLocks noChangeArrowheads="1"/>
          </p:cNvSpPr>
          <p:nvPr/>
        </p:nvSpPr>
        <p:spPr bwMode="auto">
          <a:xfrm>
            <a:off x="1204913" y="3230563"/>
            <a:ext cx="14986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a:solidFill>
                  <a:schemeClr val="accent2"/>
                </a:solidFill>
                <a:latin typeface="微软雅黑" panose="020B0503020204020204" pitchFamily="34" charset="-122"/>
                <a:ea typeface="微软雅黑" panose="020B0503020204020204" pitchFamily="34" charset="-122"/>
              </a:rPr>
              <a:t>实践难点</a:t>
            </a:r>
            <a:endParaRPr lang="en-US" altLang="zh-CN" sz="26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nodeType="afterGroup">
                            <p:stCondLst>
                              <p:cond delay="980"/>
                            </p:stCondLst>
                            <p:childTnLst>
                              <p:par>
                                <p:cTn id="20" presetID="31" presetClass="entr" presetSubtype="0" fill="hold" grpId="0"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nodeType="afterGroup">
                            <p:stCondLst>
                              <p:cond delay="198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nodeType="afterGroup">
                            <p:stCondLst>
                              <p:cond delay="2630"/>
                            </p:stCondLst>
                            <p:childTnLst>
                              <p:par>
                                <p:cTn id="35" presetID="22" presetClass="entr" presetSubtype="8" fill="hold" grpId="0"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nodeType="afterGroup">
                            <p:stCondLst>
                              <p:cond delay="3130"/>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childTnLst>
                          </p:cTn>
                        </p:par>
                        <p:par>
                          <p:cTn id="63" fill="hold" nodeType="afterGroup">
                            <p:stCondLst>
                              <p:cond delay="3630"/>
                            </p:stCondLst>
                            <p:childTnLst>
                              <p:par>
                                <p:cTn id="64" presetID="47" presetClass="entr" presetSubtype="0" fill="hold" grpId="0" nodeType="afterEffect">
                                  <p:stCondLst>
                                    <p:cond delay="0"/>
                                  </p:stCondLst>
                                  <p:childTnLst>
                                    <p:set>
                                      <p:cBhvr>
                                        <p:cTn id="65" dur="1" fill="hold">
                                          <p:stCondLst>
                                            <p:cond delay="0"/>
                                          </p:stCondLst>
                                        </p:cTn>
                                        <p:tgtEl>
                                          <p:spTgt spid="24590"/>
                                        </p:tgtEl>
                                        <p:attrNameLst>
                                          <p:attrName>style.visibility</p:attrName>
                                        </p:attrNameLst>
                                      </p:cBhvr>
                                      <p:to>
                                        <p:strVal val="visible"/>
                                      </p:to>
                                    </p:set>
                                    <p:animEffect transition="in" filter="fade">
                                      <p:cBhvr>
                                        <p:cTn id="66" dur="1000"/>
                                        <p:tgtEl>
                                          <p:spTgt spid="24590"/>
                                        </p:tgtEl>
                                      </p:cBhvr>
                                    </p:animEffect>
                                    <p:anim calcmode="lin" valueType="num">
                                      <p:cBhvr>
                                        <p:cTn id="67" dur="1000" fill="hold"/>
                                        <p:tgtEl>
                                          <p:spTgt spid="24590"/>
                                        </p:tgtEl>
                                        <p:attrNameLst>
                                          <p:attrName>ppt_x</p:attrName>
                                        </p:attrNameLst>
                                      </p:cBhvr>
                                      <p:tavLst>
                                        <p:tav tm="0">
                                          <p:val>
                                            <p:strVal val="#ppt_x"/>
                                          </p:val>
                                        </p:tav>
                                        <p:tav tm="100000">
                                          <p:val>
                                            <p:strVal val="#ppt_x"/>
                                          </p:val>
                                        </p:tav>
                                      </p:tavLst>
                                    </p:anim>
                                    <p:anim calcmode="lin" valueType="num">
                                      <p:cBhvr>
                                        <p:cTn id="68" dur="1000" fill="hold"/>
                                        <p:tgtEl>
                                          <p:spTgt spid="24590"/>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24584"/>
                                        </p:tgtEl>
                                        <p:attrNameLst>
                                          <p:attrName>style.visibility</p:attrName>
                                        </p:attrNameLst>
                                      </p:cBhvr>
                                      <p:to>
                                        <p:strVal val="visible"/>
                                      </p:to>
                                    </p:set>
                                    <p:animEffect transition="in" filter="fade">
                                      <p:cBhvr>
                                        <p:cTn id="71" dur="1000"/>
                                        <p:tgtEl>
                                          <p:spTgt spid="24584"/>
                                        </p:tgtEl>
                                      </p:cBhvr>
                                    </p:animEffect>
                                    <p:anim calcmode="lin" valueType="num">
                                      <p:cBhvr>
                                        <p:cTn id="72" dur="1000" fill="hold"/>
                                        <p:tgtEl>
                                          <p:spTgt spid="24584"/>
                                        </p:tgtEl>
                                        <p:attrNameLst>
                                          <p:attrName>ppt_x</p:attrName>
                                        </p:attrNameLst>
                                      </p:cBhvr>
                                      <p:tavLst>
                                        <p:tav tm="0">
                                          <p:val>
                                            <p:strVal val="#ppt_x"/>
                                          </p:val>
                                        </p:tav>
                                        <p:tav tm="100000">
                                          <p:val>
                                            <p:strVal val="#ppt_x"/>
                                          </p:val>
                                        </p:tav>
                                      </p:tavLst>
                                    </p:anim>
                                    <p:anim calcmode="lin" valueType="num">
                                      <p:cBhvr>
                                        <p:cTn id="73" dur="1000" fill="hold"/>
                                        <p:tgtEl>
                                          <p:spTgt spid="2458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592"/>
                                        </p:tgtEl>
                                        <p:attrNameLst>
                                          <p:attrName>style.visibility</p:attrName>
                                        </p:attrNameLst>
                                      </p:cBhvr>
                                      <p:to>
                                        <p:strVal val="visible"/>
                                      </p:to>
                                    </p:set>
                                    <p:animEffect transition="in" filter="fade">
                                      <p:cBhvr>
                                        <p:cTn id="76" dur="1000"/>
                                        <p:tgtEl>
                                          <p:spTgt spid="24592"/>
                                        </p:tgtEl>
                                      </p:cBhvr>
                                    </p:animEffect>
                                    <p:anim calcmode="lin" valueType="num">
                                      <p:cBhvr>
                                        <p:cTn id="77" dur="1000" fill="hold"/>
                                        <p:tgtEl>
                                          <p:spTgt spid="24592"/>
                                        </p:tgtEl>
                                        <p:attrNameLst>
                                          <p:attrName>ppt_x</p:attrName>
                                        </p:attrNameLst>
                                      </p:cBhvr>
                                      <p:tavLst>
                                        <p:tav tm="0">
                                          <p:val>
                                            <p:strVal val="#ppt_x"/>
                                          </p:val>
                                        </p:tav>
                                        <p:tav tm="100000">
                                          <p:val>
                                            <p:strVal val="#ppt_x"/>
                                          </p:val>
                                        </p:tav>
                                      </p:tavLst>
                                    </p:anim>
                                    <p:anim calcmode="lin" valueType="num">
                                      <p:cBhvr>
                                        <p:cTn id="78" dur="1000" fill="hold"/>
                                        <p:tgtEl>
                                          <p:spTgt spid="2459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24586"/>
                                        </p:tgtEl>
                                        <p:attrNameLst>
                                          <p:attrName>style.visibility</p:attrName>
                                        </p:attrNameLst>
                                      </p:cBhvr>
                                      <p:to>
                                        <p:strVal val="visible"/>
                                      </p:to>
                                    </p:set>
                                    <p:animEffect transition="in" filter="fade">
                                      <p:cBhvr>
                                        <p:cTn id="81" dur="1000"/>
                                        <p:tgtEl>
                                          <p:spTgt spid="24586"/>
                                        </p:tgtEl>
                                      </p:cBhvr>
                                    </p:animEffect>
                                    <p:anim calcmode="lin" valueType="num">
                                      <p:cBhvr>
                                        <p:cTn id="82" dur="1000" fill="hold"/>
                                        <p:tgtEl>
                                          <p:spTgt spid="24586"/>
                                        </p:tgtEl>
                                        <p:attrNameLst>
                                          <p:attrName>ppt_x</p:attrName>
                                        </p:attrNameLst>
                                      </p:cBhvr>
                                      <p:tavLst>
                                        <p:tav tm="0">
                                          <p:val>
                                            <p:strVal val="#ppt_x"/>
                                          </p:val>
                                        </p:tav>
                                        <p:tav tm="100000">
                                          <p:val>
                                            <p:strVal val="#ppt_x"/>
                                          </p:val>
                                        </p:tav>
                                      </p:tavLst>
                                    </p:anim>
                                    <p:anim calcmode="lin" valueType="num">
                                      <p:cBhvr>
                                        <p:cTn id="83" dur="1000" fill="hold"/>
                                        <p:tgtEl>
                                          <p:spTgt spid="24586"/>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24594"/>
                                        </p:tgtEl>
                                        <p:attrNameLst>
                                          <p:attrName>style.visibility</p:attrName>
                                        </p:attrNameLst>
                                      </p:cBhvr>
                                      <p:to>
                                        <p:strVal val="visible"/>
                                      </p:to>
                                    </p:set>
                                    <p:animEffect transition="in" filter="fade">
                                      <p:cBhvr>
                                        <p:cTn id="86" dur="1000"/>
                                        <p:tgtEl>
                                          <p:spTgt spid="24594"/>
                                        </p:tgtEl>
                                      </p:cBhvr>
                                    </p:animEffect>
                                    <p:anim calcmode="lin" valueType="num">
                                      <p:cBhvr>
                                        <p:cTn id="87" dur="1000" fill="hold"/>
                                        <p:tgtEl>
                                          <p:spTgt spid="24594"/>
                                        </p:tgtEl>
                                        <p:attrNameLst>
                                          <p:attrName>ppt_x</p:attrName>
                                        </p:attrNameLst>
                                      </p:cBhvr>
                                      <p:tavLst>
                                        <p:tav tm="0">
                                          <p:val>
                                            <p:strVal val="#ppt_x"/>
                                          </p:val>
                                        </p:tav>
                                        <p:tav tm="100000">
                                          <p:val>
                                            <p:strVal val="#ppt_x"/>
                                          </p:val>
                                        </p:tav>
                                      </p:tavLst>
                                    </p:anim>
                                    <p:anim calcmode="lin" valueType="num">
                                      <p:cBhvr>
                                        <p:cTn id="88" dur="1000" fill="hold"/>
                                        <p:tgtEl>
                                          <p:spTgt spid="24594"/>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24589"/>
                                        </p:tgtEl>
                                        <p:attrNameLst>
                                          <p:attrName>style.visibility</p:attrName>
                                        </p:attrNameLst>
                                      </p:cBhvr>
                                      <p:to>
                                        <p:strVal val="visible"/>
                                      </p:to>
                                    </p:set>
                                    <p:animEffect transition="in" filter="fade">
                                      <p:cBhvr>
                                        <p:cTn id="91" dur="1000"/>
                                        <p:tgtEl>
                                          <p:spTgt spid="24589"/>
                                        </p:tgtEl>
                                      </p:cBhvr>
                                    </p:animEffect>
                                    <p:anim calcmode="lin" valueType="num">
                                      <p:cBhvr>
                                        <p:cTn id="92" dur="1000" fill="hold"/>
                                        <p:tgtEl>
                                          <p:spTgt spid="24589"/>
                                        </p:tgtEl>
                                        <p:attrNameLst>
                                          <p:attrName>ppt_x</p:attrName>
                                        </p:attrNameLst>
                                      </p:cBhvr>
                                      <p:tavLst>
                                        <p:tav tm="0">
                                          <p:val>
                                            <p:strVal val="#ppt_x"/>
                                          </p:val>
                                        </p:tav>
                                        <p:tav tm="100000">
                                          <p:val>
                                            <p:strVal val="#ppt_x"/>
                                          </p:val>
                                        </p:tav>
                                      </p:tavLst>
                                    </p:anim>
                                    <p:anim calcmode="lin" valueType="num">
                                      <p:cBhvr>
                                        <p:cTn id="93" dur="1000" fill="hold"/>
                                        <p:tgtEl>
                                          <p:spTgt spid="245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P spid="24580" grpId="0" animBg="1"/>
      <p:bldP spid="24581" grpId="0" animBg="1"/>
      <p:bldP spid="24582" grpId="0" animBg="1"/>
      <p:bldP spid="24583" grpId="0" animBg="1" autoUpdateAnimBg="0"/>
      <p:bldP spid="24584" grpId="0" animBg="1" autoUpdateAnimBg="0"/>
      <p:bldP spid="24585" grpId="0" animBg="1" autoUpdateAnimBg="0"/>
      <p:bldP spid="24586" grpId="0" animBg="1" autoUpdateAnimBg="0"/>
      <p:bldP spid="24587" grpId="0" animBg="1"/>
      <p:bldP spid="24588" grpId="0" animBg="1" autoUpdateAnimBg="0"/>
      <p:bldP spid="24589" grpId="0" animBg="1" autoUpdateAnimBg="0"/>
      <p:bldP spid="24590" grpId="0" autoUpdateAnimBg="0"/>
      <p:bldP spid="24591" grpId="0" autoUpdateAnimBg="0"/>
      <p:bldP spid="24592" grpId="0" autoUpdateAnimBg="0"/>
      <p:bldP spid="24593" grpId="0" autoUpdateAnimBg="0"/>
      <p:bldP spid="24594" grpId="0" autoUpdateAnimBg="0"/>
      <p:bldP spid="24595" grpId="0" autoUpdateAnimBg="0"/>
      <p:bldP spid="2459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3.3 </a:t>
            </a:r>
            <a:r>
              <a:rPr lang="zh-CN" altLang="en-US" sz="3000" b="1">
                <a:solidFill>
                  <a:schemeClr val="accent1"/>
                </a:solidFill>
                <a:latin typeface="微软雅黑" panose="020B0503020204020204" pitchFamily="34" charset="-122"/>
                <a:ea typeface="微软雅黑" panose="020B0503020204020204" pitchFamily="34" charset="-122"/>
              </a:rPr>
              <a:t>案例对比分析</a:t>
            </a:r>
          </a:p>
        </p:txBody>
      </p:sp>
      <p:sp>
        <p:nvSpPr>
          <p:cNvPr id="2560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25604" name="直接连接符 4"/>
          <p:cNvCxnSpPr>
            <a:cxnSpLocks noChangeShapeType="1"/>
          </p:cNvCxnSpPr>
          <p:nvPr/>
        </p:nvCxnSpPr>
        <p:spPr bwMode="auto">
          <a:xfrm>
            <a:off x="5810250" y="14192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5"/>
          <p:cNvCxnSpPr>
            <a:cxnSpLocks noChangeShapeType="1"/>
          </p:cNvCxnSpPr>
          <p:nvPr/>
        </p:nvCxnSpPr>
        <p:spPr bwMode="auto">
          <a:xfrm>
            <a:off x="5810250" y="42259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 name="椭圆 6"/>
          <p:cNvSpPr>
            <a:spLocks noChangeArrowheads="1"/>
          </p:cNvSpPr>
          <p:nvPr/>
        </p:nvSpPr>
        <p:spPr bwMode="auto">
          <a:xfrm>
            <a:off x="5314950" y="3235325"/>
            <a:ext cx="990600" cy="990600"/>
          </a:xfrm>
          <a:prstGeom prst="ellipse">
            <a:avLst/>
          </a:prstGeom>
          <a:solidFill>
            <a:schemeClr val="bg1"/>
          </a:solidFill>
          <a:ln w="9525">
            <a:solidFill>
              <a:srgbClr val="F8F8F8"/>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endParaRPr>
          </a:p>
        </p:txBody>
      </p:sp>
      <p:sp>
        <p:nvSpPr>
          <p:cNvPr id="25607" name="TextBox 7"/>
          <p:cNvSpPr txBox="1">
            <a:spLocks noChangeArrowheads="1"/>
          </p:cNvSpPr>
          <p:nvPr/>
        </p:nvSpPr>
        <p:spPr bwMode="auto">
          <a:xfrm>
            <a:off x="3743325" y="1924050"/>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p>
        </p:txBody>
      </p:sp>
      <p:sp>
        <p:nvSpPr>
          <p:cNvPr id="25608" name="TextBox 8"/>
          <p:cNvSpPr txBox="1">
            <a:spLocks noChangeArrowheads="1"/>
          </p:cNvSpPr>
          <p:nvPr/>
        </p:nvSpPr>
        <p:spPr bwMode="auto">
          <a:xfrm>
            <a:off x="6678613" y="1924050"/>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p>
        </p:txBody>
      </p:sp>
      <p:sp>
        <p:nvSpPr>
          <p:cNvPr id="25609" name="TextBox 9"/>
          <p:cNvSpPr txBox="1">
            <a:spLocks noChangeArrowheads="1"/>
          </p:cNvSpPr>
          <p:nvPr/>
        </p:nvSpPr>
        <p:spPr bwMode="auto">
          <a:xfrm>
            <a:off x="1309688" y="2390775"/>
            <a:ext cx="3705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0" name="TextBox 10"/>
          <p:cNvSpPr txBox="1">
            <a:spLocks noChangeArrowheads="1"/>
          </p:cNvSpPr>
          <p:nvPr/>
        </p:nvSpPr>
        <p:spPr bwMode="auto">
          <a:xfrm>
            <a:off x="6678613" y="2390775"/>
            <a:ext cx="42021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1" name="矩形 11"/>
          <p:cNvSpPr>
            <a:spLocks noChangeArrowheads="1"/>
          </p:cNvSpPr>
          <p:nvPr/>
        </p:nvSpPr>
        <p:spPr bwMode="auto">
          <a:xfrm>
            <a:off x="2716213" y="3730625"/>
            <a:ext cx="2149475"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56%</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2" name="矩形 13"/>
          <p:cNvSpPr>
            <a:spLocks noChangeArrowheads="1"/>
          </p:cNvSpPr>
          <p:nvPr/>
        </p:nvSpPr>
        <p:spPr bwMode="auto">
          <a:xfrm>
            <a:off x="1846263" y="4175125"/>
            <a:ext cx="30194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790.2</a:t>
            </a:r>
            <a:r>
              <a:rPr lang="zh-CN" altLang="en-US">
                <a:solidFill>
                  <a:schemeClr val="accent2"/>
                </a:solidFill>
                <a:latin typeface="微软雅黑" panose="020B0503020204020204" pitchFamily="34" charset="-122"/>
                <a:ea typeface="微软雅黑" panose="020B0503020204020204" pitchFamily="34" charset="-122"/>
              </a:rPr>
              <a:t>万</a:t>
            </a:r>
          </a:p>
        </p:txBody>
      </p:sp>
      <p:sp>
        <p:nvSpPr>
          <p:cNvPr id="25613" name="矩形 14"/>
          <p:cNvSpPr>
            <a:spLocks noChangeArrowheads="1"/>
          </p:cNvSpPr>
          <p:nvPr/>
        </p:nvSpPr>
        <p:spPr bwMode="auto">
          <a:xfrm>
            <a:off x="2278063" y="4670425"/>
            <a:ext cx="25876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640</a:t>
            </a:r>
            <a:r>
              <a:rPr lang="zh-CN" altLang="en-US">
                <a:solidFill>
                  <a:schemeClr val="accent2"/>
                </a:solidFill>
                <a:latin typeface="微软雅黑" panose="020B0503020204020204" pitchFamily="34" charset="-122"/>
                <a:ea typeface="微软雅黑" panose="020B0503020204020204" pitchFamily="34" charset="-122"/>
              </a:rPr>
              <a:t>万</a:t>
            </a:r>
          </a:p>
        </p:txBody>
      </p:sp>
      <p:sp>
        <p:nvSpPr>
          <p:cNvPr id="25614" name="矩形 15"/>
          <p:cNvSpPr>
            <a:spLocks noChangeArrowheads="1"/>
          </p:cNvSpPr>
          <p:nvPr/>
        </p:nvSpPr>
        <p:spPr bwMode="auto">
          <a:xfrm>
            <a:off x="2781300" y="5164138"/>
            <a:ext cx="2084388"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p>
        </p:txBody>
      </p:sp>
      <p:sp>
        <p:nvSpPr>
          <p:cNvPr id="25615" name="矩形 16"/>
          <p:cNvSpPr>
            <a:spLocks noChangeArrowheads="1"/>
          </p:cNvSpPr>
          <p:nvPr/>
        </p:nvSpPr>
        <p:spPr bwMode="auto">
          <a:xfrm>
            <a:off x="6818313" y="3730625"/>
            <a:ext cx="2336800"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61%</a:t>
            </a:r>
            <a:endParaRPr lang="zh-CN" altLang="en-US">
              <a:solidFill>
                <a:schemeClr val="accent2"/>
              </a:solidFill>
              <a:latin typeface="微软雅黑" panose="020B0503020204020204" pitchFamily="34" charset="-122"/>
              <a:ea typeface="微软雅黑" panose="020B0503020204020204" pitchFamily="34" charset="-122"/>
            </a:endParaRP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6" name="矩形 17"/>
          <p:cNvSpPr>
            <a:spLocks noChangeArrowheads="1"/>
          </p:cNvSpPr>
          <p:nvPr/>
        </p:nvSpPr>
        <p:spPr bwMode="auto">
          <a:xfrm>
            <a:off x="6831013" y="4175125"/>
            <a:ext cx="34861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845.2</a:t>
            </a:r>
            <a:r>
              <a:rPr lang="zh-CN" altLang="en-US">
                <a:solidFill>
                  <a:schemeClr val="accent2"/>
                </a:solidFill>
                <a:latin typeface="微软雅黑" panose="020B0503020204020204" pitchFamily="34" charset="-122"/>
                <a:ea typeface="微软雅黑" panose="020B0503020204020204" pitchFamily="34" charset="-122"/>
              </a:rPr>
              <a:t>万</a:t>
            </a: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7" name="矩形 18"/>
          <p:cNvSpPr>
            <a:spLocks noChangeArrowheads="1"/>
          </p:cNvSpPr>
          <p:nvPr/>
        </p:nvSpPr>
        <p:spPr bwMode="auto">
          <a:xfrm>
            <a:off x="6831013" y="4670425"/>
            <a:ext cx="18208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582</a:t>
            </a:r>
            <a:r>
              <a:rPr lang="zh-CN" altLang="en-US">
                <a:solidFill>
                  <a:schemeClr val="accent2"/>
                </a:solidFill>
                <a:latin typeface="微软雅黑" panose="020B0503020204020204" pitchFamily="34" charset="-122"/>
                <a:ea typeface="微软雅黑" panose="020B0503020204020204" pitchFamily="34" charset="-122"/>
              </a:rPr>
              <a:t>万</a:t>
            </a: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8" name="矩形 19"/>
          <p:cNvSpPr>
            <a:spLocks noChangeArrowheads="1"/>
          </p:cNvSpPr>
          <p:nvPr/>
        </p:nvSpPr>
        <p:spPr bwMode="auto">
          <a:xfrm>
            <a:off x="6818313" y="5164138"/>
            <a:ext cx="24812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p>
        </p:txBody>
      </p:sp>
      <p:sp>
        <p:nvSpPr>
          <p:cNvPr id="25619" name="TextBox 20"/>
          <p:cNvSpPr txBox="1">
            <a:spLocks noChangeArrowheads="1"/>
          </p:cNvSpPr>
          <p:nvPr/>
        </p:nvSpPr>
        <p:spPr bwMode="auto">
          <a:xfrm>
            <a:off x="5400675" y="338455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accent2"/>
                </a:solidFill>
              </a:rPr>
              <a:t>VS</a:t>
            </a:r>
            <a:endParaRPr lang="zh-CN" altLang="en-US" sz="4000">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5602"/>
                                        </p:tgtEl>
                                        <p:attrNameLst>
                                          <p:attrName>style.visibility</p:attrName>
                                        </p:attrNameLst>
                                      </p:cBhvr>
                                      <p:to>
                                        <p:strVal val="visible"/>
                                      </p:to>
                                    </p:set>
                                    <p:anim calcmode="lin" valueType="num">
                                      <p:cBhvr>
                                        <p:cTn id="14" dur="400" fill="hold"/>
                                        <p:tgtEl>
                                          <p:spTgt spid="2560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5602"/>
                                        </p:tgtEl>
                                        <p:attrNameLst>
                                          <p:attrName>ppt_y</p:attrName>
                                        </p:attrNameLst>
                                      </p:cBhvr>
                                      <p:tavLst>
                                        <p:tav tm="0">
                                          <p:val>
                                            <p:strVal val="#ppt_y"/>
                                          </p:val>
                                        </p:tav>
                                        <p:tav tm="100000">
                                          <p:val>
                                            <p:strVal val="#ppt_y"/>
                                          </p:val>
                                        </p:tav>
                                      </p:tavLst>
                                    </p:anim>
                                    <p:anim calcmode="lin" valueType="num">
                                      <p:cBhvr>
                                        <p:cTn id="16" dur="400" fill="hold"/>
                                        <p:tgtEl>
                                          <p:spTgt spid="2560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560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5602"/>
                                        </p:tgtEl>
                                      </p:cBhvr>
                                    </p:animEffect>
                                  </p:childTnLst>
                                </p:cTn>
                              </p:par>
                            </p:childTnLst>
                          </p:cTn>
                        </p:par>
                        <p:par>
                          <p:cTn id="19" fill="hold" nodeType="afterGroup">
                            <p:stCondLst>
                              <p:cond delay="1060"/>
                            </p:stCondLst>
                            <p:childTnLst>
                              <p:par>
                                <p:cTn id="20" presetID="22" presetClass="entr" presetSubtype="1" fill="hold" nodeType="after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wipe(up)">
                                      <p:cBhvr>
                                        <p:cTn id="22" dur="500"/>
                                        <p:tgtEl>
                                          <p:spTgt spid="25604"/>
                                        </p:tgtEl>
                                      </p:cBhvr>
                                    </p:animEffect>
                                  </p:childTnLst>
                                </p:cTn>
                              </p:par>
                              <p:par>
                                <p:cTn id="23" presetID="22" presetClass="entr" presetSubtype="4" fill="hold" nodeType="withEffect">
                                  <p:stCondLst>
                                    <p:cond delay="0"/>
                                  </p:stCondLst>
                                  <p:childTnLst>
                                    <p:set>
                                      <p:cBhvr>
                                        <p:cTn id="24" dur="1" fill="hold">
                                          <p:stCondLst>
                                            <p:cond delay="0"/>
                                          </p:stCondLst>
                                        </p:cTn>
                                        <p:tgtEl>
                                          <p:spTgt spid="25605"/>
                                        </p:tgtEl>
                                        <p:attrNameLst>
                                          <p:attrName>style.visibility</p:attrName>
                                        </p:attrNameLst>
                                      </p:cBhvr>
                                      <p:to>
                                        <p:strVal val="visible"/>
                                      </p:to>
                                    </p:set>
                                    <p:animEffect transition="in" filter="wipe(down)">
                                      <p:cBhvr>
                                        <p:cTn id="25" dur="500"/>
                                        <p:tgtEl>
                                          <p:spTgt spid="25605"/>
                                        </p:tgtEl>
                                      </p:cBhvr>
                                    </p:animEffect>
                                  </p:childTnLst>
                                </p:cTn>
                              </p:par>
                            </p:childTnLst>
                          </p:cTn>
                        </p:par>
                        <p:par>
                          <p:cTn id="26" fill="hold" nodeType="afterGroup">
                            <p:stCondLst>
                              <p:cond delay="1560"/>
                            </p:stCondLst>
                            <p:childTnLst>
                              <p:par>
                                <p:cTn id="27" presetID="10" presetClass="entr" presetSubtype="0" fill="hold" grpId="0" nodeType="afterEffect">
                                  <p:stCondLst>
                                    <p:cond delay="0"/>
                                  </p:stCondLst>
                                  <p:childTnLst>
                                    <p:set>
                                      <p:cBhvr>
                                        <p:cTn id="28" dur="1" fill="hold">
                                          <p:stCondLst>
                                            <p:cond delay="0"/>
                                          </p:stCondLst>
                                        </p:cTn>
                                        <p:tgtEl>
                                          <p:spTgt spid="25606"/>
                                        </p:tgtEl>
                                        <p:attrNameLst>
                                          <p:attrName>style.visibility</p:attrName>
                                        </p:attrNameLst>
                                      </p:cBhvr>
                                      <p:to>
                                        <p:strVal val="visible"/>
                                      </p:to>
                                    </p:set>
                                    <p:anim calcmode="lin" valueType="num">
                                      <p:cBhvr>
                                        <p:cTn id="29" dur="500" fill="hold"/>
                                        <p:tgtEl>
                                          <p:spTgt spid="25606"/>
                                        </p:tgtEl>
                                        <p:attrNameLst>
                                          <p:attrName>ppt_w</p:attrName>
                                        </p:attrNameLst>
                                      </p:cBhvr>
                                      <p:tavLst>
                                        <p:tav tm="0">
                                          <p:val>
                                            <p:fltVal val="0"/>
                                          </p:val>
                                        </p:tav>
                                        <p:tav tm="100000">
                                          <p:val>
                                            <p:strVal val="#ppt_w"/>
                                          </p:val>
                                        </p:tav>
                                      </p:tavLst>
                                    </p:anim>
                                    <p:anim calcmode="lin" valueType="num">
                                      <p:cBhvr>
                                        <p:cTn id="30" dur="500" fill="hold"/>
                                        <p:tgtEl>
                                          <p:spTgt spid="25606"/>
                                        </p:tgtEl>
                                        <p:attrNameLst>
                                          <p:attrName>ppt_h</p:attrName>
                                        </p:attrNameLst>
                                      </p:cBhvr>
                                      <p:tavLst>
                                        <p:tav tm="0">
                                          <p:val>
                                            <p:fltVal val="0"/>
                                          </p:val>
                                        </p:tav>
                                        <p:tav tm="100000">
                                          <p:val>
                                            <p:strVal val="#ppt_h"/>
                                          </p:val>
                                        </p:tav>
                                      </p:tavLst>
                                    </p:anim>
                                    <p:animEffect transition="in" filter="fade">
                                      <p:cBhvr>
                                        <p:cTn id="31" dur="500"/>
                                        <p:tgtEl>
                                          <p:spTgt spid="256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19"/>
                                        </p:tgtEl>
                                        <p:attrNameLst>
                                          <p:attrName>style.visibility</p:attrName>
                                        </p:attrNameLst>
                                      </p:cBhvr>
                                      <p:to>
                                        <p:strVal val="visible"/>
                                      </p:to>
                                    </p:set>
                                    <p:anim calcmode="lin" valueType="num">
                                      <p:cBhvr>
                                        <p:cTn id="34" dur="500" fill="hold"/>
                                        <p:tgtEl>
                                          <p:spTgt spid="25619"/>
                                        </p:tgtEl>
                                        <p:attrNameLst>
                                          <p:attrName>ppt_w</p:attrName>
                                        </p:attrNameLst>
                                      </p:cBhvr>
                                      <p:tavLst>
                                        <p:tav tm="0">
                                          <p:val>
                                            <p:fltVal val="0"/>
                                          </p:val>
                                        </p:tav>
                                        <p:tav tm="100000">
                                          <p:val>
                                            <p:strVal val="#ppt_w"/>
                                          </p:val>
                                        </p:tav>
                                      </p:tavLst>
                                    </p:anim>
                                    <p:anim calcmode="lin" valueType="num">
                                      <p:cBhvr>
                                        <p:cTn id="35" dur="500" fill="hold"/>
                                        <p:tgtEl>
                                          <p:spTgt spid="25619"/>
                                        </p:tgtEl>
                                        <p:attrNameLst>
                                          <p:attrName>ppt_h</p:attrName>
                                        </p:attrNameLst>
                                      </p:cBhvr>
                                      <p:tavLst>
                                        <p:tav tm="0">
                                          <p:val>
                                            <p:fltVal val="0"/>
                                          </p:val>
                                        </p:tav>
                                        <p:tav tm="100000">
                                          <p:val>
                                            <p:strVal val="#ppt_h"/>
                                          </p:val>
                                        </p:tav>
                                      </p:tavLst>
                                    </p:anim>
                                    <p:animEffect transition="in" filter="fade">
                                      <p:cBhvr>
                                        <p:cTn id="36" dur="500"/>
                                        <p:tgtEl>
                                          <p:spTgt spid="25619"/>
                                        </p:tgtEl>
                                      </p:cBhvr>
                                    </p:animEffect>
                                  </p:childTnLst>
                                </p:cTn>
                              </p:par>
                            </p:childTnLst>
                          </p:cTn>
                        </p:par>
                        <p:par>
                          <p:cTn id="37" fill="hold" nodeType="afterGroup">
                            <p:stCondLst>
                              <p:cond delay="2060"/>
                            </p:stCondLst>
                            <p:childTnLst>
                              <p:par>
                                <p:cTn id="38" presetID="2" presetClass="entr" presetSubtype="4" fill="hold" grpId="0" nodeType="afterEffect">
                                  <p:stCondLst>
                                    <p:cond delay="0"/>
                                  </p:stCondLst>
                                  <p:childTnLst>
                                    <p:set>
                                      <p:cBhvr>
                                        <p:cTn id="39" dur="1" fill="hold">
                                          <p:stCondLst>
                                            <p:cond delay="0"/>
                                          </p:stCondLst>
                                        </p:cTn>
                                        <p:tgtEl>
                                          <p:spTgt spid="25607"/>
                                        </p:tgtEl>
                                        <p:attrNameLst>
                                          <p:attrName>style.visibility</p:attrName>
                                        </p:attrNameLst>
                                      </p:cBhvr>
                                      <p:to>
                                        <p:strVal val="visible"/>
                                      </p:to>
                                    </p:set>
                                    <p:anim calcmode="lin" valueType="num">
                                      <p:cBhvr additive="base">
                                        <p:cTn id="40" dur="500" fill="hold"/>
                                        <p:tgtEl>
                                          <p:spTgt spid="25607"/>
                                        </p:tgtEl>
                                        <p:attrNameLst>
                                          <p:attrName>ppt_x</p:attrName>
                                        </p:attrNameLst>
                                      </p:cBhvr>
                                      <p:tavLst>
                                        <p:tav tm="0">
                                          <p:val>
                                            <p:strVal val="#ppt_x"/>
                                          </p:val>
                                        </p:tav>
                                        <p:tav tm="100000">
                                          <p:val>
                                            <p:strVal val="#ppt_x"/>
                                          </p:val>
                                        </p:tav>
                                      </p:tavLst>
                                    </p:anim>
                                    <p:anim calcmode="lin" valueType="num">
                                      <p:cBhvr additive="base">
                                        <p:cTn id="41" dur="500" fill="hold"/>
                                        <p:tgtEl>
                                          <p:spTgt spid="2560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608"/>
                                        </p:tgtEl>
                                        <p:attrNameLst>
                                          <p:attrName>style.visibility</p:attrName>
                                        </p:attrNameLst>
                                      </p:cBhvr>
                                      <p:to>
                                        <p:strVal val="visible"/>
                                      </p:to>
                                    </p:set>
                                    <p:anim calcmode="lin" valueType="num">
                                      <p:cBhvr additive="base">
                                        <p:cTn id="44" dur="500" fill="hold"/>
                                        <p:tgtEl>
                                          <p:spTgt spid="25608"/>
                                        </p:tgtEl>
                                        <p:attrNameLst>
                                          <p:attrName>ppt_x</p:attrName>
                                        </p:attrNameLst>
                                      </p:cBhvr>
                                      <p:tavLst>
                                        <p:tav tm="0">
                                          <p:val>
                                            <p:strVal val="#ppt_x"/>
                                          </p:val>
                                        </p:tav>
                                        <p:tav tm="100000">
                                          <p:val>
                                            <p:strVal val="#ppt_x"/>
                                          </p:val>
                                        </p:tav>
                                      </p:tavLst>
                                    </p:anim>
                                    <p:anim calcmode="lin" valueType="num">
                                      <p:cBhvr additive="base">
                                        <p:cTn id="45" dur="500" fill="hold"/>
                                        <p:tgtEl>
                                          <p:spTgt spid="25608"/>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2560"/>
                            </p:stCondLst>
                            <p:childTnLst>
                              <p:par>
                                <p:cTn id="47" presetID="22" presetClass="entr" presetSubtype="1" fill="hold" grpId="0" nodeType="afterEffect">
                                  <p:stCondLst>
                                    <p:cond delay="0"/>
                                  </p:stCondLst>
                                  <p:childTnLst>
                                    <p:set>
                                      <p:cBhvr>
                                        <p:cTn id="48" dur="1" fill="hold">
                                          <p:stCondLst>
                                            <p:cond delay="0"/>
                                          </p:stCondLst>
                                        </p:cTn>
                                        <p:tgtEl>
                                          <p:spTgt spid="25609"/>
                                        </p:tgtEl>
                                        <p:attrNameLst>
                                          <p:attrName>style.visibility</p:attrName>
                                        </p:attrNameLst>
                                      </p:cBhvr>
                                      <p:to>
                                        <p:strVal val="visible"/>
                                      </p:to>
                                    </p:set>
                                    <p:animEffect transition="in" filter="wipe(up)">
                                      <p:cBhvr>
                                        <p:cTn id="49" dur="500"/>
                                        <p:tgtEl>
                                          <p:spTgt spid="2560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5610"/>
                                        </p:tgtEl>
                                        <p:attrNameLst>
                                          <p:attrName>style.visibility</p:attrName>
                                        </p:attrNameLst>
                                      </p:cBhvr>
                                      <p:to>
                                        <p:strVal val="visible"/>
                                      </p:to>
                                    </p:set>
                                    <p:animEffect transition="in" filter="wipe(up)">
                                      <p:cBhvr>
                                        <p:cTn id="52" dur="500"/>
                                        <p:tgtEl>
                                          <p:spTgt spid="25610"/>
                                        </p:tgtEl>
                                      </p:cBhvr>
                                    </p:animEffect>
                                  </p:childTnLst>
                                </p:cTn>
                              </p:par>
                            </p:childTnLst>
                          </p:cTn>
                        </p:par>
                        <p:par>
                          <p:cTn id="53" fill="hold" nodeType="afterGroup">
                            <p:stCondLst>
                              <p:cond delay="3060"/>
                            </p:stCondLst>
                            <p:childTnLst>
                              <p:par>
                                <p:cTn id="54" presetID="22" presetClass="entr" presetSubtype="2" fill="hold" grpId="0" nodeType="afterEffect">
                                  <p:stCondLst>
                                    <p:cond delay="0"/>
                                  </p:stCondLst>
                                  <p:childTnLst>
                                    <p:set>
                                      <p:cBhvr>
                                        <p:cTn id="55" dur="1" fill="hold">
                                          <p:stCondLst>
                                            <p:cond delay="0"/>
                                          </p:stCondLst>
                                        </p:cTn>
                                        <p:tgtEl>
                                          <p:spTgt spid="25611"/>
                                        </p:tgtEl>
                                        <p:attrNameLst>
                                          <p:attrName>style.visibility</p:attrName>
                                        </p:attrNameLst>
                                      </p:cBhvr>
                                      <p:to>
                                        <p:strVal val="visible"/>
                                      </p:to>
                                    </p:set>
                                    <p:animEffect transition="in" filter="wipe(right)">
                                      <p:cBhvr>
                                        <p:cTn id="56" dur="500"/>
                                        <p:tgtEl>
                                          <p:spTgt spid="2561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615"/>
                                        </p:tgtEl>
                                        <p:attrNameLst>
                                          <p:attrName>style.visibility</p:attrName>
                                        </p:attrNameLst>
                                      </p:cBhvr>
                                      <p:to>
                                        <p:strVal val="visible"/>
                                      </p:to>
                                    </p:set>
                                    <p:animEffect transition="in" filter="wipe(left)">
                                      <p:cBhvr>
                                        <p:cTn id="59" dur="500"/>
                                        <p:tgtEl>
                                          <p:spTgt spid="25615"/>
                                        </p:tgtEl>
                                      </p:cBhvr>
                                    </p:animEffect>
                                  </p:childTnLst>
                                </p:cTn>
                              </p:par>
                            </p:childTnLst>
                          </p:cTn>
                        </p:par>
                        <p:par>
                          <p:cTn id="60" fill="hold" nodeType="afterGroup">
                            <p:stCondLst>
                              <p:cond delay="3560"/>
                            </p:stCondLst>
                            <p:childTnLst>
                              <p:par>
                                <p:cTn id="61" presetID="22" presetClass="entr" presetSubtype="2" fill="hold" grpId="0" nodeType="afterEffect">
                                  <p:stCondLst>
                                    <p:cond delay="0"/>
                                  </p:stCondLst>
                                  <p:childTnLst>
                                    <p:set>
                                      <p:cBhvr>
                                        <p:cTn id="62" dur="1" fill="hold">
                                          <p:stCondLst>
                                            <p:cond delay="0"/>
                                          </p:stCondLst>
                                        </p:cTn>
                                        <p:tgtEl>
                                          <p:spTgt spid="25612"/>
                                        </p:tgtEl>
                                        <p:attrNameLst>
                                          <p:attrName>style.visibility</p:attrName>
                                        </p:attrNameLst>
                                      </p:cBhvr>
                                      <p:to>
                                        <p:strVal val="visible"/>
                                      </p:to>
                                    </p:set>
                                    <p:animEffect transition="in" filter="wipe(right)">
                                      <p:cBhvr>
                                        <p:cTn id="63" dur="500"/>
                                        <p:tgtEl>
                                          <p:spTgt spid="2561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5616"/>
                                        </p:tgtEl>
                                        <p:attrNameLst>
                                          <p:attrName>style.visibility</p:attrName>
                                        </p:attrNameLst>
                                      </p:cBhvr>
                                      <p:to>
                                        <p:strVal val="visible"/>
                                      </p:to>
                                    </p:set>
                                    <p:animEffect transition="in" filter="wipe(left)">
                                      <p:cBhvr>
                                        <p:cTn id="66" dur="500"/>
                                        <p:tgtEl>
                                          <p:spTgt spid="25616"/>
                                        </p:tgtEl>
                                      </p:cBhvr>
                                    </p:animEffect>
                                  </p:childTnLst>
                                </p:cTn>
                              </p:par>
                            </p:childTnLst>
                          </p:cTn>
                        </p:par>
                        <p:par>
                          <p:cTn id="67" fill="hold" nodeType="afterGroup">
                            <p:stCondLst>
                              <p:cond delay="4060"/>
                            </p:stCondLst>
                            <p:childTnLst>
                              <p:par>
                                <p:cTn id="68" presetID="22" presetClass="entr" presetSubtype="2" fill="hold" grpId="0" nodeType="afterEffect">
                                  <p:stCondLst>
                                    <p:cond delay="0"/>
                                  </p:stCondLst>
                                  <p:childTnLst>
                                    <p:set>
                                      <p:cBhvr>
                                        <p:cTn id="69" dur="1" fill="hold">
                                          <p:stCondLst>
                                            <p:cond delay="0"/>
                                          </p:stCondLst>
                                        </p:cTn>
                                        <p:tgtEl>
                                          <p:spTgt spid="25613"/>
                                        </p:tgtEl>
                                        <p:attrNameLst>
                                          <p:attrName>style.visibility</p:attrName>
                                        </p:attrNameLst>
                                      </p:cBhvr>
                                      <p:to>
                                        <p:strVal val="visible"/>
                                      </p:to>
                                    </p:set>
                                    <p:animEffect transition="in" filter="wipe(right)">
                                      <p:cBhvr>
                                        <p:cTn id="70" dur="500"/>
                                        <p:tgtEl>
                                          <p:spTgt spid="2561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617"/>
                                        </p:tgtEl>
                                        <p:attrNameLst>
                                          <p:attrName>style.visibility</p:attrName>
                                        </p:attrNameLst>
                                      </p:cBhvr>
                                      <p:to>
                                        <p:strVal val="visible"/>
                                      </p:to>
                                    </p:set>
                                    <p:animEffect transition="in" filter="wipe(left)">
                                      <p:cBhvr>
                                        <p:cTn id="73" dur="500"/>
                                        <p:tgtEl>
                                          <p:spTgt spid="25617"/>
                                        </p:tgtEl>
                                      </p:cBhvr>
                                    </p:animEffect>
                                  </p:childTnLst>
                                </p:cTn>
                              </p:par>
                            </p:childTnLst>
                          </p:cTn>
                        </p:par>
                        <p:par>
                          <p:cTn id="74" fill="hold" nodeType="afterGroup">
                            <p:stCondLst>
                              <p:cond delay="4560"/>
                            </p:stCondLst>
                            <p:childTnLst>
                              <p:par>
                                <p:cTn id="75" presetID="22" presetClass="entr" presetSubtype="2" fill="hold" grpId="0" nodeType="afterEffect">
                                  <p:stCondLst>
                                    <p:cond delay="0"/>
                                  </p:stCondLst>
                                  <p:childTnLst>
                                    <p:set>
                                      <p:cBhvr>
                                        <p:cTn id="76" dur="1" fill="hold">
                                          <p:stCondLst>
                                            <p:cond delay="0"/>
                                          </p:stCondLst>
                                        </p:cTn>
                                        <p:tgtEl>
                                          <p:spTgt spid="25614"/>
                                        </p:tgtEl>
                                        <p:attrNameLst>
                                          <p:attrName>style.visibility</p:attrName>
                                        </p:attrNameLst>
                                      </p:cBhvr>
                                      <p:to>
                                        <p:strVal val="visible"/>
                                      </p:to>
                                    </p:set>
                                    <p:animEffect transition="in" filter="wipe(right)">
                                      <p:cBhvr>
                                        <p:cTn id="77" dur="500"/>
                                        <p:tgtEl>
                                          <p:spTgt spid="2561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5618"/>
                                        </p:tgtEl>
                                        <p:attrNameLst>
                                          <p:attrName>style.visibility</p:attrName>
                                        </p:attrNameLst>
                                      </p:cBhvr>
                                      <p:to>
                                        <p:strVal val="visible"/>
                                      </p:to>
                                    </p:set>
                                    <p:animEffect transition="in" filter="wipe(left)">
                                      <p:cBhvr>
                                        <p:cTn id="80"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nimBg="1"/>
      <p:bldP spid="25606" grpId="0" animBg="1" autoUpdateAnimBg="0"/>
      <p:bldP spid="25607" grpId="0" autoUpdateAnimBg="0"/>
      <p:bldP spid="25608" grpId="0" autoUpdateAnimBg="0"/>
      <p:bldP spid="25609" grpId="0" autoUpdateAnimBg="0"/>
      <p:bldP spid="25610" grpId="0" autoUpdateAnimBg="0"/>
      <p:bldP spid="25611" grpId="0" animBg="1" autoUpdateAnimBg="0"/>
      <p:bldP spid="25612" grpId="0" animBg="1" autoUpdateAnimBg="0"/>
      <p:bldP spid="25613" grpId="0" animBg="1" autoUpdateAnimBg="0"/>
      <p:bldP spid="25614" grpId="0" animBg="1" autoUpdateAnimBg="0"/>
      <p:bldP spid="25615" grpId="0" animBg="1" autoUpdateAnimBg="0"/>
      <p:bldP spid="25616" grpId="0" animBg="1" autoUpdateAnimBg="0"/>
      <p:bldP spid="25617" grpId="0" animBg="1" autoUpdateAnimBg="0"/>
      <p:bldP spid="25618" grpId="0" animBg="1" autoUpdateAnimBg="0"/>
      <p:bldP spid="256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6627"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研究成果与应用</a:t>
            </a:r>
          </a:p>
        </p:txBody>
      </p:sp>
      <p:sp>
        <p:nvSpPr>
          <p:cNvPr id="26629"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4</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bwMode="auto">
          <a:xfrm>
            <a:off x="5354638" y="850900"/>
            <a:ext cx="1489075" cy="1287463"/>
          </a:xfrm>
          <a:custGeom>
            <a:avLst/>
            <a:gdLst>
              <a:gd name="T0" fmla="*/ 925174 w 948"/>
              <a:gd name="T1" fmla="*/ 271798 h 810"/>
              <a:gd name="T2" fmla="*/ 890618 w 948"/>
              <a:gd name="T3" fmla="*/ 352860 h 810"/>
              <a:gd name="T4" fmla="*/ 843495 w 948"/>
              <a:gd name="T5" fmla="*/ 391007 h 810"/>
              <a:gd name="T6" fmla="*/ 808938 w 948"/>
              <a:gd name="T7" fmla="*/ 402134 h 810"/>
              <a:gd name="T8" fmla="*/ 766528 w 948"/>
              <a:gd name="T9" fmla="*/ 405312 h 810"/>
              <a:gd name="T10" fmla="*/ 702127 w 948"/>
              <a:gd name="T11" fmla="*/ 384649 h 810"/>
              <a:gd name="T12" fmla="*/ 661288 w 948"/>
              <a:gd name="T13" fmla="*/ 346502 h 810"/>
              <a:gd name="T14" fmla="*/ 634585 w 948"/>
              <a:gd name="T15" fmla="*/ 287692 h 810"/>
              <a:gd name="T16" fmla="*/ 631443 w 948"/>
              <a:gd name="T17" fmla="*/ 246366 h 810"/>
              <a:gd name="T18" fmla="*/ 650292 w 948"/>
              <a:gd name="T19" fmla="*/ 184377 h 810"/>
              <a:gd name="T20" fmla="*/ 684849 w 948"/>
              <a:gd name="T21" fmla="*/ 141462 h 810"/>
              <a:gd name="T22" fmla="*/ 739825 w 948"/>
              <a:gd name="T23" fmla="*/ 112852 h 810"/>
              <a:gd name="T24" fmla="*/ 782236 w 948"/>
              <a:gd name="T25" fmla="*/ 108083 h 810"/>
              <a:gd name="T26" fmla="*/ 835641 w 948"/>
              <a:gd name="T27" fmla="*/ 120799 h 810"/>
              <a:gd name="T28" fmla="*/ 887476 w 948"/>
              <a:gd name="T29" fmla="*/ 158946 h 810"/>
              <a:gd name="T30" fmla="*/ 917320 w 948"/>
              <a:gd name="T31" fmla="*/ 209809 h 810"/>
              <a:gd name="T32" fmla="*/ 967585 w 948"/>
              <a:gd name="T33" fmla="*/ 181198 h 810"/>
              <a:gd name="T34" fmla="*/ 600028 w 948"/>
              <a:gd name="T35" fmla="*/ 74705 h 810"/>
              <a:gd name="T36" fmla="*/ 697415 w 948"/>
              <a:gd name="T37" fmla="*/ 448228 h 810"/>
              <a:gd name="T38" fmla="*/ 1031986 w 948"/>
              <a:gd name="T39" fmla="*/ 259082 h 810"/>
              <a:gd name="T40" fmla="*/ 698986 w 948"/>
              <a:gd name="T41" fmla="*/ 920298 h 810"/>
              <a:gd name="T42" fmla="*/ 606311 w 948"/>
              <a:gd name="T43" fmla="*/ 1044276 h 810"/>
              <a:gd name="T44" fmla="*/ 507354 w 948"/>
              <a:gd name="T45" fmla="*/ 1088780 h 810"/>
              <a:gd name="T46" fmla="*/ 441382 w 948"/>
              <a:gd name="T47" fmla="*/ 1095138 h 810"/>
              <a:gd name="T48" fmla="*/ 365986 w 948"/>
              <a:gd name="T49" fmla="*/ 1080833 h 810"/>
              <a:gd name="T50" fmla="*/ 263887 w 948"/>
              <a:gd name="T51" fmla="*/ 1015665 h 810"/>
              <a:gd name="T52" fmla="*/ 208910 w 948"/>
              <a:gd name="T53" fmla="*/ 933013 h 810"/>
              <a:gd name="T54" fmla="*/ 188491 w 948"/>
              <a:gd name="T55" fmla="*/ 818572 h 810"/>
              <a:gd name="T56" fmla="*/ 202627 w 948"/>
              <a:gd name="T57" fmla="*/ 743868 h 810"/>
              <a:gd name="T58" fmla="*/ 260745 w 948"/>
              <a:gd name="T59" fmla="*/ 646910 h 810"/>
              <a:gd name="T60" fmla="*/ 340854 w 948"/>
              <a:gd name="T61" fmla="*/ 589690 h 810"/>
              <a:gd name="T62" fmla="*/ 449236 w 948"/>
              <a:gd name="T63" fmla="*/ 564258 h 810"/>
              <a:gd name="T64" fmla="*/ 524632 w 948"/>
              <a:gd name="T65" fmla="*/ 575385 h 810"/>
              <a:gd name="T66" fmla="*/ 609453 w 948"/>
              <a:gd name="T67" fmla="*/ 618300 h 810"/>
              <a:gd name="T68" fmla="*/ 684849 w 948"/>
              <a:gd name="T69" fmla="*/ 708899 h 810"/>
              <a:gd name="T70" fmla="*/ 713122 w 948"/>
              <a:gd name="T71" fmla="*/ 810625 h 810"/>
              <a:gd name="T72" fmla="*/ 813651 w 948"/>
              <a:gd name="T73" fmla="*/ 782015 h 810"/>
              <a:gd name="T74" fmla="*/ 223047 w 948"/>
              <a:gd name="T75" fmla="*/ 433923 h 810"/>
              <a:gd name="T76" fmla="*/ 227759 w 948"/>
              <a:gd name="T77" fmla="*/ 1122159 h 810"/>
              <a:gd name="T78" fmla="*/ 889047 w 948"/>
              <a:gd name="T79" fmla="*/ 947318 h 810"/>
              <a:gd name="T80" fmla="*/ 1346136 w 948"/>
              <a:gd name="T81" fmla="*/ 772478 h 810"/>
              <a:gd name="T82" fmla="*/ 1280165 w 948"/>
              <a:gd name="T83" fmla="*/ 859898 h 810"/>
              <a:gd name="T84" fmla="*/ 1211052 w 948"/>
              <a:gd name="T85" fmla="*/ 891687 h 810"/>
              <a:gd name="T86" fmla="*/ 1165500 w 948"/>
              <a:gd name="T87" fmla="*/ 894866 h 810"/>
              <a:gd name="T88" fmla="*/ 1112094 w 948"/>
              <a:gd name="T89" fmla="*/ 885329 h 810"/>
              <a:gd name="T90" fmla="*/ 1041410 w 948"/>
              <a:gd name="T91" fmla="*/ 839235 h 810"/>
              <a:gd name="T92" fmla="*/ 1002141 w 948"/>
              <a:gd name="T93" fmla="*/ 782015 h 810"/>
              <a:gd name="T94" fmla="*/ 988004 w 948"/>
              <a:gd name="T95" fmla="*/ 700952 h 810"/>
              <a:gd name="T96" fmla="*/ 997429 w 948"/>
              <a:gd name="T97" fmla="*/ 648500 h 810"/>
              <a:gd name="T98" fmla="*/ 1038269 w 948"/>
              <a:gd name="T99" fmla="*/ 580153 h 810"/>
              <a:gd name="T100" fmla="*/ 1094816 w 948"/>
              <a:gd name="T101" fmla="*/ 540417 h 810"/>
              <a:gd name="T102" fmla="*/ 1170212 w 948"/>
              <a:gd name="T103" fmla="*/ 522933 h 810"/>
              <a:gd name="T104" fmla="*/ 1223618 w 948"/>
              <a:gd name="T105" fmla="*/ 529290 h 810"/>
              <a:gd name="T106" fmla="*/ 1283306 w 948"/>
              <a:gd name="T107" fmla="*/ 561080 h 810"/>
              <a:gd name="T108" fmla="*/ 1336712 w 948"/>
              <a:gd name="T109" fmla="*/ 624658 h 810"/>
              <a:gd name="T110" fmla="*/ 1355561 w 948"/>
              <a:gd name="T111" fmla="*/ 696184 h 810"/>
              <a:gd name="T112" fmla="*/ 1426245 w 948"/>
              <a:gd name="T113" fmla="*/ 675521 h 810"/>
              <a:gd name="T114" fmla="*/ 1011566 w 948"/>
              <a:gd name="T115" fmla="*/ 430744 h 810"/>
              <a:gd name="T116" fmla="*/ 1016278 w 948"/>
              <a:gd name="T117" fmla="*/ 913940 h 810"/>
              <a:gd name="T118" fmla="*/ 1479650 w 948"/>
              <a:gd name="T119" fmla="*/ 791551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1"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2"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3"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4" name="TextBox 4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研究最终目标</a:t>
            </a:r>
          </a:p>
        </p:txBody>
      </p:sp>
      <p:sp>
        <p:nvSpPr>
          <p:cNvPr id="26635" name="TextBox 4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应用前景</a:t>
            </a:r>
          </a:p>
        </p:txBody>
      </p:sp>
      <p:sp>
        <p:nvSpPr>
          <p:cNvPr id="26636" name="TextBox 45"/>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成果转化形式</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0-#ppt_w/2"/>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6632"/>
                                        </p:tgtEl>
                                        <p:attrNameLst>
                                          <p:attrName>style.visibility</p:attrName>
                                        </p:attrNameLst>
                                      </p:cBhvr>
                                      <p:to>
                                        <p:strVal val="visible"/>
                                      </p:to>
                                    </p:set>
                                    <p:anim calcmode="lin" valueType="num">
                                      <p:cBhvr additive="base">
                                        <p:cTn id="33" dur="500" fill="hold"/>
                                        <p:tgtEl>
                                          <p:spTgt spid="26632"/>
                                        </p:tgtEl>
                                        <p:attrNameLst>
                                          <p:attrName>ppt_x</p:attrName>
                                        </p:attrNameLst>
                                      </p:cBhvr>
                                      <p:tavLst>
                                        <p:tav tm="0">
                                          <p:val>
                                            <p:strVal val="0-#ppt_w/2"/>
                                          </p:val>
                                        </p:tav>
                                        <p:tav tm="100000">
                                          <p:val>
                                            <p:strVal val="#ppt_x"/>
                                          </p:val>
                                        </p:tav>
                                      </p:tavLst>
                                    </p:anim>
                                    <p:anim calcmode="lin" valueType="num">
                                      <p:cBhvr additive="base">
                                        <p:cTn id="34" dur="500" fill="hold"/>
                                        <p:tgtEl>
                                          <p:spTgt spid="26632"/>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0-#ppt_w/2"/>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200"/>
                            </p:stCondLst>
                            <p:childTnLst>
                              <p:par>
                                <p:cTn id="40" presetID="22" presetClass="entr" presetSubtype="8" fill="hold" grpId="0" nodeType="after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26635"/>
                                        </p:tgtEl>
                                        <p:attrNameLst>
                                          <p:attrName>style.visibility</p:attrName>
                                        </p:attrNameLst>
                                      </p:cBhvr>
                                      <p:to>
                                        <p:strVal val="visible"/>
                                      </p:to>
                                    </p:set>
                                    <p:animEffect transition="in" filter="wipe(left)">
                                      <p:cBhvr>
                                        <p:cTn id="45" dur="500"/>
                                        <p:tgtEl>
                                          <p:spTgt spid="26635"/>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26636"/>
                                        </p:tgtEl>
                                        <p:attrNameLst>
                                          <p:attrName>style.visibility</p:attrName>
                                        </p:attrNameLst>
                                      </p:cBhvr>
                                      <p:to>
                                        <p:strVal val="visible"/>
                                      </p:to>
                                    </p:set>
                                    <p:animEffect transition="in" filter="wipe(left)">
                                      <p:cBhvr>
                                        <p:cTn id="48"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nimBg="1"/>
      <p:bldP spid="26628" grpId="0" autoUpdateAnimBg="0"/>
      <p:bldP spid="26629" grpId="0" autoUpdateAnimBg="0"/>
      <p:bldP spid="26630" grpId="0" animBg="1"/>
      <p:bldP spid="26631" grpId="0" animBg="1" autoUpdateAnimBg="0"/>
      <p:bldP spid="26632" grpId="0" animBg="1" autoUpdateAnimBg="0"/>
      <p:bldP spid="26633" grpId="0" animBg="1" autoUpdateAnimBg="0"/>
      <p:bldP spid="26634" grpId="0" autoUpdateAnimBg="0"/>
      <p:bldP spid="26635" grpId="0" autoUpdateAnimBg="0"/>
      <p:bldP spid="266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2373313"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48641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73533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8"/>
          <p:cNvSpPr>
            <a:spLocks noChangeShapeType="1"/>
          </p:cNvSpPr>
          <p:nvPr/>
        </p:nvSpPr>
        <p:spPr bwMode="auto">
          <a:xfrm>
            <a:off x="9844088"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Freeform 11"/>
          <p:cNvSpPr>
            <a:spLocks noEditPoints="1"/>
          </p:cNvSpPr>
          <p:nvPr/>
        </p:nvSpPr>
        <p:spPr bwMode="auto">
          <a:xfrm>
            <a:off x="8186738" y="4094163"/>
            <a:ext cx="790575" cy="684212"/>
          </a:xfrm>
          <a:custGeom>
            <a:avLst/>
            <a:gdLst>
              <a:gd name="T0" fmla="*/ 491191 w 948"/>
              <a:gd name="T1" fmla="*/ 144445 h 810"/>
              <a:gd name="T2" fmla="*/ 472844 w 948"/>
              <a:gd name="T3" fmla="*/ 187525 h 810"/>
              <a:gd name="T4" fmla="*/ 447826 w 948"/>
              <a:gd name="T5" fmla="*/ 207798 h 810"/>
              <a:gd name="T6" fmla="*/ 429479 w 948"/>
              <a:gd name="T7" fmla="*/ 213711 h 810"/>
              <a:gd name="T8" fmla="*/ 406963 w 948"/>
              <a:gd name="T9" fmla="*/ 215400 h 810"/>
              <a:gd name="T10" fmla="*/ 372771 w 948"/>
              <a:gd name="T11" fmla="*/ 204419 h 810"/>
              <a:gd name="T12" fmla="*/ 351089 w 948"/>
              <a:gd name="T13" fmla="*/ 184146 h 810"/>
              <a:gd name="T14" fmla="*/ 336912 w 948"/>
              <a:gd name="T15" fmla="*/ 152892 h 810"/>
              <a:gd name="T16" fmla="*/ 335244 w 948"/>
              <a:gd name="T17" fmla="*/ 130929 h 810"/>
              <a:gd name="T18" fmla="*/ 345251 w 948"/>
              <a:gd name="T19" fmla="*/ 97986 h 810"/>
              <a:gd name="T20" fmla="*/ 363598 w 948"/>
              <a:gd name="T21" fmla="*/ 75179 h 810"/>
              <a:gd name="T22" fmla="*/ 392786 w 948"/>
              <a:gd name="T23" fmla="*/ 59974 h 810"/>
              <a:gd name="T24" fmla="*/ 415302 w 948"/>
              <a:gd name="T25" fmla="*/ 57440 h 810"/>
              <a:gd name="T26" fmla="*/ 443656 w 948"/>
              <a:gd name="T27" fmla="*/ 64198 h 810"/>
              <a:gd name="T28" fmla="*/ 471176 w 948"/>
              <a:gd name="T29" fmla="*/ 84471 h 810"/>
              <a:gd name="T30" fmla="*/ 487021 w 948"/>
              <a:gd name="T31" fmla="*/ 111501 h 810"/>
              <a:gd name="T32" fmla="*/ 513707 w 948"/>
              <a:gd name="T33" fmla="*/ 96297 h 810"/>
              <a:gd name="T34" fmla="*/ 318565 w 948"/>
              <a:gd name="T35" fmla="*/ 39701 h 810"/>
              <a:gd name="T36" fmla="*/ 370269 w 948"/>
              <a:gd name="T37" fmla="*/ 238207 h 810"/>
              <a:gd name="T38" fmla="*/ 547898 w 948"/>
              <a:gd name="T39" fmla="*/ 137687 h 810"/>
              <a:gd name="T40" fmla="*/ 371103 w 948"/>
              <a:gd name="T41" fmla="*/ 489085 h 810"/>
              <a:gd name="T42" fmla="*/ 321901 w 948"/>
              <a:gd name="T43" fmla="*/ 554972 h 810"/>
              <a:gd name="T44" fmla="*/ 269363 w 948"/>
              <a:gd name="T45" fmla="*/ 578624 h 810"/>
              <a:gd name="T46" fmla="*/ 234337 w 948"/>
              <a:gd name="T47" fmla="*/ 582003 h 810"/>
              <a:gd name="T48" fmla="*/ 194308 w 948"/>
              <a:gd name="T49" fmla="*/ 574400 h 810"/>
              <a:gd name="T50" fmla="*/ 140102 w 948"/>
              <a:gd name="T51" fmla="*/ 539767 h 810"/>
              <a:gd name="T52" fmla="*/ 110914 w 948"/>
              <a:gd name="T53" fmla="*/ 495843 h 810"/>
              <a:gd name="T54" fmla="*/ 100073 w 948"/>
              <a:gd name="T55" fmla="*/ 435024 h 810"/>
              <a:gd name="T56" fmla="*/ 107578 w 948"/>
              <a:gd name="T57" fmla="*/ 395322 h 810"/>
              <a:gd name="T58" fmla="*/ 138434 w 948"/>
              <a:gd name="T59" fmla="*/ 343795 h 810"/>
              <a:gd name="T60" fmla="*/ 180965 w 948"/>
              <a:gd name="T61" fmla="*/ 313386 h 810"/>
              <a:gd name="T62" fmla="*/ 238507 w 948"/>
              <a:gd name="T63" fmla="*/ 299871 h 810"/>
              <a:gd name="T64" fmla="*/ 278536 w 948"/>
              <a:gd name="T65" fmla="*/ 305784 h 810"/>
              <a:gd name="T66" fmla="*/ 323569 w 948"/>
              <a:gd name="T67" fmla="*/ 328591 h 810"/>
              <a:gd name="T68" fmla="*/ 363598 w 948"/>
              <a:gd name="T69" fmla="*/ 376739 h 810"/>
              <a:gd name="T70" fmla="*/ 378609 w 948"/>
              <a:gd name="T71" fmla="*/ 430800 h 810"/>
              <a:gd name="T72" fmla="*/ 431981 w 948"/>
              <a:gd name="T73" fmla="*/ 415595 h 810"/>
              <a:gd name="T74" fmla="*/ 118419 w 948"/>
              <a:gd name="T75" fmla="*/ 230605 h 810"/>
              <a:gd name="T76" fmla="*/ 120921 w 948"/>
              <a:gd name="T77" fmla="*/ 596363 h 810"/>
              <a:gd name="T78" fmla="*/ 472010 w 948"/>
              <a:gd name="T79" fmla="*/ 503445 h 810"/>
              <a:gd name="T80" fmla="*/ 714686 w 948"/>
              <a:gd name="T81" fmla="*/ 410527 h 810"/>
              <a:gd name="T82" fmla="*/ 679661 w 948"/>
              <a:gd name="T83" fmla="*/ 456986 h 810"/>
              <a:gd name="T84" fmla="*/ 642968 w 948"/>
              <a:gd name="T85" fmla="*/ 473880 h 810"/>
              <a:gd name="T86" fmla="*/ 618783 w 948"/>
              <a:gd name="T87" fmla="*/ 475570 h 810"/>
              <a:gd name="T88" fmla="*/ 590429 w 948"/>
              <a:gd name="T89" fmla="*/ 470501 h 810"/>
              <a:gd name="T90" fmla="*/ 552902 w 948"/>
              <a:gd name="T91" fmla="*/ 446005 h 810"/>
              <a:gd name="T92" fmla="*/ 532054 w 948"/>
              <a:gd name="T93" fmla="*/ 415595 h 810"/>
              <a:gd name="T94" fmla="*/ 524548 w 948"/>
              <a:gd name="T95" fmla="*/ 372515 h 810"/>
              <a:gd name="T96" fmla="*/ 529552 w 948"/>
              <a:gd name="T97" fmla="*/ 344640 h 810"/>
              <a:gd name="T98" fmla="*/ 551234 w 948"/>
              <a:gd name="T99" fmla="*/ 308318 h 810"/>
              <a:gd name="T100" fmla="*/ 581256 w 948"/>
              <a:gd name="T101" fmla="*/ 287200 h 810"/>
              <a:gd name="T102" fmla="*/ 621285 w 948"/>
              <a:gd name="T103" fmla="*/ 277908 h 810"/>
              <a:gd name="T104" fmla="*/ 649639 w 948"/>
              <a:gd name="T105" fmla="*/ 281287 h 810"/>
              <a:gd name="T106" fmla="*/ 681329 w 948"/>
              <a:gd name="T107" fmla="*/ 298181 h 810"/>
              <a:gd name="T108" fmla="*/ 709683 w 948"/>
              <a:gd name="T109" fmla="*/ 331970 h 810"/>
              <a:gd name="T110" fmla="*/ 719690 w 948"/>
              <a:gd name="T111" fmla="*/ 369981 h 810"/>
              <a:gd name="T112" fmla="*/ 757217 w 948"/>
              <a:gd name="T113" fmla="*/ 359000 h 810"/>
              <a:gd name="T114" fmla="*/ 537057 w 948"/>
              <a:gd name="T115" fmla="*/ 228915 h 810"/>
              <a:gd name="T116" fmla="*/ 539559 w 948"/>
              <a:gd name="T117" fmla="*/ 485706 h 810"/>
              <a:gd name="T118" fmla="*/ 785571 w 948"/>
              <a:gd name="T119" fmla="*/ 420664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 name="Freeform 12"/>
          <p:cNvSpPr>
            <a:spLocks noEditPoints="1"/>
          </p:cNvSpPr>
          <p:nvPr/>
        </p:nvSpPr>
        <p:spPr bwMode="auto">
          <a:xfrm>
            <a:off x="5648325" y="4005263"/>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 name="Freeform 13"/>
          <p:cNvSpPr>
            <a:spLocks noEditPoints="1"/>
          </p:cNvSpPr>
          <p:nvPr/>
        </p:nvSpPr>
        <p:spPr bwMode="auto">
          <a:xfrm>
            <a:off x="3248025" y="4081463"/>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 name="Rectangle 14"/>
          <p:cNvSpPr>
            <a:spLocks noChangeArrowheads="1"/>
          </p:cNvSpPr>
          <p:nvPr/>
        </p:nvSpPr>
        <p:spPr bwMode="auto">
          <a:xfrm>
            <a:off x="9620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32813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57959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82899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4</a:t>
            </a:r>
            <a:endParaRPr lang="zh-CN" altLang="en-US">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10674350"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5</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998538" y="4121150"/>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 name="Freeform 28"/>
          <p:cNvSpPr>
            <a:spLocks noEditPoints="1"/>
          </p:cNvSpPr>
          <p:nvPr/>
        </p:nvSpPr>
        <p:spPr bwMode="auto">
          <a:xfrm>
            <a:off x="10712450" y="4175125"/>
            <a:ext cx="769938" cy="650875"/>
          </a:xfrm>
          <a:custGeom>
            <a:avLst/>
            <a:gdLst>
              <a:gd name="T0" fmla="*/ 683184 w 923"/>
              <a:gd name="T1" fmla="*/ 0 h 771"/>
              <a:gd name="T2" fmla="*/ 769938 w 923"/>
              <a:gd name="T3" fmla="*/ 87796 h 771"/>
              <a:gd name="T4" fmla="*/ 744079 w 923"/>
              <a:gd name="T5" fmla="*/ 325860 h 771"/>
              <a:gd name="T6" fmla="*/ 614783 w 923"/>
              <a:gd name="T7" fmla="*/ 351185 h 771"/>
              <a:gd name="T8" fmla="*/ 487155 w 923"/>
              <a:gd name="T9" fmla="*/ 510738 h 771"/>
              <a:gd name="T10" fmla="*/ 487155 w 923"/>
              <a:gd name="T11" fmla="*/ 351185 h 771"/>
              <a:gd name="T12" fmla="*/ 418753 w 923"/>
              <a:gd name="T13" fmla="*/ 310664 h 771"/>
              <a:gd name="T14" fmla="*/ 527195 w 923"/>
              <a:gd name="T15" fmla="*/ 310664 h 771"/>
              <a:gd name="T16" fmla="*/ 527195 w 923"/>
              <a:gd name="T17" fmla="*/ 396772 h 771"/>
              <a:gd name="T18" fmla="*/ 595597 w 923"/>
              <a:gd name="T19" fmla="*/ 310664 h 771"/>
              <a:gd name="T20" fmla="*/ 683184 w 923"/>
              <a:gd name="T21" fmla="*/ 310664 h 771"/>
              <a:gd name="T22" fmla="*/ 729898 w 923"/>
              <a:gd name="T23" fmla="*/ 264233 h 771"/>
              <a:gd name="T24" fmla="*/ 715717 w 923"/>
              <a:gd name="T25" fmla="*/ 54873 h 771"/>
              <a:gd name="T26" fmla="*/ 252753 w 923"/>
              <a:gd name="T27" fmla="*/ 40521 h 771"/>
              <a:gd name="T28" fmla="*/ 206040 w 923"/>
              <a:gd name="T29" fmla="*/ 87796 h 771"/>
              <a:gd name="T30" fmla="*/ 188522 w 923"/>
              <a:gd name="T31" fmla="*/ 300534 h 771"/>
              <a:gd name="T32" fmla="*/ 166000 w 923"/>
              <a:gd name="T33" fmla="*/ 264233 h 771"/>
              <a:gd name="T34" fmla="*/ 191859 w 923"/>
              <a:gd name="T35" fmla="*/ 26170 h 771"/>
              <a:gd name="T36" fmla="*/ 108442 w 923"/>
              <a:gd name="T37" fmla="*/ 290403 h 771"/>
              <a:gd name="T38" fmla="*/ 37538 w 923"/>
              <a:gd name="T39" fmla="*/ 362160 h 771"/>
              <a:gd name="T40" fmla="*/ 179346 w 923"/>
              <a:gd name="T41" fmla="*/ 362160 h 771"/>
              <a:gd name="T42" fmla="*/ 303638 w 923"/>
              <a:gd name="T43" fmla="*/ 223712 h 771"/>
              <a:gd name="T44" fmla="*/ 217718 w 923"/>
              <a:gd name="T45" fmla="*/ 310664 h 771"/>
              <a:gd name="T46" fmla="*/ 388723 w 923"/>
              <a:gd name="T47" fmla="*/ 310664 h 771"/>
              <a:gd name="T48" fmla="*/ 228562 w 923"/>
              <a:gd name="T49" fmla="*/ 631458 h 771"/>
              <a:gd name="T50" fmla="*/ 228562 w 923"/>
              <a:gd name="T51" fmla="*/ 507362 h 771"/>
              <a:gd name="T52" fmla="*/ 237738 w 923"/>
              <a:gd name="T53" fmla="*/ 631458 h 771"/>
              <a:gd name="T54" fmla="*/ 372039 w 923"/>
              <a:gd name="T55" fmla="*/ 650875 h 771"/>
              <a:gd name="T56" fmla="*/ 372039 w 923"/>
              <a:gd name="T57" fmla="*/ 507362 h 771"/>
              <a:gd name="T58" fmla="*/ 381215 w 923"/>
              <a:gd name="T59" fmla="*/ 631458 h 771"/>
              <a:gd name="T60" fmla="*/ 435436 w 923"/>
              <a:gd name="T61" fmla="*/ 462619 h 771"/>
              <a:gd name="T62" fmla="*/ 226060 w 923"/>
              <a:gd name="T63" fmla="*/ 407747 h 771"/>
              <a:gd name="T64" fmla="*/ 172673 w 923"/>
              <a:gd name="T65" fmla="*/ 631458 h 771"/>
              <a:gd name="T66" fmla="*/ 45879 w 923"/>
              <a:gd name="T67" fmla="*/ 627238 h 771"/>
              <a:gd name="T68" fmla="*/ 45879 w 923"/>
              <a:gd name="T69" fmla="*/ 525090 h 771"/>
              <a:gd name="T70" fmla="*/ 54221 w 923"/>
              <a:gd name="T71" fmla="*/ 627238 h 771"/>
              <a:gd name="T72" fmla="*/ 145145 w 923"/>
              <a:gd name="T73" fmla="*/ 639056 h 771"/>
              <a:gd name="T74" fmla="*/ 147648 w 923"/>
              <a:gd name="T75" fmla="*/ 442359 h 771"/>
              <a:gd name="T76" fmla="*/ 0 w 923"/>
              <a:gd name="T77" fmla="*/ 487101 h 771"/>
              <a:gd name="T78" fmla="*/ 45879 w 923"/>
              <a:gd name="T79" fmla="*/ 62723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TextBox 58"/>
          <p:cNvSpPr txBox="1">
            <a:spLocks noChangeArrowheads="1"/>
          </p:cNvSpPr>
          <p:nvPr/>
        </p:nvSpPr>
        <p:spPr bwMode="auto">
          <a:xfrm>
            <a:off x="2595563" y="5229225"/>
            <a:ext cx="1947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研究思路与方法</a:t>
            </a:r>
          </a:p>
        </p:txBody>
      </p:sp>
      <p:sp>
        <p:nvSpPr>
          <p:cNvPr id="9233" name="TextBox 59"/>
          <p:cNvSpPr txBox="1">
            <a:spLocks noChangeArrowheads="1"/>
          </p:cNvSpPr>
          <p:nvPr/>
        </p:nvSpPr>
        <p:spPr bwMode="auto">
          <a:xfrm>
            <a:off x="341313" y="5459413"/>
            <a:ext cx="19478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绪   论</a:t>
            </a:r>
          </a:p>
        </p:txBody>
      </p:sp>
      <p:sp>
        <p:nvSpPr>
          <p:cNvPr id="9234" name="TextBox 68"/>
          <p:cNvSpPr txBox="1">
            <a:spLocks noChangeArrowheads="1"/>
          </p:cNvSpPr>
          <p:nvPr/>
        </p:nvSpPr>
        <p:spPr bwMode="auto">
          <a:xfrm>
            <a:off x="5086350" y="5229225"/>
            <a:ext cx="2092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关键技术与实践难点</a:t>
            </a:r>
          </a:p>
        </p:txBody>
      </p:sp>
      <p:sp>
        <p:nvSpPr>
          <p:cNvPr id="9235" name="TextBox 69"/>
          <p:cNvSpPr txBox="1">
            <a:spLocks noChangeArrowheads="1"/>
          </p:cNvSpPr>
          <p:nvPr/>
        </p:nvSpPr>
        <p:spPr bwMode="auto">
          <a:xfrm>
            <a:off x="7577138"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研究成果与应用</a:t>
            </a:r>
          </a:p>
        </p:txBody>
      </p:sp>
      <p:sp>
        <p:nvSpPr>
          <p:cNvPr id="9236" name="TextBox 70"/>
          <p:cNvSpPr txBox="1">
            <a:spLocks noChangeArrowheads="1"/>
          </p:cNvSpPr>
          <p:nvPr/>
        </p:nvSpPr>
        <p:spPr bwMode="auto">
          <a:xfrm>
            <a:off x="9988550"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相关建议和结论</a:t>
            </a: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100"/>
                                  </p:stCondLst>
                                  <p:childTnLst>
                                    <p:set>
                                      <p:cBhvr>
                                        <p:cTn id="22" dur="1" fill="hold">
                                          <p:stCondLst>
                                            <p:cond delay="0"/>
                                          </p:stCondLst>
                                        </p:cTn>
                                        <p:tgtEl>
                                          <p:spTgt spid="9236"/>
                                        </p:tgtEl>
                                        <p:attrNameLst>
                                          <p:attrName>style.visibility</p:attrName>
                                        </p:attrNameLst>
                                      </p:cBhvr>
                                      <p:to>
                                        <p:strVal val="visible"/>
                                      </p:to>
                                    </p:set>
                                    <p:anim calcmode="lin" valueType="num">
                                      <p:cBhvr additive="base">
                                        <p:cTn id="23" dur="500" fill="hold"/>
                                        <p:tgtEl>
                                          <p:spTgt spid="9236"/>
                                        </p:tgtEl>
                                        <p:attrNameLst>
                                          <p:attrName>ppt_x</p:attrName>
                                        </p:attrNameLst>
                                      </p:cBhvr>
                                      <p:tavLst>
                                        <p:tav tm="0">
                                          <p:val>
                                            <p:strVal val="1+#ppt_w/2"/>
                                          </p:val>
                                        </p:tav>
                                        <p:tav tm="100000">
                                          <p:val>
                                            <p:strVal val="#ppt_x"/>
                                          </p:val>
                                        </p:tav>
                                      </p:tavLst>
                                    </p:anim>
                                    <p:anim calcmode="lin" valueType="num">
                                      <p:cBhvr additive="base">
                                        <p:cTn id="24" dur="500" fill="hold"/>
                                        <p:tgtEl>
                                          <p:spTgt spid="9236"/>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600"/>
                            </p:stCondLst>
                            <p:childTnLst>
                              <p:par>
                                <p:cTn id="26" presetID="31" presetClass="entr" presetSubtype="0" fill="hold" grpId="0" nodeType="afterEffect">
                                  <p:stCondLst>
                                    <p:cond delay="0"/>
                                  </p:stCondLst>
                                  <p:childTnLst>
                                    <p:set>
                                      <p:cBhvr>
                                        <p:cTn id="27" dur="1" fill="hold">
                                          <p:stCondLst>
                                            <p:cond delay="0"/>
                                          </p:stCondLst>
                                        </p:cTn>
                                        <p:tgtEl>
                                          <p:spTgt spid="9237"/>
                                        </p:tgtEl>
                                        <p:attrNameLst>
                                          <p:attrName>style.visibility</p:attrName>
                                        </p:attrNameLst>
                                      </p:cBhvr>
                                      <p:to>
                                        <p:strVal val="visible"/>
                                      </p:to>
                                    </p:set>
                                    <p:anim calcmode="lin" valueType="num">
                                      <p:cBhvr>
                                        <p:cTn id="28" dur="300" fill="hold"/>
                                        <p:tgtEl>
                                          <p:spTgt spid="9237"/>
                                        </p:tgtEl>
                                        <p:attrNameLst>
                                          <p:attrName>ppt_w</p:attrName>
                                        </p:attrNameLst>
                                      </p:cBhvr>
                                      <p:tavLst>
                                        <p:tav tm="0">
                                          <p:val>
                                            <p:fltVal val="0"/>
                                          </p:val>
                                        </p:tav>
                                        <p:tav tm="100000">
                                          <p:val>
                                            <p:strVal val="#ppt_w"/>
                                          </p:val>
                                        </p:tav>
                                      </p:tavLst>
                                    </p:anim>
                                    <p:anim calcmode="lin" valueType="num">
                                      <p:cBhvr>
                                        <p:cTn id="29" dur="300" fill="hold"/>
                                        <p:tgtEl>
                                          <p:spTgt spid="9237"/>
                                        </p:tgtEl>
                                        <p:attrNameLst>
                                          <p:attrName>ppt_h</p:attrName>
                                        </p:attrNameLst>
                                      </p:cBhvr>
                                      <p:tavLst>
                                        <p:tav tm="0">
                                          <p:val>
                                            <p:fltVal val="0"/>
                                          </p:val>
                                        </p:tav>
                                        <p:tav tm="100000">
                                          <p:val>
                                            <p:strVal val="#ppt_h"/>
                                          </p:val>
                                        </p:tav>
                                      </p:tavLst>
                                    </p:anim>
                                    <p:anim calcmode="lin" valueType="num">
                                      <p:cBhvr>
                                        <p:cTn id="30" dur="300" fill="hold"/>
                                        <p:tgtEl>
                                          <p:spTgt spid="9237"/>
                                        </p:tgtEl>
                                        <p:attrNameLst>
                                          <p:attrName>style.rotation</p:attrName>
                                        </p:attrNameLst>
                                      </p:cBhvr>
                                      <p:tavLst>
                                        <p:tav tm="0">
                                          <p:val>
                                            <p:fltVal val="90"/>
                                          </p:val>
                                        </p:tav>
                                        <p:tav tm="100000">
                                          <p:val>
                                            <p:fltVal val="0"/>
                                          </p:val>
                                        </p:tav>
                                      </p:tavLst>
                                    </p:anim>
                                    <p:animEffect transition="in" filter="fade">
                                      <p:cBhvr>
                                        <p:cTn id="31" dur="300"/>
                                        <p:tgtEl>
                                          <p:spTgt spid="9237"/>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300" fill="hold"/>
                                        <p:tgtEl>
                                          <p:spTgt spid="9238"/>
                                        </p:tgtEl>
                                        <p:attrNameLst>
                                          <p:attrName>ppt_w</p:attrName>
                                        </p:attrNameLst>
                                      </p:cBhvr>
                                      <p:tavLst>
                                        <p:tav tm="0">
                                          <p:val>
                                            <p:fltVal val="0"/>
                                          </p:val>
                                        </p:tav>
                                        <p:tav tm="100000">
                                          <p:val>
                                            <p:strVal val="#ppt_w"/>
                                          </p:val>
                                        </p:tav>
                                      </p:tavLst>
                                    </p:anim>
                                    <p:anim calcmode="lin" valueType="num">
                                      <p:cBhvr>
                                        <p:cTn id="35" dur="300" fill="hold"/>
                                        <p:tgtEl>
                                          <p:spTgt spid="9238"/>
                                        </p:tgtEl>
                                        <p:attrNameLst>
                                          <p:attrName>ppt_h</p:attrName>
                                        </p:attrNameLst>
                                      </p:cBhvr>
                                      <p:tavLst>
                                        <p:tav tm="0">
                                          <p:val>
                                            <p:fltVal val="0"/>
                                          </p:val>
                                        </p:tav>
                                        <p:tav tm="100000">
                                          <p:val>
                                            <p:strVal val="#ppt_h"/>
                                          </p:val>
                                        </p:tav>
                                      </p:tavLst>
                                    </p:anim>
                                    <p:anim calcmode="lin" valueType="num">
                                      <p:cBhvr>
                                        <p:cTn id="36" dur="300" fill="hold"/>
                                        <p:tgtEl>
                                          <p:spTgt spid="9238"/>
                                        </p:tgtEl>
                                        <p:attrNameLst>
                                          <p:attrName>style.rotation</p:attrName>
                                        </p:attrNameLst>
                                      </p:cBhvr>
                                      <p:tavLst>
                                        <p:tav tm="0">
                                          <p:val>
                                            <p:fltVal val="90"/>
                                          </p:val>
                                        </p:tav>
                                        <p:tav tm="100000">
                                          <p:val>
                                            <p:fltVal val="0"/>
                                          </p:val>
                                        </p:tav>
                                      </p:tavLst>
                                    </p:anim>
                                    <p:animEffect transition="in" filter="fade">
                                      <p:cBhvr>
                                        <p:cTn id="37"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6" grpId="0" autoUpdateAnimBg="0"/>
      <p:bldP spid="9237" grpId="0" autoUpdateAnimBg="0"/>
      <p:bldP spid="923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4.1 </a:t>
            </a:r>
            <a:r>
              <a:rPr lang="zh-CN" altLang="en-US" sz="3000" b="1">
                <a:solidFill>
                  <a:schemeClr val="accent1"/>
                </a:solidFill>
                <a:latin typeface="微软雅黑" panose="020B0503020204020204" pitchFamily="34" charset="-122"/>
                <a:ea typeface="微软雅黑" panose="020B0503020204020204" pitchFamily="34" charset="-122"/>
              </a:rPr>
              <a:t>研究最终目标</a:t>
            </a:r>
          </a:p>
        </p:txBody>
      </p:sp>
      <p:sp>
        <p:nvSpPr>
          <p:cNvPr id="2765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2" name="Oval 6"/>
          <p:cNvSpPr>
            <a:spLocks noChangeArrowheads="1"/>
          </p:cNvSpPr>
          <p:nvPr/>
        </p:nvSpPr>
        <p:spPr bwMode="auto">
          <a:xfrm flipH="1">
            <a:off x="2994025" y="2844800"/>
            <a:ext cx="1625600" cy="16240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Freeform 7"/>
          <p:cNvSpPr>
            <a:spLocks/>
          </p:cNvSpPr>
          <p:nvPr/>
        </p:nvSpPr>
        <p:spPr bwMode="auto">
          <a:xfrm flipH="1">
            <a:off x="5603875" y="1798638"/>
            <a:ext cx="1157288" cy="3651250"/>
          </a:xfrm>
          <a:custGeom>
            <a:avLst/>
            <a:gdLst>
              <a:gd name="T0" fmla="*/ 1157288 w 1750"/>
              <a:gd name="T1" fmla="*/ 179689 h 5527"/>
              <a:gd name="T2" fmla="*/ 207651 w 1750"/>
              <a:gd name="T3" fmla="*/ 1835204 h 5527"/>
              <a:gd name="T4" fmla="*/ 1123561 w 1750"/>
              <a:gd name="T5" fmla="*/ 3470901 h 5527"/>
              <a:gd name="T6" fmla="*/ 1019736 w 1750"/>
              <a:gd name="T7" fmla="*/ 3651250 h 5527"/>
              <a:gd name="T8" fmla="*/ 0 w 1750"/>
              <a:gd name="T9" fmla="*/ 1835204 h 5527"/>
              <a:gd name="T10" fmla="*/ 1053463 w 1750"/>
              <a:gd name="T11" fmla="*/ 0 h 5527"/>
              <a:gd name="T12" fmla="*/ 1157288 w 1750"/>
              <a:gd name="T13" fmla="*/ 179689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4" name="Oval 8"/>
          <p:cNvSpPr>
            <a:spLocks noChangeArrowheads="1"/>
          </p:cNvSpPr>
          <p:nvPr/>
        </p:nvSpPr>
        <p:spPr bwMode="auto">
          <a:xfrm flipH="1">
            <a:off x="5326063" y="1420813"/>
            <a:ext cx="1062037" cy="1063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5" name="Oval 9"/>
          <p:cNvSpPr>
            <a:spLocks noChangeArrowheads="1"/>
          </p:cNvSpPr>
          <p:nvPr/>
        </p:nvSpPr>
        <p:spPr bwMode="auto">
          <a:xfrm flipH="1">
            <a:off x="6108700" y="3084513"/>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Oval 10"/>
          <p:cNvSpPr>
            <a:spLocks noChangeArrowheads="1"/>
          </p:cNvSpPr>
          <p:nvPr/>
        </p:nvSpPr>
        <p:spPr bwMode="auto">
          <a:xfrm flipH="1">
            <a:off x="5264150" y="4745038"/>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Line 11"/>
          <p:cNvSpPr>
            <a:spLocks noChangeShapeType="1"/>
          </p:cNvSpPr>
          <p:nvPr/>
        </p:nvSpPr>
        <p:spPr bwMode="auto">
          <a:xfrm flipH="1">
            <a:off x="4511675" y="2243138"/>
            <a:ext cx="849313" cy="823912"/>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12"/>
          <p:cNvSpPr>
            <a:spLocks noChangeShapeType="1"/>
          </p:cNvSpPr>
          <p:nvPr/>
        </p:nvSpPr>
        <p:spPr bwMode="auto">
          <a:xfrm flipH="1" flipV="1">
            <a:off x="4559300" y="4267200"/>
            <a:ext cx="747713" cy="72390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13"/>
          <p:cNvSpPr>
            <a:spLocks noChangeShapeType="1"/>
          </p:cNvSpPr>
          <p:nvPr/>
        </p:nvSpPr>
        <p:spPr bwMode="auto">
          <a:xfrm flipH="1">
            <a:off x="4808538" y="3600450"/>
            <a:ext cx="1198562" cy="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Oval 14"/>
          <p:cNvSpPr>
            <a:spLocks noChangeArrowheads="1"/>
          </p:cNvSpPr>
          <p:nvPr/>
        </p:nvSpPr>
        <p:spPr bwMode="auto">
          <a:xfrm flipH="1">
            <a:off x="3143250" y="2992438"/>
            <a:ext cx="1328738" cy="132873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1" name="TextBox 13"/>
          <p:cNvSpPr txBox="1">
            <a:spLocks noChangeArrowheads="1"/>
          </p:cNvSpPr>
          <p:nvPr/>
        </p:nvSpPr>
        <p:spPr bwMode="auto">
          <a:xfrm flipH="1">
            <a:off x="5378450" y="1682750"/>
            <a:ext cx="920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目标分支一</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2" name="TextBox 14"/>
          <p:cNvSpPr txBox="1">
            <a:spLocks noChangeArrowheads="1"/>
          </p:cNvSpPr>
          <p:nvPr/>
        </p:nvSpPr>
        <p:spPr bwMode="auto">
          <a:xfrm flipH="1">
            <a:off x="6181725" y="3343275"/>
            <a:ext cx="893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目标分支二</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3" name="TextBox 15"/>
          <p:cNvSpPr txBox="1">
            <a:spLocks noChangeArrowheads="1"/>
          </p:cNvSpPr>
          <p:nvPr/>
        </p:nvSpPr>
        <p:spPr bwMode="auto">
          <a:xfrm flipH="1">
            <a:off x="5303838" y="4968875"/>
            <a:ext cx="8937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目标分支三</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4" name="TextBox 16"/>
          <p:cNvSpPr txBox="1">
            <a:spLocks noChangeArrowheads="1"/>
          </p:cNvSpPr>
          <p:nvPr/>
        </p:nvSpPr>
        <p:spPr bwMode="auto">
          <a:xfrm flipH="1">
            <a:off x="3146425" y="3357563"/>
            <a:ext cx="1287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进一步目标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65" name="TextBox 17"/>
          <p:cNvSpPr txBox="1">
            <a:spLocks noChangeArrowheads="1"/>
          </p:cNvSpPr>
          <p:nvPr/>
        </p:nvSpPr>
        <p:spPr bwMode="auto">
          <a:xfrm>
            <a:off x="6627813" y="1436688"/>
            <a:ext cx="3995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6" name="TextBox 18"/>
          <p:cNvSpPr txBox="1">
            <a:spLocks noChangeArrowheads="1"/>
          </p:cNvSpPr>
          <p:nvPr/>
        </p:nvSpPr>
        <p:spPr bwMode="auto">
          <a:xfrm>
            <a:off x="7399338" y="3230563"/>
            <a:ext cx="3887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7" name="TextBox 19"/>
          <p:cNvSpPr txBox="1">
            <a:spLocks noChangeArrowheads="1"/>
          </p:cNvSpPr>
          <p:nvPr/>
        </p:nvSpPr>
        <p:spPr bwMode="auto">
          <a:xfrm>
            <a:off x="6592888" y="4991100"/>
            <a:ext cx="3887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8" name="Oval 6"/>
          <p:cNvSpPr>
            <a:spLocks noChangeArrowheads="1"/>
          </p:cNvSpPr>
          <p:nvPr/>
        </p:nvSpPr>
        <p:spPr bwMode="auto">
          <a:xfrm flipH="1">
            <a:off x="942975" y="3008313"/>
            <a:ext cx="1300163" cy="12985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9" name="Oval 14"/>
          <p:cNvSpPr>
            <a:spLocks noChangeArrowheads="1"/>
          </p:cNvSpPr>
          <p:nvPr/>
        </p:nvSpPr>
        <p:spPr bwMode="auto">
          <a:xfrm flipH="1">
            <a:off x="1062038" y="3125788"/>
            <a:ext cx="1062037"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0" name="TextBox 22"/>
          <p:cNvSpPr txBox="1">
            <a:spLocks noChangeArrowheads="1"/>
          </p:cNvSpPr>
          <p:nvPr/>
        </p:nvSpPr>
        <p:spPr bwMode="auto">
          <a:xfrm flipH="1">
            <a:off x="1233488" y="3308350"/>
            <a:ext cx="719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初步目标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71" name="右箭头 23"/>
          <p:cNvSpPr>
            <a:spLocks noChangeArrowheads="1"/>
          </p:cNvSpPr>
          <p:nvPr/>
        </p:nvSpPr>
        <p:spPr bwMode="auto">
          <a:xfrm>
            <a:off x="2468563" y="3457575"/>
            <a:ext cx="371475" cy="309563"/>
          </a:xfrm>
          <a:prstGeom prst="rightArrow">
            <a:avLst>
              <a:gd name="adj1" fmla="val 50000"/>
              <a:gd name="adj2" fmla="val 502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p:cTn id="7" dur="300" fill="hold"/>
                                        <p:tgtEl>
                                          <p:spTgt spid="27651"/>
                                        </p:tgtEl>
                                        <p:attrNameLst>
                                          <p:attrName>ppt_w</p:attrName>
                                        </p:attrNameLst>
                                      </p:cBhvr>
                                      <p:tavLst>
                                        <p:tav tm="0">
                                          <p:val>
                                            <p:fltVal val="0"/>
                                          </p:val>
                                        </p:tav>
                                        <p:tav tm="100000">
                                          <p:val>
                                            <p:strVal val="#ppt_w"/>
                                          </p:val>
                                        </p:tav>
                                      </p:tavLst>
                                    </p:anim>
                                    <p:anim calcmode="lin" valueType="num">
                                      <p:cBhvr>
                                        <p:cTn id="8" dur="300" fill="hold"/>
                                        <p:tgtEl>
                                          <p:spTgt spid="27651"/>
                                        </p:tgtEl>
                                        <p:attrNameLst>
                                          <p:attrName>ppt_h</p:attrName>
                                        </p:attrNameLst>
                                      </p:cBhvr>
                                      <p:tavLst>
                                        <p:tav tm="0">
                                          <p:val>
                                            <p:fltVal val="0"/>
                                          </p:val>
                                        </p:tav>
                                        <p:tav tm="100000">
                                          <p:val>
                                            <p:strVal val="#ppt_h"/>
                                          </p:val>
                                        </p:tav>
                                      </p:tavLst>
                                    </p:anim>
                                    <p:anim calcmode="lin" valueType="num">
                                      <p:cBhvr>
                                        <p:cTn id="9" dur="300" fill="hold"/>
                                        <p:tgtEl>
                                          <p:spTgt spid="27651"/>
                                        </p:tgtEl>
                                        <p:attrNameLst>
                                          <p:attrName>style.rotation</p:attrName>
                                        </p:attrNameLst>
                                      </p:cBhvr>
                                      <p:tavLst>
                                        <p:tav tm="0">
                                          <p:val>
                                            <p:fltVal val="90"/>
                                          </p:val>
                                        </p:tav>
                                        <p:tav tm="100000">
                                          <p:val>
                                            <p:fltVal val="0"/>
                                          </p:val>
                                        </p:tav>
                                      </p:tavLst>
                                    </p:anim>
                                    <p:animEffect transition="in" filter="fade">
                                      <p:cBhvr>
                                        <p:cTn id="10" dur="300"/>
                                        <p:tgtEl>
                                          <p:spTgt spid="2765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7650"/>
                                        </p:tgtEl>
                                        <p:attrNameLst>
                                          <p:attrName>style.visibility</p:attrName>
                                        </p:attrNameLst>
                                      </p:cBhvr>
                                      <p:to>
                                        <p:strVal val="visible"/>
                                      </p:to>
                                    </p:set>
                                    <p:anim calcmode="lin" valueType="num">
                                      <p:cBhvr>
                                        <p:cTn id="14" dur="4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7650"/>
                                        </p:tgtEl>
                                        <p:attrNameLst>
                                          <p:attrName>ppt_y</p:attrName>
                                        </p:attrNameLst>
                                      </p:cBhvr>
                                      <p:tavLst>
                                        <p:tav tm="0">
                                          <p:val>
                                            <p:strVal val="#ppt_y"/>
                                          </p:val>
                                        </p:tav>
                                        <p:tav tm="100000">
                                          <p:val>
                                            <p:strVal val="#ppt_y"/>
                                          </p:val>
                                        </p:tav>
                                      </p:tavLst>
                                    </p:anim>
                                    <p:anim calcmode="lin" valueType="num">
                                      <p:cBhvr>
                                        <p:cTn id="16" dur="4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7650"/>
                                        </p:tgtEl>
                                      </p:cBhvr>
                                    </p:animEffect>
                                  </p:childTnLst>
                                </p:cTn>
                              </p:par>
                            </p:childTnLst>
                          </p:cTn>
                        </p:par>
                        <p:par>
                          <p:cTn id="19" fill="hold" nodeType="afterGroup">
                            <p:stCondLst>
                              <p:cond delay="1060"/>
                            </p:stCondLst>
                            <p:childTnLst>
                              <p:par>
                                <p:cTn id="20" presetID="10" presetClass="entr" presetSubtype="0" fill="hold" grpId="0" nodeType="afterEffect">
                                  <p:stCondLst>
                                    <p:cond delay="0"/>
                                  </p:stCondLst>
                                  <p:childTnLst>
                                    <p:set>
                                      <p:cBhvr>
                                        <p:cTn id="21" dur="1" fill="hold">
                                          <p:stCondLst>
                                            <p:cond delay="0"/>
                                          </p:stCondLst>
                                        </p:cTn>
                                        <p:tgtEl>
                                          <p:spTgt spid="27669"/>
                                        </p:tgtEl>
                                        <p:attrNameLst>
                                          <p:attrName>style.visibility</p:attrName>
                                        </p:attrNameLst>
                                      </p:cBhvr>
                                      <p:to>
                                        <p:strVal val="visible"/>
                                      </p:to>
                                    </p:set>
                                    <p:anim calcmode="lin" valueType="num">
                                      <p:cBhvr>
                                        <p:cTn id="22" dur="500" fill="hold"/>
                                        <p:tgtEl>
                                          <p:spTgt spid="27669"/>
                                        </p:tgtEl>
                                        <p:attrNameLst>
                                          <p:attrName>ppt_w</p:attrName>
                                        </p:attrNameLst>
                                      </p:cBhvr>
                                      <p:tavLst>
                                        <p:tav tm="0">
                                          <p:val>
                                            <p:fltVal val="0"/>
                                          </p:val>
                                        </p:tav>
                                        <p:tav tm="100000">
                                          <p:val>
                                            <p:strVal val="#ppt_w"/>
                                          </p:val>
                                        </p:tav>
                                      </p:tavLst>
                                    </p:anim>
                                    <p:anim calcmode="lin" valueType="num">
                                      <p:cBhvr>
                                        <p:cTn id="23" dur="500" fill="hold"/>
                                        <p:tgtEl>
                                          <p:spTgt spid="27669"/>
                                        </p:tgtEl>
                                        <p:attrNameLst>
                                          <p:attrName>ppt_h</p:attrName>
                                        </p:attrNameLst>
                                      </p:cBhvr>
                                      <p:tavLst>
                                        <p:tav tm="0">
                                          <p:val>
                                            <p:fltVal val="0"/>
                                          </p:val>
                                        </p:tav>
                                        <p:tav tm="100000">
                                          <p:val>
                                            <p:strVal val="#ppt_h"/>
                                          </p:val>
                                        </p:tav>
                                      </p:tavLst>
                                    </p:anim>
                                    <p:animEffect transition="in" filter="fade">
                                      <p:cBhvr>
                                        <p:cTn id="24" dur="500"/>
                                        <p:tgtEl>
                                          <p:spTgt spid="276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668"/>
                                        </p:tgtEl>
                                        <p:attrNameLst>
                                          <p:attrName>style.visibility</p:attrName>
                                        </p:attrNameLst>
                                      </p:cBhvr>
                                      <p:to>
                                        <p:strVal val="visible"/>
                                      </p:to>
                                    </p:set>
                                    <p:anim calcmode="lin" valueType="num">
                                      <p:cBhvr>
                                        <p:cTn id="27" dur="500" fill="hold"/>
                                        <p:tgtEl>
                                          <p:spTgt spid="27668"/>
                                        </p:tgtEl>
                                        <p:attrNameLst>
                                          <p:attrName>ppt_w</p:attrName>
                                        </p:attrNameLst>
                                      </p:cBhvr>
                                      <p:tavLst>
                                        <p:tav tm="0">
                                          <p:val>
                                            <p:fltVal val="0"/>
                                          </p:val>
                                        </p:tav>
                                        <p:tav tm="100000">
                                          <p:val>
                                            <p:strVal val="#ppt_w"/>
                                          </p:val>
                                        </p:tav>
                                      </p:tavLst>
                                    </p:anim>
                                    <p:anim calcmode="lin" valueType="num">
                                      <p:cBhvr>
                                        <p:cTn id="28" dur="500" fill="hold"/>
                                        <p:tgtEl>
                                          <p:spTgt spid="27668"/>
                                        </p:tgtEl>
                                        <p:attrNameLst>
                                          <p:attrName>ppt_h</p:attrName>
                                        </p:attrNameLst>
                                      </p:cBhvr>
                                      <p:tavLst>
                                        <p:tav tm="0">
                                          <p:val>
                                            <p:fltVal val="0"/>
                                          </p:val>
                                        </p:tav>
                                        <p:tav tm="100000">
                                          <p:val>
                                            <p:strVal val="#ppt_h"/>
                                          </p:val>
                                        </p:tav>
                                      </p:tavLst>
                                    </p:anim>
                                    <p:animEffect transition="in" filter="fade">
                                      <p:cBhvr>
                                        <p:cTn id="29" dur="500"/>
                                        <p:tgtEl>
                                          <p:spTgt spid="27668"/>
                                        </p:tgtEl>
                                      </p:cBhvr>
                                    </p:animEffect>
                                  </p:childTnLst>
                                </p:cTn>
                              </p:par>
                            </p:childTnLst>
                          </p:cTn>
                        </p:par>
                        <p:par>
                          <p:cTn id="30" fill="hold" nodeType="afterGroup">
                            <p:stCondLst>
                              <p:cond delay="1560"/>
                            </p:stCondLst>
                            <p:childTnLst>
                              <p:par>
                                <p:cTn id="31" presetID="31" presetClass="entr" presetSubtype="0" fill="hold" grpId="0" nodeType="afterEffect">
                                  <p:stCondLst>
                                    <p:cond delay="0"/>
                                  </p:stCondLst>
                                  <p:childTnLst>
                                    <p:set>
                                      <p:cBhvr>
                                        <p:cTn id="32" dur="1" fill="hold">
                                          <p:stCondLst>
                                            <p:cond delay="0"/>
                                          </p:stCondLst>
                                        </p:cTn>
                                        <p:tgtEl>
                                          <p:spTgt spid="27670"/>
                                        </p:tgtEl>
                                        <p:attrNameLst>
                                          <p:attrName>style.visibility</p:attrName>
                                        </p:attrNameLst>
                                      </p:cBhvr>
                                      <p:to>
                                        <p:strVal val="visible"/>
                                      </p:to>
                                    </p:set>
                                    <p:anim calcmode="lin" valueType="num">
                                      <p:cBhvr>
                                        <p:cTn id="33" dur="300" fill="hold"/>
                                        <p:tgtEl>
                                          <p:spTgt spid="27670"/>
                                        </p:tgtEl>
                                        <p:attrNameLst>
                                          <p:attrName>ppt_w</p:attrName>
                                        </p:attrNameLst>
                                      </p:cBhvr>
                                      <p:tavLst>
                                        <p:tav tm="0">
                                          <p:val>
                                            <p:fltVal val="0"/>
                                          </p:val>
                                        </p:tav>
                                        <p:tav tm="100000">
                                          <p:val>
                                            <p:strVal val="#ppt_w"/>
                                          </p:val>
                                        </p:tav>
                                      </p:tavLst>
                                    </p:anim>
                                    <p:anim calcmode="lin" valueType="num">
                                      <p:cBhvr>
                                        <p:cTn id="34" dur="300" fill="hold"/>
                                        <p:tgtEl>
                                          <p:spTgt spid="27670"/>
                                        </p:tgtEl>
                                        <p:attrNameLst>
                                          <p:attrName>ppt_h</p:attrName>
                                        </p:attrNameLst>
                                      </p:cBhvr>
                                      <p:tavLst>
                                        <p:tav tm="0">
                                          <p:val>
                                            <p:fltVal val="0"/>
                                          </p:val>
                                        </p:tav>
                                        <p:tav tm="100000">
                                          <p:val>
                                            <p:strVal val="#ppt_h"/>
                                          </p:val>
                                        </p:tav>
                                      </p:tavLst>
                                    </p:anim>
                                    <p:anim calcmode="lin" valueType="num">
                                      <p:cBhvr>
                                        <p:cTn id="35" dur="300" fill="hold"/>
                                        <p:tgtEl>
                                          <p:spTgt spid="27670"/>
                                        </p:tgtEl>
                                        <p:attrNameLst>
                                          <p:attrName>style.rotation</p:attrName>
                                        </p:attrNameLst>
                                      </p:cBhvr>
                                      <p:tavLst>
                                        <p:tav tm="0">
                                          <p:val>
                                            <p:fltVal val="90"/>
                                          </p:val>
                                        </p:tav>
                                        <p:tav tm="100000">
                                          <p:val>
                                            <p:fltVal val="0"/>
                                          </p:val>
                                        </p:tav>
                                      </p:tavLst>
                                    </p:anim>
                                    <p:animEffect transition="in" filter="fade">
                                      <p:cBhvr>
                                        <p:cTn id="36" dur="300"/>
                                        <p:tgtEl>
                                          <p:spTgt spid="27670"/>
                                        </p:tgtEl>
                                      </p:cBhvr>
                                    </p:animEffect>
                                  </p:childTnLst>
                                </p:cTn>
                              </p:par>
                            </p:childTnLst>
                          </p:cTn>
                        </p:par>
                        <p:par>
                          <p:cTn id="37" fill="hold" nodeType="afterGroup">
                            <p:stCondLst>
                              <p:cond delay="1860"/>
                            </p:stCondLst>
                            <p:childTnLst>
                              <p:par>
                                <p:cTn id="38" presetID="2" presetClass="entr" presetSubtype="8" fill="hold" grpId="0" nodeType="afterEffect">
                                  <p:stCondLst>
                                    <p:cond delay="0"/>
                                  </p:stCondLst>
                                  <p:childTnLst>
                                    <p:set>
                                      <p:cBhvr>
                                        <p:cTn id="39" dur="1" fill="hold">
                                          <p:stCondLst>
                                            <p:cond delay="0"/>
                                          </p:stCondLst>
                                        </p:cTn>
                                        <p:tgtEl>
                                          <p:spTgt spid="27671"/>
                                        </p:tgtEl>
                                        <p:attrNameLst>
                                          <p:attrName>style.visibility</p:attrName>
                                        </p:attrNameLst>
                                      </p:cBhvr>
                                      <p:to>
                                        <p:strVal val="visible"/>
                                      </p:to>
                                    </p:set>
                                    <p:anim calcmode="lin" valueType="num">
                                      <p:cBhvr additive="base">
                                        <p:cTn id="40" dur="300" fill="hold"/>
                                        <p:tgtEl>
                                          <p:spTgt spid="27671"/>
                                        </p:tgtEl>
                                        <p:attrNameLst>
                                          <p:attrName>ppt_x</p:attrName>
                                        </p:attrNameLst>
                                      </p:cBhvr>
                                      <p:tavLst>
                                        <p:tav tm="0">
                                          <p:val>
                                            <p:strVal val="0-#ppt_w/2"/>
                                          </p:val>
                                        </p:tav>
                                        <p:tav tm="100000">
                                          <p:val>
                                            <p:strVal val="#ppt_x"/>
                                          </p:val>
                                        </p:tav>
                                      </p:tavLst>
                                    </p:anim>
                                    <p:anim calcmode="lin" valueType="num">
                                      <p:cBhvr additive="base">
                                        <p:cTn id="41" dur="300" fill="hold"/>
                                        <p:tgtEl>
                                          <p:spTgt spid="27671"/>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2160"/>
                            </p:stCondLst>
                            <p:childTnLst>
                              <p:par>
                                <p:cTn id="43" presetID="52" presetClass="entr" presetSubtype="0" fill="hold" grpId="0" nodeType="afterEffect">
                                  <p:stCondLst>
                                    <p:cond delay="0"/>
                                  </p:stCondLst>
                                  <p:childTnLst>
                                    <p:set>
                                      <p:cBhvr>
                                        <p:cTn id="44" dur="1" fill="hold">
                                          <p:stCondLst>
                                            <p:cond delay="0"/>
                                          </p:stCondLst>
                                        </p:cTn>
                                        <p:tgtEl>
                                          <p:spTgt spid="27660"/>
                                        </p:tgtEl>
                                        <p:attrNameLst>
                                          <p:attrName>style.visibility</p:attrName>
                                        </p:attrNameLst>
                                      </p:cBhvr>
                                      <p:to>
                                        <p:strVal val="visible"/>
                                      </p:to>
                                    </p:set>
                                    <p:animScale>
                                      <p:cBhvr>
                                        <p:cTn id="45" dur="1000" decel="50000" fill="hold">
                                          <p:stCondLst>
                                            <p:cond delay="0"/>
                                          </p:stCondLst>
                                        </p:cTn>
                                        <p:tgtEl>
                                          <p:spTgt spid="276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27660"/>
                                        </p:tgtEl>
                                        <p:attrNameLst>
                                          <p:attrName>ppt_x,ppt_y</p:attrName>
                                        </p:attrNameLst>
                                      </p:cBhvr>
                                      <p:rCtr x="0" y="0"/>
                                    </p:animMotion>
                                    <p:animEffect transition="in" filter="fade">
                                      <p:cBhvr>
                                        <p:cTn id="47" dur="1000"/>
                                        <p:tgtEl>
                                          <p:spTgt spid="27660"/>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27652"/>
                                        </p:tgtEl>
                                        <p:attrNameLst>
                                          <p:attrName>style.visibility</p:attrName>
                                        </p:attrNameLst>
                                      </p:cBhvr>
                                      <p:to>
                                        <p:strVal val="visible"/>
                                      </p:to>
                                    </p:set>
                                    <p:animScale>
                                      <p:cBhvr>
                                        <p:cTn id="50" dur="1000" decel="50000" fill="hold">
                                          <p:stCondLst>
                                            <p:cond delay="0"/>
                                          </p:stCondLst>
                                        </p:cTn>
                                        <p:tgtEl>
                                          <p:spTgt spid="276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27652"/>
                                        </p:tgtEl>
                                        <p:attrNameLst>
                                          <p:attrName>ppt_x,ppt_y</p:attrName>
                                        </p:attrNameLst>
                                      </p:cBhvr>
                                      <p:rCtr x="0" y="0"/>
                                    </p:animMotion>
                                    <p:animEffect transition="in" filter="fade">
                                      <p:cBhvr>
                                        <p:cTn id="52" dur="1000"/>
                                        <p:tgtEl>
                                          <p:spTgt spid="27652"/>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664"/>
                                        </p:tgtEl>
                                        <p:attrNameLst>
                                          <p:attrName>style.visibility</p:attrName>
                                        </p:attrNameLst>
                                      </p:cBhvr>
                                      <p:to>
                                        <p:strVal val="visible"/>
                                      </p:to>
                                    </p:set>
                                    <p:animScale>
                                      <p:cBhvr>
                                        <p:cTn id="55" dur="1000" decel="50000" fill="hold">
                                          <p:stCondLst>
                                            <p:cond delay="0"/>
                                          </p:stCondLst>
                                        </p:cTn>
                                        <p:tgtEl>
                                          <p:spTgt spid="276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27664"/>
                                        </p:tgtEl>
                                        <p:attrNameLst>
                                          <p:attrName>ppt_x,ppt_y</p:attrName>
                                        </p:attrNameLst>
                                      </p:cBhvr>
                                      <p:rCtr x="0" y="0"/>
                                    </p:animMotion>
                                    <p:animEffect transition="in" filter="fade">
                                      <p:cBhvr>
                                        <p:cTn id="57" dur="1000"/>
                                        <p:tgtEl>
                                          <p:spTgt spid="27664"/>
                                        </p:tgtEl>
                                      </p:cBhvr>
                                    </p:animEffect>
                                  </p:childTnLst>
                                </p:cTn>
                              </p:par>
                            </p:childTnLst>
                          </p:cTn>
                        </p:par>
                        <p:par>
                          <p:cTn id="58" fill="hold" nodeType="afterGroup">
                            <p:stCondLst>
                              <p:cond delay="3160"/>
                            </p:stCondLst>
                            <p:childTnLst>
                              <p:par>
                                <p:cTn id="59" presetID="22" presetClass="entr" presetSubtype="8" fill="hold" grpId="0" nodeType="afterEffect">
                                  <p:stCondLst>
                                    <p:cond delay="0"/>
                                  </p:stCondLst>
                                  <p:childTnLst>
                                    <p:set>
                                      <p:cBhvr>
                                        <p:cTn id="60" dur="1" fill="hold">
                                          <p:stCondLst>
                                            <p:cond delay="0"/>
                                          </p:stCondLst>
                                        </p:cTn>
                                        <p:tgtEl>
                                          <p:spTgt spid="27657"/>
                                        </p:tgtEl>
                                        <p:attrNameLst>
                                          <p:attrName>style.visibility</p:attrName>
                                        </p:attrNameLst>
                                      </p:cBhvr>
                                      <p:to>
                                        <p:strVal val="visible"/>
                                      </p:to>
                                    </p:set>
                                    <p:animEffect transition="in" filter="wipe(left)">
                                      <p:cBhvr>
                                        <p:cTn id="61" dur="500"/>
                                        <p:tgtEl>
                                          <p:spTgt spid="2765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7659"/>
                                        </p:tgtEl>
                                        <p:attrNameLst>
                                          <p:attrName>style.visibility</p:attrName>
                                        </p:attrNameLst>
                                      </p:cBhvr>
                                      <p:to>
                                        <p:strVal val="visible"/>
                                      </p:to>
                                    </p:set>
                                    <p:animEffect transition="in" filter="wipe(left)">
                                      <p:cBhvr>
                                        <p:cTn id="64" dur="500"/>
                                        <p:tgtEl>
                                          <p:spTgt spid="2765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7658"/>
                                        </p:tgtEl>
                                        <p:attrNameLst>
                                          <p:attrName>style.visibility</p:attrName>
                                        </p:attrNameLst>
                                      </p:cBhvr>
                                      <p:to>
                                        <p:strVal val="visible"/>
                                      </p:to>
                                    </p:set>
                                    <p:animEffect transition="in" filter="wipe(left)">
                                      <p:cBhvr>
                                        <p:cTn id="67" dur="500"/>
                                        <p:tgtEl>
                                          <p:spTgt spid="27658"/>
                                        </p:tgtEl>
                                      </p:cBhvr>
                                    </p:animEffect>
                                  </p:childTnLst>
                                </p:cTn>
                              </p:par>
                            </p:childTnLst>
                          </p:cTn>
                        </p:par>
                        <p:par>
                          <p:cTn id="68" fill="hold" nodeType="afterGroup">
                            <p:stCondLst>
                              <p:cond delay="3660"/>
                            </p:stCondLst>
                            <p:childTnLst>
                              <p:par>
                                <p:cTn id="69" presetID="22" presetClass="entr" presetSubtype="1" fill="hold" grpId="0" nodeType="afterEffect">
                                  <p:stCondLst>
                                    <p:cond delay="0"/>
                                  </p:stCondLst>
                                  <p:childTnLst>
                                    <p:set>
                                      <p:cBhvr>
                                        <p:cTn id="70" dur="1" fill="hold">
                                          <p:stCondLst>
                                            <p:cond delay="0"/>
                                          </p:stCondLst>
                                        </p:cTn>
                                        <p:tgtEl>
                                          <p:spTgt spid="27653"/>
                                        </p:tgtEl>
                                        <p:attrNameLst>
                                          <p:attrName>style.visibility</p:attrName>
                                        </p:attrNameLst>
                                      </p:cBhvr>
                                      <p:to>
                                        <p:strVal val="visible"/>
                                      </p:to>
                                    </p:set>
                                    <p:animEffect transition="in" filter="wipe(up)">
                                      <p:cBhvr>
                                        <p:cTn id="71" dur="500"/>
                                        <p:tgtEl>
                                          <p:spTgt spid="27653"/>
                                        </p:tgtEl>
                                      </p:cBhvr>
                                    </p:animEffect>
                                  </p:childTnLst>
                                </p:cTn>
                              </p:par>
                            </p:childTnLst>
                          </p:cTn>
                        </p:par>
                        <p:par>
                          <p:cTn id="72" fill="hold" nodeType="afterGroup">
                            <p:stCondLst>
                              <p:cond delay="4160"/>
                            </p:stCondLst>
                            <p:childTnLst>
                              <p:par>
                                <p:cTn id="73" presetID="52" presetClass="entr" presetSubtype="0" fill="hold" grpId="0" nodeType="afterEffect">
                                  <p:stCondLst>
                                    <p:cond delay="0"/>
                                  </p:stCondLst>
                                  <p:childTnLst>
                                    <p:set>
                                      <p:cBhvr>
                                        <p:cTn id="74" dur="1" fill="hold">
                                          <p:stCondLst>
                                            <p:cond delay="0"/>
                                          </p:stCondLst>
                                        </p:cTn>
                                        <p:tgtEl>
                                          <p:spTgt spid="27654"/>
                                        </p:tgtEl>
                                        <p:attrNameLst>
                                          <p:attrName>style.visibility</p:attrName>
                                        </p:attrNameLst>
                                      </p:cBhvr>
                                      <p:to>
                                        <p:strVal val="visible"/>
                                      </p:to>
                                    </p:set>
                                    <p:animScale>
                                      <p:cBhvr>
                                        <p:cTn id="75" dur="1000" decel="50000" fill="hold">
                                          <p:stCondLst>
                                            <p:cond delay="0"/>
                                          </p:stCondLst>
                                        </p:cTn>
                                        <p:tgtEl>
                                          <p:spTgt spid="276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6" dur="1000" decel="50000" fill="hold">
                                          <p:stCondLst>
                                            <p:cond delay="0"/>
                                          </p:stCondLst>
                                        </p:cTn>
                                        <p:tgtEl>
                                          <p:spTgt spid="27654"/>
                                        </p:tgtEl>
                                        <p:attrNameLst>
                                          <p:attrName>ppt_x,ppt_y</p:attrName>
                                        </p:attrNameLst>
                                      </p:cBhvr>
                                      <p:rCtr x="0" y="0"/>
                                    </p:animMotion>
                                    <p:animEffect transition="in" filter="fade">
                                      <p:cBhvr>
                                        <p:cTn id="77" dur="1000"/>
                                        <p:tgtEl>
                                          <p:spTgt spid="27654"/>
                                        </p:tgtEl>
                                      </p:cBhvr>
                                    </p:animEffect>
                                  </p:childTnLst>
                                </p:cTn>
                              </p:par>
                              <p:par>
                                <p:cTn id="78" presetID="52" presetClass="entr" presetSubtype="0" fill="hold" grpId="0" nodeType="withEffect">
                                  <p:stCondLst>
                                    <p:cond delay="200"/>
                                  </p:stCondLst>
                                  <p:childTnLst>
                                    <p:set>
                                      <p:cBhvr>
                                        <p:cTn id="79" dur="1" fill="hold">
                                          <p:stCondLst>
                                            <p:cond delay="0"/>
                                          </p:stCondLst>
                                        </p:cTn>
                                        <p:tgtEl>
                                          <p:spTgt spid="27655"/>
                                        </p:tgtEl>
                                        <p:attrNameLst>
                                          <p:attrName>style.visibility</p:attrName>
                                        </p:attrNameLst>
                                      </p:cBhvr>
                                      <p:to>
                                        <p:strVal val="visible"/>
                                      </p:to>
                                    </p:set>
                                    <p:animScale>
                                      <p:cBhvr>
                                        <p:cTn id="80" dur="1000" decel="50000" fill="hold">
                                          <p:stCondLst>
                                            <p:cond delay="0"/>
                                          </p:stCondLst>
                                        </p:cTn>
                                        <p:tgtEl>
                                          <p:spTgt spid="276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1" dur="1000" decel="50000" fill="hold">
                                          <p:stCondLst>
                                            <p:cond delay="0"/>
                                          </p:stCondLst>
                                        </p:cTn>
                                        <p:tgtEl>
                                          <p:spTgt spid="27655"/>
                                        </p:tgtEl>
                                        <p:attrNameLst>
                                          <p:attrName>ppt_x,ppt_y</p:attrName>
                                        </p:attrNameLst>
                                      </p:cBhvr>
                                      <p:rCtr x="0" y="0"/>
                                    </p:animMotion>
                                    <p:animEffect transition="in" filter="fade">
                                      <p:cBhvr>
                                        <p:cTn id="82" dur="1000"/>
                                        <p:tgtEl>
                                          <p:spTgt spid="27655"/>
                                        </p:tgtEl>
                                      </p:cBhvr>
                                    </p:animEffect>
                                  </p:childTnLst>
                                </p:cTn>
                              </p:par>
                              <p:par>
                                <p:cTn id="83" presetID="52" presetClass="entr" presetSubtype="0" fill="hold" grpId="0" nodeType="withEffect">
                                  <p:stCondLst>
                                    <p:cond delay="400"/>
                                  </p:stCondLst>
                                  <p:childTnLst>
                                    <p:set>
                                      <p:cBhvr>
                                        <p:cTn id="84" dur="1" fill="hold">
                                          <p:stCondLst>
                                            <p:cond delay="0"/>
                                          </p:stCondLst>
                                        </p:cTn>
                                        <p:tgtEl>
                                          <p:spTgt spid="27656"/>
                                        </p:tgtEl>
                                        <p:attrNameLst>
                                          <p:attrName>style.visibility</p:attrName>
                                        </p:attrNameLst>
                                      </p:cBhvr>
                                      <p:to>
                                        <p:strVal val="visible"/>
                                      </p:to>
                                    </p:set>
                                    <p:animScale>
                                      <p:cBhvr>
                                        <p:cTn id="85" dur="1000" decel="50000" fill="hold">
                                          <p:stCondLst>
                                            <p:cond delay="0"/>
                                          </p:stCondLst>
                                        </p:cTn>
                                        <p:tgtEl>
                                          <p:spTgt spid="276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6" dur="1000" decel="50000" fill="hold">
                                          <p:stCondLst>
                                            <p:cond delay="0"/>
                                          </p:stCondLst>
                                        </p:cTn>
                                        <p:tgtEl>
                                          <p:spTgt spid="27656"/>
                                        </p:tgtEl>
                                        <p:attrNameLst>
                                          <p:attrName>ppt_x,ppt_y</p:attrName>
                                        </p:attrNameLst>
                                      </p:cBhvr>
                                      <p:rCtr x="0" y="0"/>
                                    </p:animMotion>
                                    <p:animEffect transition="in" filter="fade">
                                      <p:cBhvr>
                                        <p:cTn id="87" dur="1000"/>
                                        <p:tgtEl>
                                          <p:spTgt spid="27656"/>
                                        </p:tgtEl>
                                      </p:cBhvr>
                                    </p:animEffect>
                                  </p:childTnLst>
                                </p:cTn>
                              </p:par>
                            </p:childTnLst>
                          </p:cTn>
                        </p:par>
                        <p:par>
                          <p:cTn id="88" fill="hold" nodeType="afterGroup">
                            <p:stCondLst>
                              <p:cond delay="5560"/>
                            </p:stCondLst>
                            <p:childTnLst>
                              <p:par>
                                <p:cTn id="89" presetID="31" presetClass="entr" presetSubtype="0" fill="hold" grpId="0" nodeType="afterEffect">
                                  <p:stCondLst>
                                    <p:cond delay="0"/>
                                  </p:stCondLst>
                                  <p:childTnLst>
                                    <p:set>
                                      <p:cBhvr>
                                        <p:cTn id="90" dur="1" fill="hold">
                                          <p:stCondLst>
                                            <p:cond delay="0"/>
                                          </p:stCondLst>
                                        </p:cTn>
                                        <p:tgtEl>
                                          <p:spTgt spid="27661"/>
                                        </p:tgtEl>
                                        <p:attrNameLst>
                                          <p:attrName>style.visibility</p:attrName>
                                        </p:attrNameLst>
                                      </p:cBhvr>
                                      <p:to>
                                        <p:strVal val="visible"/>
                                      </p:to>
                                    </p:set>
                                    <p:anim calcmode="lin" valueType="num">
                                      <p:cBhvr>
                                        <p:cTn id="91" dur="300" fill="hold"/>
                                        <p:tgtEl>
                                          <p:spTgt spid="27661"/>
                                        </p:tgtEl>
                                        <p:attrNameLst>
                                          <p:attrName>ppt_w</p:attrName>
                                        </p:attrNameLst>
                                      </p:cBhvr>
                                      <p:tavLst>
                                        <p:tav tm="0">
                                          <p:val>
                                            <p:fltVal val="0"/>
                                          </p:val>
                                        </p:tav>
                                        <p:tav tm="100000">
                                          <p:val>
                                            <p:strVal val="#ppt_w"/>
                                          </p:val>
                                        </p:tav>
                                      </p:tavLst>
                                    </p:anim>
                                    <p:anim calcmode="lin" valueType="num">
                                      <p:cBhvr>
                                        <p:cTn id="92" dur="300" fill="hold"/>
                                        <p:tgtEl>
                                          <p:spTgt spid="27661"/>
                                        </p:tgtEl>
                                        <p:attrNameLst>
                                          <p:attrName>ppt_h</p:attrName>
                                        </p:attrNameLst>
                                      </p:cBhvr>
                                      <p:tavLst>
                                        <p:tav tm="0">
                                          <p:val>
                                            <p:fltVal val="0"/>
                                          </p:val>
                                        </p:tav>
                                        <p:tav tm="100000">
                                          <p:val>
                                            <p:strVal val="#ppt_h"/>
                                          </p:val>
                                        </p:tav>
                                      </p:tavLst>
                                    </p:anim>
                                    <p:anim calcmode="lin" valueType="num">
                                      <p:cBhvr>
                                        <p:cTn id="93" dur="300" fill="hold"/>
                                        <p:tgtEl>
                                          <p:spTgt spid="27661"/>
                                        </p:tgtEl>
                                        <p:attrNameLst>
                                          <p:attrName>style.rotation</p:attrName>
                                        </p:attrNameLst>
                                      </p:cBhvr>
                                      <p:tavLst>
                                        <p:tav tm="0">
                                          <p:val>
                                            <p:fltVal val="90"/>
                                          </p:val>
                                        </p:tav>
                                        <p:tav tm="100000">
                                          <p:val>
                                            <p:fltVal val="0"/>
                                          </p:val>
                                        </p:tav>
                                      </p:tavLst>
                                    </p:anim>
                                    <p:animEffect transition="in" filter="fade">
                                      <p:cBhvr>
                                        <p:cTn id="94" dur="300"/>
                                        <p:tgtEl>
                                          <p:spTgt spid="27661"/>
                                        </p:tgtEl>
                                      </p:cBhvr>
                                    </p:animEffect>
                                  </p:childTnLst>
                                </p:cTn>
                              </p:par>
                            </p:childTnLst>
                          </p:cTn>
                        </p:par>
                        <p:par>
                          <p:cTn id="95" fill="hold" nodeType="afterGroup">
                            <p:stCondLst>
                              <p:cond delay="5860"/>
                            </p:stCondLst>
                            <p:childTnLst>
                              <p:par>
                                <p:cTn id="96" presetID="22" presetClass="entr" presetSubtype="8" fill="hold" grpId="0" nodeType="afterEffect">
                                  <p:stCondLst>
                                    <p:cond delay="0"/>
                                  </p:stCondLst>
                                  <p:childTnLst>
                                    <p:set>
                                      <p:cBhvr>
                                        <p:cTn id="97" dur="1" fill="hold">
                                          <p:stCondLst>
                                            <p:cond delay="0"/>
                                          </p:stCondLst>
                                        </p:cTn>
                                        <p:tgtEl>
                                          <p:spTgt spid="27665"/>
                                        </p:tgtEl>
                                        <p:attrNameLst>
                                          <p:attrName>style.visibility</p:attrName>
                                        </p:attrNameLst>
                                      </p:cBhvr>
                                      <p:to>
                                        <p:strVal val="visible"/>
                                      </p:to>
                                    </p:set>
                                    <p:animEffect transition="in" filter="wipe(left)">
                                      <p:cBhvr>
                                        <p:cTn id="98" dur="500"/>
                                        <p:tgtEl>
                                          <p:spTgt spid="27665"/>
                                        </p:tgtEl>
                                      </p:cBhvr>
                                    </p:animEffect>
                                  </p:childTnLst>
                                </p:cTn>
                              </p:par>
                            </p:childTnLst>
                          </p:cTn>
                        </p:par>
                        <p:par>
                          <p:cTn id="99" fill="hold" nodeType="afterGroup">
                            <p:stCondLst>
                              <p:cond delay="6360"/>
                            </p:stCondLst>
                            <p:childTnLst>
                              <p:par>
                                <p:cTn id="100" presetID="31" presetClass="entr" presetSubtype="0" fill="hold" grpId="0" nodeType="afterEffect">
                                  <p:stCondLst>
                                    <p:cond delay="0"/>
                                  </p:stCondLst>
                                  <p:childTnLst>
                                    <p:set>
                                      <p:cBhvr>
                                        <p:cTn id="101" dur="1" fill="hold">
                                          <p:stCondLst>
                                            <p:cond delay="0"/>
                                          </p:stCondLst>
                                        </p:cTn>
                                        <p:tgtEl>
                                          <p:spTgt spid="27662"/>
                                        </p:tgtEl>
                                        <p:attrNameLst>
                                          <p:attrName>style.visibility</p:attrName>
                                        </p:attrNameLst>
                                      </p:cBhvr>
                                      <p:to>
                                        <p:strVal val="visible"/>
                                      </p:to>
                                    </p:set>
                                    <p:anim calcmode="lin" valueType="num">
                                      <p:cBhvr>
                                        <p:cTn id="102" dur="300" fill="hold"/>
                                        <p:tgtEl>
                                          <p:spTgt spid="27662"/>
                                        </p:tgtEl>
                                        <p:attrNameLst>
                                          <p:attrName>ppt_w</p:attrName>
                                        </p:attrNameLst>
                                      </p:cBhvr>
                                      <p:tavLst>
                                        <p:tav tm="0">
                                          <p:val>
                                            <p:fltVal val="0"/>
                                          </p:val>
                                        </p:tav>
                                        <p:tav tm="100000">
                                          <p:val>
                                            <p:strVal val="#ppt_w"/>
                                          </p:val>
                                        </p:tav>
                                      </p:tavLst>
                                    </p:anim>
                                    <p:anim calcmode="lin" valueType="num">
                                      <p:cBhvr>
                                        <p:cTn id="103" dur="300" fill="hold"/>
                                        <p:tgtEl>
                                          <p:spTgt spid="27662"/>
                                        </p:tgtEl>
                                        <p:attrNameLst>
                                          <p:attrName>ppt_h</p:attrName>
                                        </p:attrNameLst>
                                      </p:cBhvr>
                                      <p:tavLst>
                                        <p:tav tm="0">
                                          <p:val>
                                            <p:fltVal val="0"/>
                                          </p:val>
                                        </p:tav>
                                        <p:tav tm="100000">
                                          <p:val>
                                            <p:strVal val="#ppt_h"/>
                                          </p:val>
                                        </p:tav>
                                      </p:tavLst>
                                    </p:anim>
                                    <p:anim calcmode="lin" valueType="num">
                                      <p:cBhvr>
                                        <p:cTn id="104" dur="300" fill="hold"/>
                                        <p:tgtEl>
                                          <p:spTgt spid="27662"/>
                                        </p:tgtEl>
                                        <p:attrNameLst>
                                          <p:attrName>style.rotation</p:attrName>
                                        </p:attrNameLst>
                                      </p:cBhvr>
                                      <p:tavLst>
                                        <p:tav tm="0">
                                          <p:val>
                                            <p:fltVal val="90"/>
                                          </p:val>
                                        </p:tav>
                                        <p:tav tm="100000">
                                          <p:val>
                                            <p:fltVal val="0"/>
                                          </p:val>
                                        </p:tav>
                                      </p:tavLst>
                                    </p:anim>
                                    <p:animEffect transition="in" filter="fade">
                                      <p:cBhvr>
                                        <p:cTn id="105" dur="300"/>
                                        <p:tgtEl>
                                          <p:spTgt spid="27662"/>
                                        </p:tgtEl>
                                      </p:cBhvr>
                                    </p:animEffect>
                                  </p:childTnLst>
                                </p:cTn>
                              </p:par>
                            </p:childTnLst>
                          </p:cTn>
                        </p:par>
                        <p:par>
                          <p:cTn id="106" fill="hold" nodeType="afterGroup">
                            <p:stCondLst>
                              <p:cond delay="6660"/>
                            </p:stCondLst>
                            <p:childTnLst>
                              <p:par>
                                <p:cTn id="107" presetID="22" presetClass="entr" presetSubtype="8" fill="hold" grpId="0" nodeType="afterEffect">
                                  <p:stCondLst>
                                    <p:cond delay="0"/>
                                  </p:stCondLst>
                                  <p:childTnLst>
                                    <p:set>
                                      <p:cBhvr>
                                        <p:cTn id="108" dur="1" fill="hold">
                                          <p:stCondLst>
                                            <p:cond delay="0"/>
                                          </p:stCondLst>
                                        </p:cTn>
                                        <p:tgtEl>
                                          <p:spTgt spid="27666"/>
                                        </p:tgtEl>
                                        <p:attrNameLst>
                                          <p:attrName>style.visibility</p:attrName>
                                        </p:attrNameLst>
                                      </p:cBhvr>
                                      <p:to>
                                        <p:strVal val="visible"/>
                                      </p:to>
                                    </p:set>
                                    <p:animEffect transition="in" filter="wipe(left)">
                                      <p:cBhvr>
                                        <p:cTn id="109" dur="500"/>
                                        <p:tgtEl>
                                          <p:spTgt spid="27666"/>
                                        </p:tgtEl>
                                      </p:cBhvr>
                                    </p:animEffect>
                                  </p:childTnLst>
                                </p:cTn>
                              </p:par>
                            </p:childTnLst>
                          </p:cTn>
                        </p:par>
                        <p:par>
                          <p:cTn id="110" fill="hold" nodeType="afterGroup">
                            <p:stCondLst>
                              <p:cond delay="7160"/>
                            </p:stCondLst>
                            <p:childTnLst>
                              <p:par>
                                <p:cTn id="111" presetID="31" presetClass="entr" presetSubtype="0" fill="hold" grpId="0" nodeType="afterEffect">
                                  <p:stCondLst>
                                    <p:cond delay="0"/>
                                  </p:stCondLst>
                                  <p:childTnLst>
                                    <p:set>
                                      <p:cBhvr>
                                        <p:cTn id="112" dur="1" fill="hold">
                                          <p:stCondLst>
                                            <p:cond delay="0"/>
                                          </p:stCondLst>
                                        </p:cTn>
                                        <p:tgtEl>
                                          <p:spTgt spid="27663"/>
                                        </p:tgtEl>
                                        <p:attrNameLst>
                                          <p:attrName>style.visibility</p:attrName>
                                        </p:attrNameLst>
                                      </p:cBhvr>
                                      <p:to>
                                        <p:strVal val="visible"/>
                                      </p:to>
                                    </p:set>
                                    <p:anim calcmode="lin" valueType="num">
                                      <p:cBhvr>
                                        <p:cTn id="113" dur="300" fill="hold"/>
                                        <p:tgtEl>
                                          <p:spTgt spid="27663"/>
                                        </p:tgtEl>
                                        <p:attrNameLst>
                                          <p:attrName>ppt_w</p:attrName>
                                        </p:attrNameLst>
                                      </p:cBhvr>
                                      <p:tavLst>
                                        <p:tav tm="0">
                                          <p:val>
                                            <p:fltVal val="0"/>
                                          </p:val>
                                        </p:tav>
                                        <p:tav tm="100000">
                                          <p:val>
                                            <p:strVal val="#ppt_w"/>
                                          </p:val>
                                        </p:tav>
                                      </p:tavLst>
                                    </p:anim>
                                    <p:anim calcmode="lin" valueType="num">
                                      <p:cBhvr>
                                        <p:cTn id="114" dur="300" fill="hold"/>
                                        <p:tgtEl>
                                          <p:spTgt spid="27663"/>
                                        </p:tgtEl>
                                        <p:attrNameLst>
                                          <p:attrName>ppt_h</p:attrName>
                                        </p:attrNameLst>
                                      </p:cBhvr>
                                      <p:tavLst>
                                        <p:tav tm="0">
                                          <p:val>
                                            <p:fltVal val="0"/>
                                          </p:val>
                                        </p:tav>
                                        <p:tav tm="100000">
                                          <p:val>
                                            <p:strVal val="#ppt_h"/>
                                          </p:val>
                                        </p:tav>
                                      </p:tavLst>
                                    </p:anim>
                                    <p:anim calcmode="lin" valueType="num">
                                      <p:cBhvr>
                                        <p:cTn id="115" dur="300" fill="hold"/>
                                        <p:tgtEl>
                                          <p:spTgt spid="27663"/>
                                        </p:tgtEl>
                                        <p:attrNameLst>
                                          <p:attrName>style.rotation</p:attrName>
                                        </p:attrNameLst>
                                      </p:cBhvr>
                                      <p:tavLst>
                                        <p:tav tm="0">
                                          <p:val>
                                            <p:fltVal val="90"/>
                                          </p:val>
                                        </p:tav>
                                        <p:tav tm="100000">
                                          <p:val>
                                            <p:fltVal val="0"/>
                                          </p:val>
                                        </p:tav>
                                      </p:tavLst>
                                    </p:anim>
                                    <p:animEffect transition="in" filter="fade">
                                      <p:cBhvr>
                                        <p:cTn id="116" dur="300"/>
                                        <p:tgtEl>
                                          <p:spTgt spid="27663"/>
                                        </p:tgtEl>
                                      </p:cBhvr>
                                    </p:animEffect>
                                  </p:childTnLst>
                                </p:cTn>
                              </p:par>
                            </p:childTnLst>
                          </p:cTn>
                        </p:par>
                        <p:par>
                          <p:cTn id="117" fill="hold" nodeType="afterGroup">
                            <p:stCondLst>
                              <p:cond delay="7460"/>
                            </p:stCondLst>
                            <p:childTnLst>
                              <p:par>
                                <p:cTn id="118" presetID="22" presetClass="entr" presetSubtype="8" fill="hold" grpId="0" nodeType="afterEffect">
                                  <p:stCondLst>
                                    <p:cond delay="0"/>
                                  </p:stCondLst>
                                  <p:childTnLst>
                                    <p:set>
                                      <p:cBhvr>
                                        <p:cTn id="119" dur="1" fill="hold">
                                          <p:stCondLst>
                                            <p:cond delay="0"/>
                                          </p:stCondLst>
                                        </p:cTn>
                                        <p:tgtEl>
                                          <p:spTgt spid="27667"/>
                                        </p:tgtEl>
                                        <p:attrNameLst>
                                          <p:attrName>style.visibility</p:attrName>
                                        </p:attrNameLst>
                                      </p:cBhvr>
                                      <p:to>
                                        <p:strVal val="visible"/>
                                      </p:to>
                                    </p:set>
                                    <p:animEffect transition="in" filter="wipe(left)">
                                      <p:cBhvr>
                                        <p:cTn id="120"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nimBg="1"/>
      <p:bldP spid="27652" grpId="0" animBg="1" autoUpdateAnimBg="0"/>
      <p:bldP spid="27653" grpId="0" animBg="1"/>
      <p:bldP spid="27654" grpId="0" animBg="1" autoUpdateAnimBg="0"/>
      <p:bldP spid="27655" grpId="0" animBg="1" autoUpdateAnimBg="0"/>
      <p:bldP spid="27656" grpId="0" animBg="1" autoUpdateAnimBg="0"/>
      <p:bldP spid="27657" grpId="0" animBg="1"/>
      <p:bldP spid="27658" grpId="0" animBg="1"/>
      <p:bldP spid="27659" grpId="0" animBg="1"/>
      <p:bldP spid="27660" grpId="0" animBg="1" autoUpdateAnimBg="0"/>
      <p:bldP spid="27661" grpId="0" autoUpdateAnimBg="0"/>
      <p:bldP spid="27662" grpId="0" autoUpdateAnimBg="0"/>
      <p:bldP spid="27663" grpId="0" autoUpdateAnimBg="0"/>
      <p:bldP spid="27664" grpId="0" autoUpdateAnimBg="0"/>
      <p:bldP spid="27665" grpId="0" autoUpdateAnimBg="0"/>
      <p:bldP spid="27666" grpId="0" autoUpdateAnimBg="0"/>
      <p:bldP spid="27667" grpId="0" autoUpdateAnimBg="0"/>
      <p:bldP spid="27668" grpId="0" animBg="1" autoUpdateAnimBg="0"/>
      <p:bldP spid="27669" grpId="0" animBg="1" autoUpdateAnimBg="0"/>
      <p:bldP spid="27670" grpId="0" autoUpdateAnimBg="0"/>
      <p:bldP spid="2767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4.2 </a:t>
            </a:r>
            <a:r>
              <a:rPr lang="zh-CN" altLang="en-US" sz="3000" b="1">
                <a:solidFill>
                  <a:schemeClr val="accent1"/>
                </a:solidFill>
                <a:latin typeface="微软雅黑" panose="020B0503020204020204" pitchFamily="34" charset="-122"/>
                <a:ea typeface="微软雅黑" panose="020B0503020204020204" pitchFamily="34" charset="-122"/>
              </a:rPr>
              <a:t>成果形式</a:t>
            </a:r>
          </a:p>
        </p:txBody>
      </p:sp>
      <p:sp>
        <p:nvSpPr>
          <p:cNvPr id="2867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6" name="矩形 4"/>
          <p:cNvSpPr>
            <a:spLocks noChangeArrowheads="1"/>
          </p:cNvSpPr>
          <p:nvPr/>
        </p:nvSpPr>
        <p:spPr bwMode="auto">
          <a:xfrm>
            <a:off x="1754188" y="4254500"/>
            <a:ext cx="9040812" cy="1754188"/>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Freeform 7"/>
          <p:cNvSpPr>
            <a:spLocks/>
          </p:cNvSpPr>
          <p:nvPr/>
        </p:nvSpPr>
        <p:spPr bwMode="auto">
          <a:xfrm>
            <a:off x="2376488"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78"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1749425"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9" name="Freeform 7"/>
          <p:cNvSpPr>
            <a:spLocks/>
          </p:cNvSpPr>
          <p:nvPr/>
        </p:nvSpPr>
        <p:spPr bwMode="auto">
          <a:xfrm>
            <a:off x="5332413"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80"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4705350" y="2511425"/>
            <a:ext cx="24526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1" name="Freeform 7"/>
          <p:cNvSpPr>
            <a:spLocks/>
          </p:cNvSpPr>
          <p:nvPr/>
        </p:nvSpPr>
        <p:spPr bwMode="auto">
          <a:xfrm>
            <a:off x="8391525" y="1468438"/>
            <a:ext cx="1779588" cy="1765300"/>
          </a:xfrm>
          <a:custGeom>
            <a:avLst/>
            <a:gdLst>
              <a:gd name="T0" fmla="*/ 890118 w 2749"/>
              <a:gd name="T1" fmla="*/ 0 h 2729"/>
              <a:gd name="T2" fmla="*/ 1779588 w 2749"/>
              <a:gd name="T3" fmla="*/ 888795 h 2729"/>
              <a:gd name="T4" fmla="*/ 1039657 w 2749"/>
              <a:gd name="T5" fmla="*/ 1765300 h 2729"/>
              <a:gd name="T6" fmla="*/ 7768 w 2749"/>
              <a:gd name="T7" fmla="*/ 1003938 h 2729"/>
              <a:gd name="T8" fmla="*/ 0 w 2749"/>
              <a:gd name="T9" fmla="*/ 888795 h 2729"/>
              <a:gd name="T10" fmla="*/ 890118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82"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7764463"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3" name="TextBox 11"/>
          <p:cNvSpPr txBox="1">
            <a:spLocks noChangeArrowheads="1"/>
          </p:cNvSpPr>
          <p:nvPr/>
        </p:nvSpPr>
        <p:spPr bwMode="auto">
          <a:xfrm>
            <a:off x="2647950" y="2106613"/>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研究论文</a:t>
            </a:r>
          </a:p>
        </p:txBody>
      </p:sp>
      <p:sp>
        <p:nvSpPr>
          <p:cNvPr id="28684" name="TextBox 13"/>
          <p:cNvSpPr txBox="1">
            <a:spLocks noChangeArrowheads="1"/>
          </p:cNvSpPr>
          <p:nvPr/>
        </p:nvSpPr>
        <p:spPr bwMode="auto">
          <a:xfrm>
            <a:off x="5646738" y="2106613"/>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设计报告</a:t>
            </a:r>
          </a:p>
        </p:txBody>
      </p:sp>
      <p:sp>
        <p:nvSpPr>
          <p:cNvPr id="28685" name="TextBox 14"/>
          <p:cNvSpPr txBox="1">
            <a:spLocks noChangeArrowheads="1"/>
          </p:cNvSpPr>
          <p:nvPr/>
        </p:nvSpPr>
        <p:spPr bwMode="auto">
          <a:xfrm>
            <a:off x="8551863" y="2106613"/>
            <a:ext cx="1617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工程样机</a:t>
            </a:r>
          </a:p>
        </p:txBody>
      </p:sp>
      <p:sp>
        <p:nvSpPr>
          <p:cNvPr id="28686" name="TextBox 15"/>
          <p:cNvSpPr txBox="1">
            <a:spLocks noChangeArrowheads="1"/>
          </p:cNvSpPr>
          <p:nvPr/>
        </p:nvSpPr>
        <p:spPr bwMode="auto">
          <a:xfrm>
            <a:off x="1935163" y="4354513"/>
            <a:ext cx="8574087"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28687" name="Freeform 12"/>
          <p:cNvSpPr>
            <a:spLocks/>
          </p:cNvSpPr>
          <p:nvPr/>
        </p:nvSpPr>
        <p:spPr bwMode="auto">
          <a:xfrm>
            <a:off x="1617663" y="4108450"/>
            <a:ext cx="528637" cy="530225"/>
          </a:xfrm>
          <a:custGeom>
            <a:avLst/>
            <a:gdLst>
              <a:gd name="T0" fmla="*/ 0 w 1446"/>
              <a:gd name="T1" fmla="*/ 0 h 1446"/>
              <a:gd name="T2" fmla="*/ 528637 w 1446"/>
              <a:gd name="T3" fmla="*/ 0 h 1446"/>
              <a:gd name="T4" fmla="*/ 528637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8" name="Freeform 12"/>
          <p:cNvSpPr>
            <a:spLocks/>
          </p:cNvSpPr>
          <p:nvPr/>
        </p:nvSpPr>
        <p:spPr bwMode="auto">
          <a:xfrm flipH="1" flipV="1">
            <a:off x="10347325" y="5551488"/>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nodeType="afterGroup">
                            <p:stCondLst>
                              <p:cond delay="980"/>
                            </p:stCondLst>
                            <p:childTnLst>
                              <p:par>
                                <p:cTn id="20" presetID="22" presetClass="entr" presetSubtype="4" fill="hold" nodeType="after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down)">
                                      <p:cBhvr>
                                        <p:cTn id="22" dur="300"/>
                                        <p:tgtEl>
                                          <p:spTgt spid="28678"/>
                                        </p:tgtEl>
                                      </p:cBhvr>
                                    </p:animEffect>
                                  </p:childTnLst>
                                </p:cTn>
                              </p:par>
                              <p:par>
                                <p:cTn id="23" presetID="22" presetClass="entr" presetSubtype="4" fill="hold" nodeType="withEffect">
                                  <p:stCondLst>
                                    <p:cond delay="100"/>
                                  </p:stCondLst>
                                  <p:childTnLst>
                                    <p:set>
                                      <p:cBhvr>
                                        <p:cTn id="24" dur="1" fill="hold">
                                          <p:stCondLst>
                                            <p:cond delay="0"/>
                                          </p:stCondLst>
                                        </p:cTn>
                                        <p:tgtEl>
                                          <p:spTgt spid="28680"/>
                                        </p:tgtEl>
                                        <p:attrNameLst>
                                          <p:attrName>style.visibility</p:attrName>
                                        </p:attrNameLst>
                                      </p:cBhvr>
                                      <p:to>
                                        <p:strVal val="visible"/>
                                      </p:to>
                                    </p:set>
                                    <p:animEffect transition="in" filter="wipe(down)">
                                      <p:cBhvr>
                                        <p:cTn id="25" dur="300"/>
                                        <p:tgtEl>
                                          <p:spTgt spid="28680"/>
                                        </p:tgtEl>
                                      </p:cBhvr>
                                    </p:animEffect>
                                  </p:childTnLst>
                                </p:cTn>
                              </p:par>
                              <p:par>
                                <p:cTn id="26" presetID="22" presetClass="entr" presetSubtype="4" fill="hold" nodeType="withEffect">
                                  <p:stCondLst>
                                    <p:cond delay="200"/>
                                  </p:stCondLst>
                                  <p:childTnLst>
                                    <p:set>
                                      <p:cBhvr>
                                        <p:cTn id="27" dur="1" fill="hold">
                                          <p:stCondLst>
                                            <p:cond delay="0"/>
                                          </p:stCondLst>
                                        </p:cTn>
                                        <p:tgtEl>
                                          <p:spTgt spid="28682"/>
                                        </p:tgtEl>
                                        <p:attrNameLst>
                                          <p:attrName>style.visibility</p:attrName>
                                        </p:attrNameLst>
                                      </p:cBhvr>
                                      <p:to>
                                        <p:strVal val="visible"/>
                                      </p:to>
                                    </p:set>
                                    <p:animEffect transition="in" filter="wipe(down)">
                                      <p:cBhvr>
                                        <p:cTn id="28" dur="300"/>
                                        <p:tgtEl>
                                          <p:spTgt spid="28682"/>
                                        </p:tgtEl>
                                      </p:cBhvr>
                                    </p:animEffect>
                                  </p:childTnLst>
                                </p:cTn>
                              </p:par>
                            </p:childTnLst>
                          </p:cTn>
                        </p:par>
                        <p:par>
                          <p:cTn id="29" fill="hold" nodeType="afterGroup">
                            <p:stCondLst>
                              <p:cond delay="1480"/>
                            </p:stCondLst>
                            <p:childTnLst>
                              <p:par>
                                <p:cTn id="30" presetID="42" presetClass="entr" presetSubtype="0" fill="hold" grpId="0" nodeType="after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fade">
                                      <p:cBhvr>
                                        <p:cTn id="32" dur="500"/>
                                        <p:tgtEl>
                                          <p:spTgt spid="28677"/>
                                        </p:tgtEl>
                                      </p:cBhvr>
                                    </p:animEffect>
                                    <p:anim calcmode="lin" valueType="num">
                                      <p:cBhvr>
                                        <p:cTn id="33" dur="500" fill="hold"/>
                                        <p:tgtEl>
                                          <p:spTgt spid="28677"/>
                                        </p:tgtEl>
                                        <p:attrNameLst>
                                          <p:attrName>ppt_x</p:attrName>
                                        </p:attrNameLst>
                                      </p:cBhvr>
                                      <p:tavLst>
                                        <p:tav tm="0">
                                          <p:val>
                                            <p:strVal val="#ppt_x"/>
                                          </p:val>
                                        </p:tav>
                                        <p:tav tm="100000">
                                          <p:val>
                                            <p:strVal val="#ppt_x"/>
                                          </p:val>
                                        </p:tav>
                                      </p:tavLst>
                                    </p:anim>
                                    <p:anim calcmode="lin" valueType="num">
                                      <p:cBhvr>
                                        <p:cTn id="34" dur="500" fill="hold"/>
                                        <p:tgtEl>
                                          <p:spTgt spid="2867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anim calcmode="lin" valueType="num">
                                      <p:cBhvr>
                                        <p:cTn id="38" dur="500" fill="hold"/>
                                        <p:tgtEl>
                                          <p:spTgt spid="28679"/>
                                        </p:tgtEl>
                                        <p:attrNameLst>
                                          <p:attrName>ppt_x</p:attrName>
                                        </p:attrNameLst>
                                      </p:cBhvr>
                                      <p:tavLst>
                                        <p:tav tm="0">
                                          <p:val>
                                            <p:strVal val="#ppt_x"/>
                                          </p:val>
                                        </p:tav>
                                        <p:tav tm="100000">
                                          <p:val>
                                            <p:strVal val="#ppt_x"/>
                                          </p:val>
                                        </p:tav>
                                      </p:tavLst>
                                    </p:anim>
                                    <p:anim calcmode="lin" valueType="num">
                                      <p:cBhvr>
                                        <p:cTn id="39" dur="500" fill="hold"/>
                                        <p:tgtEl>
                                          <p:spTgt spid="2867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anim calcmode="lin" valueType="num">
                                      <p:cBhvr>
                                        <p:cTn id="43" dur="500" fill="hold"/>
                                        <p:tgtEl>
                                          <p:spTgt spid="28681"/>
                                        </p:tgtEl>
                                        <p:attrNameLst>
                                          <p:attrName>ppt_x</p:attrName>
                                        </p:attrNameLst>
                                      </p:cBhvr>
                                      <p:tavLst>
                                        <p:tav tm="0">
                                          <p:val>
                                            <p:strVal val="#ppt_x"/>
                                          </p:val>
                                        </p:tav>
                                        <p:tav tm="100000">
                                          <p:val>
                                            <p:strVal val="#ppt_x"/>
                                          </p:val>
                                        </p:tav>
                                      </p:tavLst>
                                    </p:anim>
                                    <p:anim calcmode="lin" valueType="num">
                                      <p:cBhvr>
                                        <p:cTn id="44" dur="500" fill="hold"/>
                                        <p:tgtEl>
                                          <p:spTgt spid="28681"/>
                                        </p:tgtEl>
                                        <p:attrNameLst>
                                          <p:attrName>ppt_y</p:attrName>
                                        </p:attrNameLst>
                                      </p:cBhvr>
                                      <p:tavLst>
                                        <p:tav tm="0">
                                          <p:val>
                                            <p:strVal val="#ppt_y+.1"/>
                                          </p:val>
                                        </p:tav>
                                        <p:tav tm="100000">
                                          <p:val>
                                            <p:strVal val="#ppt_y"/>
                                          </p:val>
                                        </p:tav>
                                      </p:tavLst>
                                    </p:anim>
                                  </p:childTnLst>
                                </p:cTn>
                              </p:par>
                            </p:childTnLst>
                          </p:cTn>
                        </p:par>
                        <p:par>
                          <p:cTn id="45" fill="hold" nodeType="afterGroup">
                            <p:stCondLst>
                              <p:cond delay="2380"/>
                            </p:stCondLst>
                            <p:childTnLst>
                              <p:par>
                                <p:cTn id="46" presetID="31" presetClass="entr" presetSubtype="0" fill="hold" grpId="0" nodeType="afterEffect">
                                  <p:stCondLst>
                                    <p:cond delay="0"/>
                                  </p:stCondLst>
                                  <p:childTnLst>
                                    <p:set>
                                      <p:cBhvr>
                                        <p:cTn id="47" dur="1" fill="hold">
                                          <p:stCondLst>
                                            <p:cond delay="0"/>
                                          </p:stCondLst>
                                        </p:cTn>
                                        <p:tgtEl>
                                          <p:spTgt spid="28683"/>
                                        </p:tgtEl>
                                        <p:attrNameLst>
                                          <p:attrName>style.visibility</p:attrName>
                                        </p:attrNameLst>
                                      </p:cBhvr>
                                      <p:to>
                                        <p:strVal val="visible"/>
                                      </p:to>
                                    </p:set>
                                    <p:anim calcmode="lin" valueType="num">
                                      <p:cBhvr>
                                        <p:cTn id="48" dur="400" fill="hold"/>
                                        <p:tgtEl>
                                          <p:spTgt spid="28683"/>
                                        </p:tgtEl>
                                        <p:attrNameLst>
                                          <p:attrName>ppt_w</p:attrName>
                                        </p:attrNameLst>
                                      </p:cBhvr>
                                      <p:tavLst>
                                        <p:tav tm="0">
                                          <p:val>
                                            <p:fltVal val="0"/>
                                          </p:val>
                                        </p:tav>
                                        <p:tav tm="100000">
                                          <p:val>
                                            <p:strVal val="#ppt_w"/>
                                          </p:val>
                                        </p:tav>
                                      </p:tavLst>
                                    </p:anim>
                                    <p:anim calcmode="lin" valueType="num">
                                      <p:cBhvr>
                                        <p:cTn id="49" dur="400" fill="hold"/>
                                        <p:tgtEl>
                                          <p:spTgt spid="28683"/>
                                        </p:tgtEl>
                                        <p:attrNameLst>
                                          <p:attrName>ppt_h</p:attrName>
                                        </p:attrNameLst>
                                      </p:cBhvr>
                                      <p:tavLst>
                                        <p:tav tm="0">
                                          <p:val>
                                            <p:fltVal val="0"/>
                                          </p:val>
                                        </p:tav>
                                        <p:tav tm="100000">
                                          <p:val>
                                            <p:strVal val="#ppt_h"/>
                                          </p:val>
                                        </p:tav>
                                      </p:tavLst>
                                    </p:anim>
                                    <p:anim calcmode="lin" valueType="num">
                                      <p:cBhvr>
                                        <p:cTn id="50" dur="400" fill="hold"/>
                                        <p:tgtEl>
                                          <p:spTgt spid="28683"/>
                                        </p:tgtEl>
                                        <p:attrNameLst>
                                          <p:attrName>style.rotation</p:attrName>
                                        </p:attrNameLst>
                                      </p:cBhvr>
                                      <p:tavLst>
                                        <p:tav tm="0">
                                          <p:val>
                                            <p:fltVal val="90"/>
                                          </p:val>
                                        </p:tav>
                                        <p:tav tm="100000">
                                          <p:val>
                                            <p:fltVal val="0"/>
                                          </p:val>
                                        </p:tav>
                                      </p:tavLst>
                                    </p:anim>
                                    <p:animEffect transition="in" filter="fade">
                                      <p:cBhvr>
                                        <p:cTn id="51" dur="400"/>
                                        <p:tgtEl>
                                          <p:spTgt spid="28683"/>
                                        </p:tgtEl>
                                      </p:cBhvr>
                                    </p:animEffect>
                                  </p:childTnLst>
                                </p:cTn>
                              </p:par>
                              <p:par>
                                <p:cTn id="52" presetID="31" presetClass="entr" presetSubtype="0" fill="hold" grpId="0" nodeType="withEffect">
                                  <p:stCondLst>
                                    <p:cond delay="100"/>
                                  </p:stCondLst>
                                  <p:childTnLst>
                                    <p:set>
                                      <p:cBhvr>
                                        <p:cTn id="53" dur="1" fill="hold">
                                          <p:stCondLst>
                                            <p:cond delay="0"/>
                                          </p:stCondLst>
                                        </p:cTn>
                                        <p:tgtEl>
                                          <p:spTgt spid="28684"/>
                                        </p:tgtEl>
                                        <p:attrNameLst>
                                          <p:attrName>style.visibility</p:attrName>
                                        </p:attrNameLst>
                                      </p:cBhvr>
                                      <p:to>
                                        <p:strVal val="visible"/>
                                      </p:to>
                                    </p:set>
                                    <p:anim calcmode="lin" valueType="num">
                                      <p:cBhvr>
                                        <p:cTn id="54" dur="400" fill="hold"/>
                                        <p:tgtEl>
                                          <p:spTgt spid="28684"/>
                                        </p:tgtEl>
                                        <p:attrNameLst>
                                          <p:attrName>ppt_w</p:attrName>
                                        </p:attrNameLst>
                                      </p:cBhvr>
                                      <p:tavLst>
                                        <p:tav tm="0">
                                          <p:val>
                                            <p:fltVal val="0"/>
                                          </p:val>
                                        </p:tav>
                                        <p:tav tm="100000">
                                          <p:val>
                                            <p:strVal val="#ppt_w"/>
                                          </p:val>
                                        </p:tav>
                                      </p:tavLst>
                                    </p:anim>
                                    <p:anim calcmode="lin" valueType="num">
                                      <p:cBhvr>
                                        <p:cTn id="55" dur="400" fill="hold"/>
                                        <p:tgtEl>
                                          <p:spTgt spid="28684"/>
                                        </p:tgtEl>
                                        <p:attrNameLst>
                                          <p:attrName>ppt_h</p:attrName>
                                        </p:attrNameLst>
                                      </p:cBhvr>
                                      <p:tavLst>
                                        <p:tav tm="0">
                                          <p:val>
                                            <p:fltVal val="0"/>
                                          </p:val>
                                        </p:tav>
                                        <p:tav tm="100000">
                                          <p:val>
                                            <p:strVal val="#ppt_h"/>
                                          </p:val>
                                        </p:tav>
                                      </p:tavLst>
                                    </p:anim>
                                    <p:anim calcmode="lin" valueType="num">
                                      <p:cBhvr>
                                        <p:cTn id="56" dur="400" fill="hold"/>
                                        <p:tgtEl>
                                          <p:spTgt spid="28684"/>
                                        </p:tgtEl>
                                        <p:attrNameLst>
                                          <p:attrName>style.rotation</p:attrName>
                                        </p:attrNameLst>
                                      </p:cBhvr>
                                      <p:tavLst>
                                        <p:tav tm="0">
                                          <p:val>
                                            <p:fltVal val="90"/>
                                          </p:val>
                                        </p:tav>
                                        <p:tav tm="100000">
                                          <p:val>
                                            <p:fltVal val="0"/>
                                          </p:val>
                                        </p:tav>
                                      </p:tavLst>
                                    </p:anim>
                                    <p:animEffect transition="in" filter="fade">
                                      <p:cBhvr>
                                        <p:cTn id="57" dur="400"/>
                                        <p:tgtEl>
                                          <p:spTgt spid="28684"/>
                                        </p:tgtEl>
                                      </p:cBhvr>
                                    </p:animEffect>
                                  </p:childTnLst>
                                </p:cTn>
                              </p:par>
                              <p:par>
                                <p:cTn id="58" presetID="31" presetClass="entr" presetSubtype="0" fill="hold" grpId="0" nodeType="withEffect">
                                  <p:stCondLst>
                                    <p:cond delay="20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400" fill="hold"/>
                                        <p:tgtEl>
                                          <p:spTgt spid="28685"/>
                                        </p:tgtEl>
                                        <p:attrNameLst>
                                          <p:attrName>ppt_w</p:attrName>
                                        </p:attrNameLst>
                                      </p:cBhvr>
                                      <p:tavLst>
                                        <p:tav tm="0">
                                          <p:val>
                                            <p:fltVal val="0"/>
                                          </p:val>
                                        </p:tav>
                                        <p:tav tm="100000">
                                          <p:val>
                                            <p:strVal val="#ppt_w"/>
                                          </p:val>
                                        </p:tav>
                                      </p:tavLst>
                                    </p:anim>
                                    <p:anim calcmode="lin" valueType="num">
                                      <p:cBhvr>
                                        <p:cTn id="61" dur="400" fill="hold"/>
                                        <p:tgtEl>
                                          <p:spTgt spid="28685"/>
                                        </p:tgtEl>
                                        <p:attrNameLst>
                                          <p:attrName>ppt_h</p:attrName>
                                        </p:attrNameLst>
                                      </p:cBhvr>
                                      <p:tavLst>
                                        <p:tav tm="0">
                                          <p:val>
                                            <p:fltVal val="0"/>
                                          </p:val>
                                        </p:tav>
                                        <p:tav tm="100000">
                                          <p:val>
                                            <p:strVal val="#ppt_h"/>
                                          </p:val>
                                        </p:tav>
                                      </p:tavLst>
                                    </p:anim>
                                    <p:anim calcmode="lin" valueType="num">
                                      <p:cBhvr>
                                        <p:cTn id="62" dur="400" fill="hold"/>
                                        <p:tgtEl>
                                          <p:spTgt spid="28685"/>
                                        </p:tgtEl>
                                        <p:attrNameLst>
                                          <p:attrName>style.rotation</p:attrName>
                                        </p:attrNameLst>
                                      </p:cBhvr>
                                      <p:tavLst>
                                        <p:tav tm="0">
                                          <p:val>
                                            <p:fltVal val="90"/>
                                          </p:val>
                                        </p:tav>
                                        <p:tav tm="100000">
                                          <p:val>
                                            <p:fltVal val="0"/>
                                          </p:val>
                                        </p:tav>
                                      </p:tavLst>
                                    </p:anim>
                                    <p:animEffect transition="in" filter="fade">
                                      <p:cBhvr>
                                        <p:cTn id="63" dur="400"/>
                                        <p:tgtEl>
                                          <p:spTgt spid="28685"/>
                                        </p:tgtEl>
                                      </p:cBhvr>
                                    </p:animEffect>
                                  </p:childTnLst>
                                </p:cTn>
                              </p:par>
                            </p:childTnLst>
                          </p:cTn>
                        </p:par>
                        <p:par>
                          <p:cTn id="64" fill="hold" nodeType="afterGroup">
                            <p:stCondLst>
                              <p:cond delay="2980"/>
                            </p:stCondLst>
                            <p:childTnLst>
                              <p:par>
                                <p:cTn id="65" presetID="1" presetClass="entr" presetSubtype="0" fill="hold" grpId="0" nodeType="afterEffect">
                                  <p:stCondLst>
                                    <p:cond delay="0"/>
                                  </p:stCondLst>
                                  <p:childTnLst>
                                    <p:set>
                                      <p:cBhvr>
                                        <p:cTn id="66" dur="1" fill="hold">
                                          <p:stCondLst>
                                            <p:cond delay="0"/>
                                          </p:stCondLst>
                                        </p:cTn>
                                        <p:tgtEl>
                                          <p:spTgt spid="28687"/>
                                        </p:tgtEl>
                                        <p:attrNameLst>
                                          <p:attrName>style.visibility</p:attrName>
                                        </p:attrNameLst>
                                      </p:cBhvr>
                                      <p:to>
                                        <p:strVal val="visible"/>
                                      </p:to>
                                    </p:set>
                                  </p:childTnLst>
                                </p:cTn>
                              </p:par>
                              <p:par>
                                <p:cTn id="67" presetID="35" presetClass="path" presetSubtype="0" accel="50000" decel="50000" fill="hold" grpId="1" nodeType="withEffect">
                                  <p:stCondLst>
                                    <p:cond delay="0"/>
                                  </p:stCondLst>
                                  <p:childTnLst>
                                    <p:animMotion origin="layout" path="M 1.94444E-6 4.07031E-7 L 0.39132 0.09806 " pathEditMode="relative" rAng="0" ptsTypes="AA">
                                      <p:cBhvr>
                                        <p:cTn id="68" dur="500" spd="-99900" fill="hold"/>
                                        <p:tgtEl>
                                          <p:spTgt spid="28687"/>
                                        </p:tgtEl>
                                        <p:attrNameLst>
                                          <p:attrName>ppt_x,ppt_y</p:attrName>
                                        </p:attrNameLst>
                                      </p:cBhvr>
                                      <p:rCtr x="19600" y="4900"/>
                                    </p:animMotion>
                                  </p:childTnLst>
                                </p:cTn>
                              </p:par>
                              <p:par>
                                <p:cTn id="69" presetID="1" presetClass="entr" presetSubtype="0" fill="hold" grpId="0" nodeType="withEffect">
                                  <p:stCondLst>
                                    <p:cond delay="0"/>
                                  </p:stCondLst>
                                  <p:childTnLst>
                                    <p:set>
                                      <p:cBhvr>
                                        <p:cTn id="70" dur="1" fill="hold">
                                          <p:stCondLst>
                                            <p:cond delay="0"/>
                                          </p:stCondLst>
                                        </p:cTn>
                                        <p:tgtEl>
                                          <p:spTgt spid="28688"/>
                                        </p:tgtEl>
                                        <p:attrNameLst>
                                          <p:attrName>style.visibility</p:attrName>
                                        </p:attrNameLst>
                                      </p:cBhvr>
                                      <p:to>
                                        <p:strVal val="visible"/>
                                      </p:to>
                                    </p:set>
                                  </p:childTnLst>
                                </p:cTn>
                              </p:par>
                              <p:par>
                                <p:cTn id="71" presetID="35" presetClass="path" presetSubtype="0" accel="50000" decel="50000" fill="hold" grpId="1" nodeType="withEffect">
                                  <p:stCondLst>
                                    <p:cond delay="0"/>
                                  </p:stCondLst>
                                  <p:childTnLst>
                                    <p:animMotion origin="layout" path="M -1.94444E-6 -2.22222E-6 L -0.38194 -0.11227 " pathEditMode="relative" rAng="0" ptsTypes="AA">
                                      <p:cBhvr>
                                        <p:cTn id="72" dur="500" spd="-99900" fill="hold"/>
                                        <p:tgtEl>
                                          <p:spTgt spid="28688"/>
                                        </p:tgtEl>
                                        <p:attrNameLst>
                                          <p:attrName>ppt_x,ppt_y</p:attrName>
                                        </p:attrNameLst>
                                      </p:cBhvr>
                                      <p:rCtr x="-19000" y="-5500"/>
                                    </p:animMotion>
                                  </p:childTnLst>
                                </p:cTn>
                              </p:par>
                              <p:par>
                                <p:cTn id="73" presetID="10" presetClass="entr" presetSubtype="0" fill="hold" grpId="0" nodeType="withEffect">
                                  <p:stCondLst>
                                    <p:cond delay="0"/>
                                  </p:stCondLst>
                                  <p:childTnLst>
                                    <p:set>
                                      <p:cBhvr>
                                        <p:cTn id="74" dur="1" fill="hold">
                                          <p:stCondLst>
                                            <p:cond delay="0"/>
                                          </p:stCondLst>
                                        </p:cTn>
                                        <p:tgtEl>
                                          <p:spTgt spid="28676"/>
                                        </p:tgtEl>
                                        <p:attrNameLst>
                                          <p:attrName>style.visibility</p:attrName>
                                        </p:attrNameLst>
                                      </p:cBhvr>
                                      <p:to>
                                        <p:strVal val="visible"/>
                                      </p:to>
                                    </p:set>
                                    <p:anim calcmode="lin" valueType="num">
                                      <p:cBhvr>
                                        <p:cTn id="75" dur="500" fill="hold"/>
                                        <p:tgtEl>
                                          <p:spTgt spid="28676"/>
                                        </p:tgtEl>
                                        <p:attrNameLst>
                                          <p:attrName>ppt_w</p:attrName>
                                        </p:attrNameLst>
                                      </p:cBhvr>
                                      <p:tavLst>
                                        <p:tav tm="0">
                                          <p:val>
                                            <p:fltVal val="0"/>
                                          </p:val>
                                        </p:tav>
                                        <p:tav tm="100000">
                                          <p:val>
                                            <p:strVal val="#ppt_w"/>
                                          </p:val>
                                        </p:tav>
                                      </p:tavLst>
                                    </p:anim>
                                    <p:anim calcmode="lin" valueType="num">
                                      <p:cBhvr>
                                        <p:cTn id="76" dur="500" fill="hold"/>
                                        <p:tgtEl>
                                          <p:spTgt spid="28676"/>
                                        </p:tgtEl>
                                        <p:attrNameLst>
                                          <p:attrName>ppt_h</p:attrName>
                                        </p:attrNameLst>
                                      </p:cBhvr>
                                      <p:tavLst>
                                        <p:tav tm="0">
                                          <p:val>
                                            <p:fltVal val="0"/>
                                          </p:val>
                                        </p:tav>
                                        <p:tav tm="100000">
                                          <p:val>
                                            <p:strVal val="#ppt_h"/>
                                          </p:val>
                                        </p:tav>
                                      </p:tavLst>
                                    </p:anim>
                                    <p:animEffect transition="in" filter="fade">
                                      <p:cBhvr>
                                        <p:cTn id="77" dur="500"/>
                                        <p:tgtEl>
                                          <p:spTgt spid="28676"/>
                                        </p:tgtEl>
                                      </p:cBhvr>
                                    </p:animEffect>
                                  </p:childTnLst>
                                </p:cTn>
                              </p:par>
                            </p:childTnLst>
                          </p:cTn>
                        </p:par>
                        <p:par>
                          <p:cTn id="78" fill="hold" nodeType="afterGroup">
                            <p:stCondLst>
                              <p:cond delay="3480"/>
                            </p:stCondLst>
                            <p:childTnLst>
                              <p:par>
                                <p:cTn id="79" presetID="22" presetClass="entr" presetSubtype="1" fill="hold" nodeType="afterEffect">
                                  <p:stCondLst>
                                    <p:cond delay="0"/>
                                  </p:stCondLst>
                                  <p:childTnLst>
                                    <p:set>
                                      <p:cBhvr>
                                        <p:cTn id="80" dur="1" fill="hold">
                                          <p:stCondLst>
                                            <p:cond delay="0"/>
                                          </p:stCondLst>
                                        </p:cTn>
                                        <p:tgtEl>
                                          <p:spTgt spid="28686">
                                            <p:txEl>
                                              <p:pRg st="0" end="0"/>
                                            </p:txEl>
                                          </p:spTgt>
                                        </p:tgtEl>
                                        <p:attrNameLst>
                                          <p:attrName>style.visibility</p:attrName>
                                        </p:attrNameLst>
                                      </p:cBhvr>
                                      <p:to>
                                        <p:strVal val="visible"/>
                                      </p:to>
                                    </p:set>
                                    <p:animEffect transition="in" filter="wipe(up)">
                                      <p:cBhvr>
                                        <p:cTn id="81" dur="500"/>
                                        <p:tgtEl>
                                          <p:spTgt spid="28686">
                                            <p:txEl>
                                              <p:pRg st="0" end="0"/>
                                            </p:txEl>
                                          </p:spTgt>
                                        </p:tgtEl>
                                      </p:cBhvr>
                                    </p:animEffect>
                                  </p:childTnLst>
                                </p:cTn>
                              </p:par>
                              <p:par>
                                <p:cTn id="82" presetID="22" presetClass="entr" presetSubtype="1" fill="hold" nodeType="withEffect">
                                  <p:stCondLst>
                                    <p:cond delay="0"/>
                                  </p:stCondLst>
                                  <p:childTnLst>
                                    <p:set>
                                      <p:cBhvr>
                                        <p:cTn id="83" dur="1" fill="hold">
                                          <p:stCondLst>
                                            <p:cond delay="0"/>
                                          </p:stCondLst>
                                        </p:cTn>
                                        <p:tgtEl>
                                          <p:spTgt spid="28686">
                                            <p:txEl>
                                              <p:pRg st="1" end="1"/>
                                            </p:txEl>
                                          </p:spTgt>
                                        </p:tgtEl>
                                        <p:attrNameLst>
                                          <p:attrName>style.visibility</p:attrName>
                                        </p:attrNameLst>
                                      </p:cBhvr>
                                      <p:to>
                                        <p:strVal val="visible"/>
                                      </p:to>
                                    </p:set>
                                    <p:animEffect transition="in" filter="wipe(up)">
                                      <p:cBhvr>
                                        <p:cTn id="84" dur="500"/>
                                        <p:tgtEl>
                                          <p:spTgt spid="286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nimBg="1"/>
      <p:bldP spid="28676" grpId="0" animBg="1" autoUpdateAnimBg="0"/>
      <p:bldP spid="28677" grpId="0" animBg="1"/>
      <p:bldP spid="28679" grpId="0" animBg="1"/>
      <p:bldP spid="28681" grpId="0" animBg="1"/>
      <p:bldP spid="28683" grpId="0" autoUpdateAnimBg="0"/>
      <p:bldP spid="28684" grpId="0" autoUpdateAnimBg="0"/>
      <p:bldP spid="28685" grpId="0" autoUpdateAnimBg="0"/>
      <p:bldP spid="28687" grpId="0" animBg="1"/>
      <p:bldP spid="28687" grpId="1" animBg="1"/>
      <p:bldP spid="28688" grpId="0" animBg="1"/>
      <p:bldP spid="2868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4.3 </a:t>
            </a:r>
            <a:r>
              <a:rPr lang="zh-CN" altLang="en-US" sz="3000" b="1">
                <a:solidFill>
                  <a:schemeClr val="accent1"/>
                </a:solidFill>
                <a:latin typeface="微软雅黑" panose="020B0503020204020204" pitchFamily="34" charset="-122"/>
                <a:ea typeface="微软雅黑" panose="020B0503020204020204" pitchFamily="34" charset="-122"/>
              </a:rPr>
              <a:t>应用前景</a:t>
            </a:r>
          </a:p>
        </p:txBody>
      </p:sp>
      <p:sp>
        <p:nvSpPr>
          <p:cNvPr id="2969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Rectangle 18"/>
          <p:cNvSpPr>
            <a:spLocks noChangeArrowheads="1"/>
          </p:cNvSpPr>
          <p:nvPr/>
        </p:nvSpPr>
        <p:spPr bwMode="auto">
          <a:xfrm>
            <a:off x="7178675" y="995363"/>
            <a:ext cx="4319588" cy="53705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1" name="Rectangle 15"/>
          <p:cNvSpPr>
            <a:spLocks noChangeArrowheads="1"/>
          </p:cNvSpPr>
          <p:nvPr/>
        </p:nvSpPr>
        <p:spPr bwMode="auto">
          <a:xfrm>
            <a:off x="1036638" y="5030788"/>
            <a:ext cx="5853112" cy="1366837"/>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Rectangle 11"/>
          <p:cNvSpPr>
            <a:spLocks noChangeArrowheads="1"/>
          </p:cNvSpPr>
          <p:nvPr/>
        </p:nvSpPr>
        <p:spPr bwMode="auto">
          <a:xfrm>
            <a:off x="1036638" y="3152775"/>
            <a:ext cx="5853112" cy="1366838"/>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Rectangle 8"/>
          <p:cNvSpPr>
            <a:spLocks noChangeArrowheads="1"/>
          </p:cNvSpPr>
          <p:nvPr/>
        </p:nvSpPr>
        <p:spPr bwMode="auto">
          <a:xfrm>
            <a:off x="1036638" y="977900"/>
            <a:ext cx="5853112" cy="1779588"/>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4" name="Freeform 6"/>
          <p:cNvSpPr>
            <a:spLocks/>
          </p:cNvSpPr>
          <p:nvPr/>
        </p:nvSpPr>
        <p:spPr bwMode="auto">
          <a:xfrm>
            <a:off x="954088" y="297815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7"/>
          <p:cNvSpPr>
            <a:spLocks/>
          </p:cNvSpPr>
          <p:nvPr/>
        </p:nvSpPr>
        <p:spPr bwMode="auto">
          <a:xfrm>
            <a:off x="954088" y="823913"/>
            <a:ext cx="82550" cy="469900"/>
          </a:xfrm>
          <a:custGeom>
            <a:avLst/>
            <a:gdLst>
              <a:gd name="T0" fmla="*/ 0 w 102"/>
              <a:gd name="T1" fmla="*/ 0 h 474"/>
              <a:gd name="T2" fmla="*/ 82550 w 102"/>
              <a:gd name="T3" fmla="*/ 107066 h 474"/>
              <a:gd name="T4" fmla="*/ 82550 w 102"/>
              <a:gd name="T5" fmla="*/ 469900 h 474"/>
              <a:gd name="T6" fmla="*/ 0 w 102"/>
              <a:gd name="T7" fmla="*/ 362834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9"/>
          <p:cNvSpPr>
            <a:spLocks/>
          </p:cNvSpPr>
          <p:nvPr/>
        </p:nvSpPr>
        <p:spPr bwMode="auto">
          <a:xfrm>
            <a:off x="954088" y="823913"/>
            <a:ext cx="2062162" cy="363537"/>
          </a:xfrm>
          <a:custGeom>
            <a:avLst/>
            <a:gdLst>
              <a:gd name="T0" fmla="*/ 0 w 2547"/>
              <a:gd name="T1" fmla="*/ 0 h 366"/>
              <a:gd name="T2" fmla="*/ 2062162 w 2547"/>
              <a:gd name="T3" fmla="*/ 0 h 366"/>
              <a:gd name="T4" fmla="*/ 1943144 w 2547"/>
              <a:gd name="T5" fmla="*/ 183755 h 366"/>
              <a:gd name="T6" fmla="*/ 2062162 w 2547"/>
              <a:gd name="T7" fmla="*/ 363537 h 366"/>
              <a:gd name="T8" fmla="*/ 0 w 2547"/>
              <a:gd name="T9" fmla="*/ 363537 h 366"/>
              <a:gd name="T10" fmla="*/ 0 w 2547"/>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7" h="366">
                <a:moveTo>
                  <a:pt x="0" y="0"/>
                </a:moveTo>
                <a:lnTo>
                  <a:pt x="2547" y="0"/>
                </a:lnTo>
                <a:lnTo>
                  <a:pt x="2400" y="185"/>
                </a:lnTo>
                <a:lnTo>
                  <a:pt x="2547"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12"/>
          <p:cNvSpPr>
            <a:spLocks/>
          </p:cNvSpPr>
          <p:nvPr/>
        </p:nvSpPr>
        <p:spPr bwMode="auto">
          <a:xfrm>
            <a:off x="954088" y="297815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14"/>
          <p:cNvSpPr>
            <a:spLocks/>
          </p:cNvSpPr>
          <p:nvPr/>
        </p:nvSpPr>
        <p:spPr bwMode="auto">
          <a:xfrm>
            <a:off x="954088" y="487680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16"/>
          <p:cNvSpPr>
            <a:spLocks/>
          </p:cNvSpPr>
          <p:nvPr/>
        </p:nvSpPr>
        <p:spPr bwMode="auto">
          <a:xfrm>
            <a:off x="954088" y="487680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TextBox 15"/>
          <p:cNvSpPr txBox="1">
            <a:spLocks noChangeArrowheads="1"/>
          </p:cNvSpPr>
          <p:nvPr/>
        </p:nvSpPr>
        <p:spPr bwMode="auto">
          <a:xfrm>
            <a:off x="1169988" y="796925"/>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应用前景一</a:t>
            </a:r>
          </a:p>
        </p:txBody>
      </p:sp>
      <p:sp>
        <p:nvSpPr>
          <p:cNvPr id="29711" name="TextBox 16"/>
          <p:cNvSpPr txBox="1">
            <a:spLocks noChangeArrowheads="1"/>
          </p:cNvSpPr>
          <p:nvPr/>
        </p:nvSpPr>
        <p:spPr bwMode="auto">
          <a:xfrm>
            <a:off x="1169988" y="295275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应用前景二</a:t>
            </a:r>
          </a:p>
        </p:txBody>
      </p:sp>
      <p:sp>
        <p:nvSpPr>
          <p:cNvPr id="29712" name="TextBox 17"/>
          <p:cNvSpPr txBox="1">
            <a:spLocks noChangeArrowheads="1"/>
          </p:cNvSpPr>
          <p:nvPr/>
        </p:nvSpPr>
        <p:spPr bwMode="auto">
          <a:xfrm>
            <a:off x="1169988" y="48688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应用前景三</a:t>
            </a:r>
          </a:p>
        </p:txBody>
      </p:sp>
      <p:sp>
        <p:nvSpPr>
          <p:cNvPr id="29713" name="TextBox 18"/>
          <p:cNvSpPr txBox="1">
            <a:spLocks noChangeArrowheads="1"/>
          </p:cNvSpPr>
          <p:nvPr/>
        </p:nvSpPr>
        <p:spPr bwMode="auto">
          <a:xfrm>
            <a:off x="1228725" y="1293813"/>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a:t>
            </a:r>
          </a:p>
        </p:txBody>
      </p:sp>
      <p:sp>
        <p:nvSpPr>
          <p:cNvPr id="29714" name="TextBox 19"/>
          <p:cNvSpPr txBox="1">
            <a:spLocks noChangeArrowheads="1"/>
          </p:cNvSpPr>
          <p:nvPr/>
        </p:nvSpPr>
        <p:spPr bwMode="auto">
          <a:xfrm>
            <a:off x="1228725" y="3441700"/>
            <a:ext cx="5302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a:t>
            </a:r>
          </a:p>
        </p:txBody>
      </p:sp>
      <p:sp>
        <p:nvSpPr>
          <p:cNvPr id="29715" name="TextBox 20"/>
          <p:cNvSpPr txBox="1">
            <a:spLocks noChangeArrowheads="1"/>
          </p:cNvSpPr>
          <p:nvPr/>
        </p:nvSpPr>
        <p:spPr bwMode="auto">
          <a:xfrm>
            <a:off x="1228725" y="5324475"/>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nodeType="afterGroup">
                            <p:stCondLst>
                              <p:cond delay="98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680"/>
                            </p:stCondLst>
                            <p:childTnLst>
                              <p:par>
                                <p:cTn id="33" presetID="22" presetClass="entr" presetSubtype="2" fill="hold" grpId="0"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nodeType="afterGroup">
                            <p:stCondLst>
                              <p:cond delay="1980"/>
                            </p:stCondLst>
                            <p:childTnLst>
                              <p:par>
                                <p:cTn id="37" presetID="22" presetClass="entr" presetSubtype="8" fill="hold" grpId="0"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nodeType="afterGroup">
                            <p:stCondLst>
                              <p:cond delay="248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nodeType="afterGroup">
                            <p:stCondLst>
                              <p:cond delay="278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nodeType="afterGroup">
                            <p:stCondLst>
                              <p:cond delay="3280"/>
                            </p:stCondLst>
                            <p:childTnLst>
                              <p:par>
                                <p:cTn id="52" presetID="22" presetClass="entr" presetSubtype="2" fill="hold" grpId="0"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nodeType="afterGroup">
                            <p:stCondLst>
                              <p:cond delay="3580"/>
                            </p:stCondLst>
                            <p:childTnLst>
                              <p:par>
                                <p:cTn id="56" presetID="22" presetClass="entr" presetSubtype="8" fill="hold" grpId="0"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nodeType="afterGroup">
                            <p:stCondLst>
                              <p:cond delay="408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nodeType="afterGroup">
                            <p:stCondLst>
                              <p:cond delay="438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nodeType="afterGroup">
                            <p:stCondLst>
                              <p:cond delay="4880"/>
                            </p:stCondLst>
                            <p:childTnLst>
                              <p:par>
                                <p:cTn id="71" presetID="22" presetClass="entr" presetSubtype="2" fill="hold" grpId="0"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nodeType="afterGroup">
                            <p:stCondLst>
                              <p:cond delay="5180"/>
                            </p:stCondLst>
                            <p:childTnLst>
                              <p:par>
                                <p:cTn id="75" presetID="22" presetClass="entr" presetSubtype="8" fill="hold" grpId="0"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nodeType="afterGroup">
                            <p:stCondLst>
                              <p:cond delay="568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nodeType="afterGroup">
                            <p:stCondLst>
                              <p:cond delay="598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nodeType="afterGroup">
                            <p:stCondLst>
                              <p:cond delay="6480"/>
                            </p:stCondLst>
                            <p:childTnLst>
                              <p:par>
                                <p:cTn id="90" presetID="42" presetClass="entr" presetSubtype="0" fill="hold" grpId="0" nodeType="afterEffect">
                                  <p:stCondLst>
                                    <p:cond delay="0"/>
                                  </p:stCondLst>
                                  <p:childTnLst>
                                    <p:set>
                                      <p:cBhvr>
                                        <p:cTn id="91" dur="1" fill="hold">
                                          <p:stCondLst>
                                            <p:cond delay="0"/>
                                          </p:stCondLst>
                                        </p:cTn>
                                        <p:tgtEl>
                                          <p:spTgt spid="29700"/>
                                        </p:tgtEl>
                                        <p:attrNameLst>
                                          <p:attrName>style.visibility</p:attrName>
                                        </p:attrNameLst>
                                      </p:cBhvr>
                                      <p:to>
                                        <p:strVal val="visible"/>
                                      </p:to>
                                    </p:set>
                                    <p:animEffect transition="in" filter="fade">
                                      <p:cBhvr>
                                        <p:cTn id="92" dur="500"/>
                                        <p:tgtEl>
                                          <p:spTgt spid="29700"/>
                                        </p:tgtEl>
                                      </p:cBhvr>
                                    </p:animEffect>
                                    <p:anim calcmode="lin" valueType="num">
                                      <p:cBhvr>
                                        <p:cTn id="93" dur="500" fill="hold"/>
                                        <p:tgtEl>
                                          <p:spTgt spid="29700"/>
                                        </p:tgtEl>
                                        <p:attrNameLst>
                                          <p:attrName>ppt_x</p:attrName>
                                        </p:attrNameLst>
                                      </p:cBhvr>
                                      <p:tavLst>
                                        <p:tav tm="0">
                                          <p:val>
                                            <p:strVal val="#ppt_x"/>
                                          </p:val>
                                        </p:tav>
                                        <p:tav tm="100000">
                                          <p:val>
                                            <p:strVal val="#ppt_x"/>
                                          </p:val>
                                        </p:tav>
                                      </p:tavLst>
                                    </p:anim>
                                    <p:anim calcmode="lin" valueType="num">
                                      <p:cBhvr>
                                        <p:cTn id="94" dur="5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nimBg="1"/>
      <p:bldP spid="29700" grpId="0" animBg="1" autoUpdateAnimBg="0"/>
      <p:bldP spid="29701" grpId="0" animBg="1" autoUpdateAnimBg="0"/>
      <p:bldP spid="29702" grpId="0" animBg="1" autoUpdateAnimBg="0"/>
      <p:bldP spid="29703" grpId="0" animBg="1" autoUpdateAnimBg="0"/>
      <p:bldP spid="29704" grpId="0" animBg="1"/>
      <p:bldP spid="29705" grpId="0" animBg="1"/>
      <p:bldP spid="29706" grpId="0" animBg="1"/>
      <p:bldP spid="29707" grpId="0" animBg="1"/>
      <p:bldP spid="29708" grpId="0" animBg="1"/>
      <p:bldP spid="29709" grpId="0" animBg="1"/>
      <p:bldP spid="29710" grpId="0" autoUpdateAnimBg="0"/>
      <p:bldP spid="29711" grpId="0" autoUpdateAnimBg="0"/>
      <p:bldP spid="29712" grpId="0" autoUpdateAnimBg="0"/>
      <p:bldP spid="29713" grpId="0" autoUpdateAnimBg="0"/>
      <p:bldP spid="29714" grpId="0" autoUpdateAnimBg="0"/>
      <p:bldP spid="2971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0723"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4"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相关建议和结论</a:t>
            </a:r>
          </a:p>
        </p:txBody>
      </p:sp>
      <p:sp>
        <p:nvSpPr>
          <p:cNvPr id="30725"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5</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bwMode="auto">
          <a:xfrm>
            <a:off x="5376863" y="850900"/>
            <a:ext cx="1511300" cy="1277938"/>
          </a:xfrm>
          <a:custGeom>
            <a:avLst/>
            <a:gdLst>
              <a:gd name="T0" fmla="*/ 1341013 w 923"/>
              <a:gd name="T1" fmla="*/ 0 h 771"/>
              <a:gd name="T2" fmla="*/ 1511300 w 923"/>
              <a:gd name="T3" fmla="*/ 172381 h 771"/>
              <a:gd name="T4" fmla="*/ 1460541 w 923"/>
              <a:gd name="T5" fmla="*/ 639798 h 771"/>
              <a:gd name="T6" fmla="*/ 1206748 w 923"/>
              <a:gd name="T7" fmla="*/ 689523 h 771"/>
              <a:gd name="T8" fmla="*/ 956229 w 923"/>
              <a:gd name="T9" fmla="*/ 1002792 h 771"/>
              <a:gd name="T10" fmla="*/ 956229 w 923"/>
              <a:gd name="T11" fmla="*/ 689523 h 771"/>
              <a:gd name="T12" fmla="*/ 821964 w 923"/>
              <a:gd name="T13" fmla="*/ 609963 h 771"/>
              <a:gd name="T14" fmla="*/ 1034823 w 923"/>
              <a:gd name="T15" fmla="*/ 609963 h 771"/>
              <a:gd name="T16" fmla="*/ 1034823 w 923"/>
              <a:gd name="T17" fmla="*/ 779028 h 771"/>
              <a:gd name="T18" fmla="*/ 1169088 w 923"/>
              <a:gd name="T19" fmla="*/ 609963 h 771"/>
              <a:gd name="T20" fmla="*/ 1341013 w 923"/>
              <a:gd name="T21" fmla="*/ 609963 h 771"/>
              <a:gd name="T22" fmla="*/ 1432706 w 923"/>
              <a:gd name="T23" fmla="*/ 518800 h 771"/>
              <a:gd name="T24" fmla="*/ 1404870 w 923"/>
              <a:gd name="T25" fmla="*/ 107738 h 771"/>
              <a:gd name="T26" fmla="*/ 496126 w 923"/>
              <a:gd name="T27" fmla="*/ 79560 h 771"/>
              <a:gd name="T28" fmla="*/ 404432 w 923"/>
              <a:gd name="T29" fmla="*/ 172381 h 771"/>
              <a:gd name="T30" fmla="*/ 370047 w 923"/>
              <a:gd name="T31" fmla="*/ 590073 h 771"/>
              <a:gd name="T32" fmla="*/ 325838 w 923"/>
              <a:gd name="T33" fmla="*/ 518800 h 771"/>
              <a:gd name="T34" fmla="*/ 376597 w 923"/>
              <a:gd name="T35" fmla="*/ 51383 h 771"/>
              <a:gd name="T36" fmla="*/ 212859 w 923"/>
              <a:gd name="T37" fmla="*/ 570182 h 771"/>
              <a:gd name="T38" fmla="*/ 73682 w 923"/>
              <a:gd name="T39" fmla="*/ 711071 h 771"/>
              <a:gd name="T40" fmla="*/ 352036 w 923"/>
              <a:gd name="T41" fmla="*/ 711071 h 771"/>
              <a:gd name="T42" fmla="*/ 596006 w 923"/>
              <a:gd name="T43" fmla="*/ 439239 h 771"/>
              <a:gd name="T44" fmla="*/ 427356 w 923"/>
              <a:gd name="T45" fmla="*/ 609963 h 771"/>
              <a:gd name="T46" fmla="*/ 763018 w 923"/>
              <a:gd name="T47" fmla="*/ 609963 h 771"/>
              <a:gd name="T48" fmla="*/ 448642 w 923"/>
              <a:gd name="T49" fmla="*/ 1239815 h 771"/>
              <a:gd name="T50" fmla="*/ 448642 w 923"/>
              <a:gd name="T51" fmla="*/ 996162 h 771"/>
              <a:gd name="T52" fmla="*/ 466653 w 923"/>
              <a:gd name="T53" fmla="*/ 1239815 h 771"/>
              <a:gd name="T54" fmla="*/ 730271 w 923"/>
              <a:gd name="T55" fmla="*/ 1277938 h 771"/>
              <a:gd name="T56" fmla="*/ 730271 w 923"/>
              <a:gd name="T57" fmla="*/ 996162 h 771"/>
              <a:gd name="T58" fmla="*/ 748282 w 923"/>
              <a:gd name="T59" fmla="*/ 1239815 h 771"/>
              <a:gd name="T60" fmla="*/ 854711 w 923"/>
              <a:gd name="T61" fmla="*/ 908314 h 771"/>
              <a:gd name="T62" fmla="*/ 443729 w 923"/>
              <a:gd name="T63" fmla="*/ 800576 h 771"/>
              <a:gd name="T64" fmla="*/ 338937 w 923"/>
              <a:gd name="T65" fmla="*/ 1239815 h 771"/>
              <a:gd name="T66" fmla="*/ 90056 w 923"/>
              <a:gd name="T67" fmla="*/ 1231528 h 771"/>
              <a:gd name="T68" fmla="*/ 90056 w 923"/>
              <a:gd name="T69" fmla="*/ 1030969 h 771"/>
              <a:gd name="T70" fmla="*/ 106430 w 923"/>
              <a:gd name="T71" fmla="*/ 1231528 h 771"/>
              <a:gd name="T72" fmla="*/ 284904 w 923"/>
              <a:gd name="T73" fmla="*/ 1254733 h 771"/>
              <a:gd name="T74" fmla="*/ 289816 w 923"/>
              <a:gd name="T75" fmla="*/ 868534 h 771"/>
              <a:gd name="T76" fmla="*/ 0 w 923"/>
              <a:gd name="T77" fmla="*/ 956382 h 771"/>
              <a:gd name="T78" fmla="*/ 90056 w 923"/>
              <a:gd name="T79" fmla="*/ 123152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1" name="TextBox 22"/>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主要问分析</a:t>
            </a:r>
          </a:p>
        </p:txBody>
      </p:sp>
      <p:sp>
        <p:nvSpPr>
          <p:cNvPr id="30732" name="TextBox 23"/>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问题评估</a:t>
            </a:r>
          </a:p>
        </p:txBody>
      </p:sp>
      <p:sp>
        <p:nvSpPr>
          <p:cNvPr id="30733" name="TextBox 24"/>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相关建议</a:t>
            </a:r>
          </a:p>
        </p:txBody>
      </p:sp>
      <p:sp>
        <p:nvSpPr>
          <p:cNvPr id="30734"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5" name="TextBox 26"/>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论文总结</a:t>
            </a:r>
          </a:p>
        </p:txBody>
      </p:sp>
      <p:sp>
        <p:nvSpPr>
          <p:cNvPr id="30736" name="TextBox 27"/>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亮点与不足</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nodeType="afterGroup">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nodeType="afterGroup">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30727"/>
                                        </p:tgtEl>
                                        <p:attrNameLst>
                                          <p:attrName>style.visibility</p:attrName>
                                        </p:attrNameLst>
                                      </p:cBhvr>
                                      <p:to>
                                        <p:strVal val="visible"/>
                                      </p:to>
                                    </p:set>
                                    <p:anim calcmode="lin" valueType="num">
                                      <p:cBhvr additive="base">
                                        <p:cTn id="29" dur="500" fill="hold"/>
                                        <p:tgtEl>
                                          <p:spTgt spid="30727"/>
                                        </p:tgtEl>
                                        <p:attrNameLst>
                                          <p:attrName>ppt_x</p:attrName>
                                        </p:attrNameLst>
                                      </p:cBhvr>
                                      <p:tavLst>
                                        <p:tav tm="0">
                                          <p:val>
                                            <p:strVal val="0-#ppt_w/2"/>
                                          </p:val>
                                        </p:tav>
                                        <p:tav tm="100000">
                                          <p:val>
                                            <p:strVal val="#ppt_x"/>
                                          </p:val>
                                        </p:tav>
                                      </p:tavLst>
                                    </p:anim>
                                    <p:anim calcmode="lin" valueType="num">
                                      <p:cBhvr additive="base">
                                        <p:cTn id="30" dur="500" fill="hold"/>
                                        <p:tgtEl>
                                          <p:spTgt spid="3072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30728"/>
                                        </p:tgtEl>
                                        <p:attrNameLst>
                                          <p:attrName>style.visibility</p:attrName>
                                        </p:attrNameLst>
                                      </p:cBhvr>
                                      <p:to>
                                        <p:strVal val="visible"/>
                                      </p:to>
                                    </p:set>
                                    <p:anim calcmode="lin" valueType="num">
                                      <p:cBhvr additive="base">
                                        <p:cTn id="33" dur="500" fill="hold"/>
                                        <p:tgtEl>
                                          <p:spTgt spid="30728"/>
                                        </p:tgtEl>
                                        <p:attrNameLst>
                                          <p:attrName>ppt_x</p:attrName>
                                        </p:attrNameLst>
                                      </p:cBhvr>
                                      <p:tavLst>
                                        <p:tav tm="0">
                                          <p:val>
                                            <p:strVal val="0-#ppt_w/2"/>
                                          </p:val>
                                        </p:tav>
                                        <p:tav tm="100000">
                                          <p:val>
                                            <p:strVal val="#ppt_x"/>
                                          </p:val>
                                        </p:tav>
                                      </p:tavLst>
                                    </p:anim>
                                    <p:anim calcmode="lin" valueType="num">
                                      <p:cBhvr additive="base">
                                        <p:cTn id="34" dur="500" fill="hold"/>
                                        <p:tgtEl>
                                          <p:spTgt spid="3072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30729"/>
                                        </p:tgtEl>
                                        <p:attrNameLst>
                                          <p:attrName>style.visibility</p:attrName>
                                        </p:attrNameLst>
                                      </p:cBhvr>
                                      <p:to>
                                        <p:strVal val="visible"/>
                                      </p:to>
                                    </p:set>
                                    <p:anim calcmode="lin" valueType="num">
                                      <p:cBhvr additive="base">
                                        <p:cTn id="37" dur="500" fill="hold"/>
                                        <p:tgtEl>
                                          <p:spTgt spid="30729"/>
                                        </p:tgtEl>
                                        <p:attrNameLst>
                                          <p:attrName>ppt_x</p:attrName>
                                        </p:attrNameLst>
                                      </p:cBhvr>
                                      <p:tavLst>
                                        <p:tav tm="0">
                                          <p:val>
                                            <p:strVal val="0-#ppt_w/2"/>
                                          </p:val>
                                        </p:tav>
                                        <p:tav tm="100000">
                                          <p:val>
                                            <p:strVal val="#ppt_x"/>
                                          </p:val>
                                        </p:tav>
                                      </p:tavLst>
                                    </p:anim>
                                    <p:anim calcmode="lin" valueType="num">
                                      <p:cBhvr additive="base">
                                        <p:cTn id="38" dur="500" fill="hold"/>
                                        <p:tgtEl>
                                          <p:spTgt spid="3072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30730"/>
                                        </p:tgtEl>
                                        <p:attrNameLst>
                                          <p:attrName>style.visibility</p:attrName>
                                        </p:attrNameLst>
                                      </p:cBhvr>
                                      <p:to>
                                        <p:strVal val="visible"/>
                                      </p:to>
                                    </p:set>
                                    <p:anim calcmode="lin" valueType="num">
                                      <p:cBhvr additive="base">
                                        <p:cTn id="41" dur="500" fill="hold"/>
                                        <p:tgtEl>
                                          <p:spTgt spid="30730"/>
                                        </p:tgtEl>
                                        <p:attrNameLst>
                                          <p:attrName>ppt_x</p:attrName>
                                        </p:attrNameLst>
                                      </p:cBhvr>
                                      <p:tavLst>
                                        <p:tav tm="0">
                                          <p:val>
                                            <p:strVal val="0-#ppt_w/2"/>
                                          </p:val>
                                        </p:tav>
                                        <p:tav tm="100000">
                                          <p:val>
                                            <p:strVal val="#ppt_x"/>
                                          </p:val>
                                        </p:tav>
                                      </p:tavLst>
                                    </p:anim>
                                    <p:anim calcmode="lin" valueType="num">
                                      <p:cBhvr additive="base">
                                        <p:cTn id="42" dur="500" fill="hold"/>
                                        <p:tgtEl>
                                          <p:spTgt spid="3073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30734"/>
                                        </p:tgtEl>
                                        <p:attrNameLst>
                                          <p:attrName>style.visibility</p:attrName>
                                        </p:attrNameLst>
                                      </p:cBhvr>
                                      <p:to>
                                        <p:strVal val="visible"/>
                                      </p:to>
                                    </p:set>
                                    <p:anim calcmode="lin" valueType="num">
                                      <p:cBhvr additive="base">
                                        <p:cTn id="45" dur="500" fill="hold"/>
                                        <p:tgtEl>
                                          <p:spTgt spid="30734"/>
                                        </p:tgtEl>
                                        <p:attrNameLst>
                                          <p:attrName>ppt_x</p:attrName>
                                        </p:attrNameLst>
                                      </p:cBhvr>
                                      <p:tavLst>
                                        <p:tav tm="0">
                                          <p:val>
                                            <p:strVal val="0-#ppt_w/2"/>
                                          </p:val>
                                        </p:tav>
                                        <p:tav tm="100000">
                                          <p:val>
                                            <p:strVal val="#ppt_x"/>
                                          </p:val>
                                        </p:tav>
                                      </p:tavLst>
                                    </p:anim>
                                    <p:anim calcmode="lin" valueType="num">
                                      <p:cBhvr additive="base">
                                        <p:cTn id="46" dur="500" fill="hold"/>
                                        <p:tgtEl>
                                          <p:spTgt spid="30734"/>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4300"/>
                            </p:stCondLst>
                            <p:childTnLst>
                              <p:par>
                                <p:cTn id="48" presetID="22" presetClass="entr" presetSubtype="8" fill="hold" grpId="0" nodeType="afterEffect">
                                  <p:stCondLst>
                                    <p:cond delay="0"/>
                                  </p:stCondLst>
                                  <p:childTnLst>
                                    <p:set>
                                      <p:cBhvr>
                                        <p:cTn id="49" dur="1" fill="hold">
                                          <p:stCondLst>
                                            <p:cond delay="0"/>
                                          </p:stCondLst>
                                        </p:cTn>
                                        <p:tgtEl>
                                          <p:spTgt spid="30731"/>
                                        </p:tgtEl>
                                        <p:attrNameLst>
                                          <p:attrName>style.visibility</p:attrName>
                                        </p:attrNameLst>
                                      </p:cBhvr>
                                      <p:to>
                                        <p:strVal val="visible"/>
                                      </p:to>
                                    </p:set>
                                    <p:animEffect transition="in" filter="wipe(left)">
                                      <p:cBhvr>
                                        <p:cTn id="50" dur="500"/>
                                        <p:tgtEl>
                                          <p:spTgt spid="30731"/>
                                        </p:tgtEl>
                                      </p:cBhvr>
                                    </p:animEffect>
                                  </p:childTnLst>
                                </p:cTn>
                              </p:par>
                              <p:par>
                                <p:cTn id="51" presetID="22" presetClass="entr" presetSubtype="8" fill="hold" grpId="0" nodeType="withEffect">
                                  <p:stCondLst>
                                    <p:cond delay="100"/>
                                  </p:stCondLst>
                                  <p:childTnLst>
                                    <p:set>
                                      <p:cBhvr>
                                        <p:cTn id="52" dur="1" fill="hold">
                                          <p:stCondLst>
                                            <p:cond delay="0"/>
                                          </p:stCondLst>
                                        </p:cTn>
                                        <p:tgtEl>
                                          <p:spTgt spid="30732"/>
                                        </p:tgtEl>
                                        <p:attrNameLst>
                                          <p:attrName>style.visibility</p:attrName>
                                        </p:attrNameLst>
                                      </p:cBhvr>
                                      <p:to>
                                        <p:strVal val="visible"/>
                                      </p:to>
                                    </p:set>
                                    <p:animEffect transition="in" filter="wipe(left)">
                                      <p:cBhvr>
                                        <p:cTn id="53" dur="500"/>
                                        <p:tgtEl>
                                          <p:spTgt spid="30732"/>
                                        </p:tgtEl>
                                      </p:cBhvr>
                                    </p:animEffect>
                                  </p:childTnLst>
                                </p:cTn>
                              </p:par>
                              <p:par>
                                <p:cTn id="54" presetID="22" presetClass="entr" presetSubtype="8" fill="hold" grpId="0" nodeType="withEffect">
                                  <p:stCondLst>
                                    <p:cond delay="200"/>
                                  </p:stCondLst>
                                  <p:childTnLst>
                                    <p:set>
                                      <p:cBhvr>
                                        <p:cTn id="55" dur="1" fill="hold">
                                          <p:stCondLst>
                                            <p:cond delay="0"/>
                                          </p:stCondLst>
                                        </p:cTn>
                                        <p:tgtEl>
                                          <p:spTgt spid="30733"/>
                                        </p:tgtEl>
                                        <p:attrNameLst>
                                          <p:attrName>style.visibility</p:attrName>
                                        </p:attrNameLst>
                                      </p:cBhvr>
                                      <p:to>
                                        <p:strVal val="visible"/>
                                      </p:to>
                                    </p:set>
                                    <p:animEffect transition="in" filter="wipe(left)">
                                      <p:cBhvr>
                                        <p:cTn id="56" dur="500"/>
                                        <p:tgtEl>
                                          <p:spTgt spid="30733"/>
                                        </p:tgtEl>
                                      </p:cBhvr>
                                    </p:animEffect>
                                  </p:childTnLst>
                                </p:cTn>
                              </p:par>
                              <p:par>
                                <p:cTn id="57" presetID="22" presetClass="entr" presetSubtype="8" fill="hold" grpId="0" nodeType="withEffect">
                                  <p:stCondLst>
                                    <p:cond delay="300"/>
                                  </p:stCondLst>
                                  <p:childTnLst>
                                    <p:set>
                                      <p:cBhvr>
                                        <p:cTn id="58" dur="1" fill="hold">
                                          <p:stCondLst>
                                            <p:cond delay="0"/>
                                          </p:stCondLst>
                                        </p:cTn>
                                        <p:tgtEl>
                                          <p:spTgt spid="30735"/>
                                        </p:tgtEl>
                                        <p:attrNameLst>
                                          <p:attrName>style.visibility</p:attrName>
                                        </p:attrNameLst>
                                      </p:cBhvr>
                                      <p:to>
                                        <p:strVal val="visible"/>
                                      </p:to>
                                    </p:set>
                                    <p:animEffect transition="in" filter="wipe(left)">
                                      <p:cBhvr>
                                        <p:cTn id="59" dur="500"/>
                                        <p:tgtEl>
                                          <p:spTgt spid="30735"/>
                                        </p:tgtEl>
                                      </p:cBhvr>
                                    </p:animEffect>
                                  </p:childTnLst>
                                </p:cTn>
                              </p:par>
                              <p:par>
                                <p:cTn id="60" presetID="22" presetClass="entr" presetSubtype="8" fill="hold" grpId="0" nodeType="withEffect">
                                  <p:stCondLst>
                                    <p:cond delay="400"/>
                                  </p:stCondLst>
                                  <p:childTnLst>
                                    <p:set>
                                      <p:cBhvr>
                                        <p:cTn id="61" dur="1" fill="hold">
                                          <p:stCondLst>
                                            <p:cond delay="0"/>
                                          </p:stCondLst>
                                        </p:cTn>
                                        <p:tgtEl>
                                          <p:spTgt spid="30736"/>
                                        </p:tgtEl>
                                        <p:attrNameLst>
                                          <p:attrName>style.visibility</p:attrName>
                                        </p:attrNameLst>
                                      </p:cBhvr>
                                      <p:to>
                                        <p:strVal val="visible"/>
                                      </p:to>
                                    </p:set>
                                    <p:animEffect transition="in" filter="wipe(left)">
                                      <p:cBhvr>
                                        <p:cTn id="62"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autoUpdateAnimBg="0"/>
      <p:bldP spid="30723" grpId="0" animBg="1"/>
      <p:bldP spid="30724" grpId="0" autoUpdateAnimBg="0"/>
      <p:bldP spid="30725" grpId="0" autoUpdateAnimBg="0"/>
      <p:bldP spid="30726" grpId="0" animBg="1"/>
      <p:bldP spid="30727" grpId="0" animBg="1" autoUpdateAnimBg="0"/>
      <p:bldP spid="30728" grpId="0" animBg="1" autoUpdateAnimBg="0"/>
      <p:bldP spid="30729" grpId="0" animBg="1" autoUpdateAnimBg="0"/>
      <p:bldP spid="30730" grpId="0" animBg="1" autoUpdateAnimBg="0"/>
      <p:bldP spid="30731" grpId="0" autoUpdateAnimBg="0"/>
      <p:bldP spid="30732" grpId="0" autoUpdateAnimBg="0"/>
      <p:bldP spid="30733" grpId="0" autoUpdateAnimBg="0"/>
      <p:bldP spid="30734" grpId="0" animBg="1" autoUpdateAnimBg="0"/>
      <p:bldP spid="30735" grpId="0" autoUpdateAnimBg="0"/>
      <p:bldP spid="3073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5.1 </a:t>
            </a:r>
            <a:r>
              <a:rPr lang="zh-CN" altLang="en-US" sz="3000" b="1">
                <a:solidFill>
                  <a:schemeClr val="accent1"/>
                </a:solidFill>
                <a:latin typeface="微软雅黑" panose="020B0503020204020204" pitchFamily="34" charset="-122"/>
                <a:ea typeface="微软雅黑" panose="020B0503020204020204" pitchFamily="34" charset="-122"/>
              </a:rPr>
              <a:t>主要问题分析</a:t>
            </a:r>
          </a:p>
        </p:txBody>
      </p:sp>
      <p:sp>
        <p:nvSpPr>
          <p:cNvPr id="3174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TextBox 4"/>
          <p:cNvSpPr txBox="1">
            <a:spLocks noChangeArrowheads="1"/>
          </p:cNvSpPr>
          <p:nvPr/>
        </p:nvSpPr>
        <p:spPr bwMode="auto">
          <a:xfrm>
            <a:off x="5654675" y="1439863"/>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49" name="Freeform 14"/>
          <p:cNvSpPr>
            <a:spLocks/>
          </p:cNvSpPr>
          <p:nvPr/>
        </p:nvSpPr>
        <p:spPr bwMode="auto">
          <a:xfrm>
            <a:off x="4306888" y="15113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0" name="TextBox 6"/>
          <p:cNvSpPr txBox="1">
            <a:spLocks noChangeArrowheads="1"/>
          </p:cNvSpPr>
          <p:nvPr/>
        </p:nvSpPr>
        <p:spPr bwMode="auto">
          <a:xfrm>
            <a:off x="4384675" y="1665288"/>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主要问题一</a:t>
            </a:r>
          </a:p>
        </p:txBody>
      </p:sp>
      <p:sp>
        <p:nvSpPr>
          <p:cNvPr id="31751" name="TextBox 7"/>
          <p:cNvSpPr txBox="1">
            <a:spLocks noChangeArrowheads="1"/>
          </p:cNvSpPr>
          <p:nvPr/>
        </p:nvSpPr>
        <p:spPr bwMode="auto">
          <a:xfrm>
            <a:off x="5654675" y="3255963"/>
            <a:ext cx="57007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2" name="Freeform 14"/>
          <p:cNvSpPr>
            <a:spLocks/>
          </p:cNvSpPr>
          <p:nvPr/>
        </p:nvSpPr>
        <p:spPr bwMode="auto">
          <a:xfrm>
            <a:off x="4306888" y="33274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TextBox 9"/>
          <p:cNvSpPr txBox="1">
            <a:spLocks noChangeArrowheads="1"/>
          </p:cNvSpPr>
          <p:nvPr/>
        </p:nvSpPr>
        <p:spPr bwMode="auto">
          <a:xfrm>
            <a:off x="4384675" y="3543300"/>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主要问题二</a:t>
            </a:r>
          </a:p>
        </p:txBody>
      </p:sp>
      <p:sp>
        <p:nvSpPr>
          <p:cNvPr id="31754" name="TextBox 10"/>
          <p:cNvSpPr txBox="1">
            <a:spLocks noChangeArrowheads="1"/>
          </p:cNvSpPr>
          <p:nvPr/>
        </p:nvSpPr>
        <p:spPr bwMode="auto">
          <a:xfrm>
            <a:off x="5654675" y="4984750"/>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5" name="Freeform 14"/>
          <p:cNvSpPr>
            <a:spLocks/>
          </p:cNvSpPr>
          <p:nvPr/>
        </p:nvSpPr>
        <p:spPr bwMode="auto">
          <a:xfrm>
            <a:off x="4306888" y="5057775"/>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6" name="TextBox 13"/>
          <p:cNvSpPr txBox="1">
            <a:spLocks noChangeArrowheads="1"/>
          </p:cNvSpPr>
          <p:nvPr/>
        </p:nvSpPr>
        <p:spPr bwMode="auto">
          <a:xfrm>
            <a:off x="4384675" y="5273675"/>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主要问题三</a:t>
            </a:r>
          </a:p>
        </p:txBody>
      </p:sp>
      <p:pic>
        <p:nvPicPr>
          <p:cNvPr id="31757" name="Picture 2" descr="F:\快盘\商务图片\png\903642_153949082_2.png"/>
          <p:cNvPicPr>
            <a:picLocks noChangeAspect="1" noChangeArrowheads="1"/>
          </p:cNvPicPr>
          <p:nvPr/>
        </p:nvPicPr>
        <p:blipFill>
          <a:blip r:embed="rId2" cstate="screen">
            <a:extLst>
              <a:ext uri="{28A0092B-C50C-407E-A947-70E740481C1C}">
                <a14:useLocalDpi xmlns:a14="http://schemas.microsoft.com/office/drawing/2010/main"/>
              </a:ext>
            </a:extLst>
          </a:blip>
          <a:srcRect l="8713" t="11568" r="13959" b="7668"/>
          <a:stretch>
            <a:fillRect/>
          </a:stretch>
        </p:blipFill>
        <p:spPr bwMode="auto">
          <a:xfrm>
            <a:off x="636588" y="1925638"/>
            <a:ext cx="331311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nodeType="afterGroup">
                            <p:stCondLst>
                              <p:cond delay="1060"/>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2060"/>
                            </p:stCondLst>
                            <p:childTnLst>
                              <p:par>
                                <p:cTn id="26" presetID="1" presetClass="entr" presetSubtype="0" fill="hold" grpId="0"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grpId="1" nodeType="withEffect">
                                  <p:stCondLst>
                                    <p:cond delay="0"/>
                                  </p:stCondLst>
                                  <p:childTnLst>
                                    <p:animMotion origin="layout" path="M 3.33333E-6 -1.50786E-6 L -0.25 0.22132 " pathEditMode="relative" rAng="0" ptsTypes="AA">
                                      <p:cBhvr>
                                        <p:cTn id="33" dur="500" spd="-99900" fill="hold"/>
                                        <p:tgtEl>
                                          <p:spTgt spid="31749"/>
                                        </p:tgtEl>
                                        <p:attrNameLst>
                                          <p:attrName>ppt_x,ppt_y</p:attrName>
                                        </p:attrNameLst>
                                      </p:cBhvr>
                                      <p:rCtr x="-12400" y="11100"/>
                                    </p:animMotion>
                                  </p:childTnLst>
                                </p:cTn>
                              </p:par>
                              <p:par>
                                <p:cTn id="34" presetID="35" presetClass="path" presetSubtype="0" accel="50000" fill="hold" grpId="1" nodeType="withEffect">
                                  <p:stCondLst>
                                    <p:cond delay="0"/>
                                  </p:stCondLst>
                                  <p:childTnLst>
                                    <p:animMotion origin="layout" path="M 0 0 L -0.25 0 E" pathEditMode="relative" rAng="0" ptsTypes="">
                                      <p:cBhvr>
                                        <p:cTn id="35" dur="500" spd="-99900" fill="hold"/>
                                        <p:tgtEl>
                                          <p:spTgt spid="31752"/>
                                        </p:tgtEl>
                                        <p:attrNameLst>
                                          <p:attrName>ppt_x,ppt_y</p:attrName>
                                        </p:attrNameLst>
                                      </p:cBhvr>
                                      <p:rCtr x="0" y="0"/>
                                    </p:animMotion>
                                  </p:childTnLst>
                                </p:cTn>
                              </p:par>
                              <p:par>
                                <p:cTn id="36" presetID="35" presetClass="path" presetSubtype="0" accel="50000" fill="hold" grpId="1" nodeType="withEffect">
                                  <p:stCondLst>
                                    <p:cond delay="0"/>
                                  </p:stCondLst>
                                  <p:childTnLst>
                                    <p:animMotion origin="layout" path="M 3.33333E-6 4.23682E-6 L -0.25 -0.25209 " pathEditMode="relative" rAng="0" ptsTypes="AA">
                                      <p:cBhvr>
                                        <p:cTn id="37" dur="500" spd="-99900" fill="hold"/>
                                        <p:tgtEl>
                                          <p:spTgt spid="31755"/>
                                        </p:tgtEl>
                                        <p:attrNameLst>
                                          <p:attrName>ppt_x,ppt_y</p:attrName>
                                        </p:attrNameLst>
                                      </p:cBhvr>
                                      <p:rCtr x="-12400" y="-12500"/>
                                    </p:animMotion>
                                  </p:childTnLst>
                                </p:cTn>
                              </p:par>
                            </p:childTnLst>
                          </p:cTn>
                        </p:par>
                        <p:par>
                          <p:cTn id="38" fill="hold" nodeType="afterGroup">
                            <p:stCondLst>
                              <p:cond delay="2560"/>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nodeType="afterGroup">
                            <p:stCondLst>
                              <p:cond delay="2860"/>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nodeType="afterGroup">
                            <p:stCondLst>
                              <p:cond delay="3360"/>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nodeType="afterGroup">
                            <p:stCondLst>
                              <p:cond delay="3660"/>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nodeType="afterGroup">
                            <p:stCondLst>
                              <p:cond delay="4160"/>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nodeType="afterGroup">
                            <p:stCondLst>
                              <p:cond delay="4460"/>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p:bldP spid="31748" grpId="0" autoUpdateAnimBg="0"/>
      <p:bldP spid="31749" grpId="0" animBg="1"/>
      <p:bldP spid="31749" grpId="1" animBg="1"/>
      <p:bldP spid="31750" grpId="0" autoUpdateAnimBg="0"/>
      <p:bldP spid="31751" grpId="0" autoUpdateAnimBg="0"/>
      <p:bldP spid="31752" grpId="0" animBg="1"/>
      <p:bldP spid="31752" grpId="1" animBg="1"/>
      <p:bldP spid="31753" grpId="0" autoUpdateAnimBg="0"/>
      <p:bldP spid="31754" grpId="0" autoUpdateAnimBg="0"/>
      <p:bldP spid="31755" grpId="0" animBg="1"/>
      <p:bldP spid="31755" grpId="1" animBg="1"/>
      <p:bldP spid="3175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5.2 </a:t>
            </a:r>
            <a:r>
              <a:rPr lang="zh-CN" altLang="en-US" sz="3000" b="1">
                <a:solidFill>
                  <a:schemeClr val="accent1"/>
                </a:solidFill>
                <a:latin typeface="微软雅黑" panose="020B0503020204020204" pitchFamily="34" charset="-122"/>
                <a:ea typeface="微软雅黑" panose="020B0503020204020204" pitchFamily="34" charset="-122"/>
              </a:rPr>
              <a:t>问题评估</a:t>
            </a:r>
          </a:p>
        </p:txBody>
      </p:sp>
      <p:sp>
        <p:nvSpPr>
          <p:cNvPr id="3277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2" name="矩形 4"/>
          <p:cNvSpPr>
            <a:spLocks noChangeArrowheads="1"/>
          </p:cNvSpPr>
          <p:nvPr/>
        </p:nvSpPr>
        <p:spPr bwMode="auto">
          <a:xfrm>
            <a:off x="1236663" y="3711575"/>
            <a:ext cx="2147887"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3" name="Oval 6"/>
          <p:cNvSpPr>
            <a:spLocks noChangeArrowheads="1"/>
          </p:cNvSpPr>
          <p:nvPr/>
        </p:nvSpPr>
        <p:spPr bwMode="auto">
          <a:xfrm>
            <a:off x="139700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4" name="Oval 7"/>
          <p:cNvSpPr>
            <a:spLocks noChangeArrowheads="1"/>
          </p:cNvSpPr>
          <p:nvPr/>
        </p:nvSpPr>
        <p:spPr bwMode="auto">
          <a:xfrm>
            <a:off x="1419225" y="1346200"/>
            <a:ext cx="444500"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A</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5" name="Oval 8"/>
          <p:cNvSpPr>
            <a:spLocks noChangeArrowheads="1"/>
          </p:cNvSpPr>
          <p:nvPr/>
        </p:nvSpPr>
        <p:spPr bwMode="auto">
          <a:xfrm>
            <a:off x="376555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6" name="Oval 9"/>
          <p:cNvSpPr>
            <a:spLocks noChangeArrowheads="1"/>
          </p:cNvSpPr>
          <p:nvPr/>
        </p:nvSpPr>
        <p:spPr bwMode="auto">
          <a:xfrm>
            <a:off x="3789363" y="1346200"/>
            <a:ext cx="442912"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B</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7" name="Oval 10"/>
          <p:cNvSpPr>
            <a:spLocks noChangeArrowheads="1"/>
          </p:cNvSpPr>
          <p:nvPr/>
        </p:nvSpPr>
        <p:spPr bwMode="auto">
          <a:xfrm>
            <a:off x="6161088" y="1268413"/>
            <a:ext cx="1766887"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8" name="Oval 11"/>
          <p:cNvSpPr>
            <a:spLocks noChangeArrowheads="1"/>
          </p:cNvSpPr>
          <p:nvPr/>
        </p:nvSpPr>
        <p:spPr bwMode="auto">
          <a:xfrm>
            <a:off x="6184900" y="1346200"/>
            <a:ext cx="442913"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C</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9" name="Oval 12"/>
          <p:cNvSpPr>
            <a:spLocks noChangeArrowheads="1"/>
          </p:cNvSpPr>
          <p:nvPr/>
        </p:nvSpPr>
        <p:spPr bwMode="auto">
          <a:xfrm>
            <a:off x="8561388" y="1268413"/>
            <a:ext cx="1765300"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0" name="Oval 13"/>
          <p:cNvSpPr>
            <a:spLocks noChangeArrowheads="1"/>
          </p:cNvSpPr>
          <p:nvPr/>
        </p:nvSpPr>
        <p:spPr bwMode="auto">
          <a:xfrm>
            <a:off x="8583613" y="1346200"/>
            <a:ext cx="442912"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D</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81" name="Freeform 14"/>
          <p:cNvSpPr>
            <a:spLocks noEditPoints="1"/>
          </p:cNvSpPr>
          <p:nvPr/>
        </p:nvSpPr>
        <p:spPr bwMode="auto">
          <a:xfrm>
            <a:off x="1884363" y="1806575"/>
            <a:ext cx="849312" cy="633413"/>
          </a:xfrm>
          <a:custGeom>
            <a:avLst/>
            <a:gdLst>
              <a:gd name="T0" fmla="*/ 173210 w 1167"/>
              <a:gd name="T1" fmla="*/ 334950 h 868"/>
              <a:gd name="T2" fmla="*/ 310032 w 1167"/>
              <a:gd name="T3" fmla="*/ 94866 h 868"/>
              <a:gd name="T4" fmla="*/ 344237 w 1167"/>
              <a:gd name="T5" fmla="*/ 56190 h 868"/>
              <a:gd name="T6" fmla="*/ 655724 w 1167"/>
              <a:gd name="T7" fmla="*/ 80271 h 868"/>
              <a:gd name="T8" fmla="*/ 638258 w 1167"/>
              <a:gd name="T9" fmla="*/ 43055 h 868"/>
              <a:gd name="T10" fmla="*/ 708852 w 1167"/>
              <a:gd name="T11" fmla="*/ 20433 h 868"/>
              <a:gd name="T12" fmla="*/ 757613 w 1167"/>
              <a:gd name="T13" fmla="*/ 23352 h 868"/>
              <a:gd name="T14" fmla="*/ 742329 w 1167"/>
              <a:gd name="T15" fmla="*/ 94866 h 868"/>
              <a:gd name="T16" fmla="*/ 717585 w 1167"/>
              <a:gd name="T17" fmla="*/ 133542 h 868"/>
              <a:gd name="T18" fmla="*/ 538553 w 1167"/>
              <a:gd name="T19" fmla="*/ 298463 h 868"/>
              <a:gd name="T20" fmla="*/ 537825 w 1167"/>
              <a:gd name="T21" fmla="*/ 298463 h 868"/>
              <a:gd name="T22" fmla="*/ 823112 w 1167"/>
              <a:gd name="T23" fmla="*/ 580142 h 868"/>
              <a:gd name="T24" fmla="*/ 823112 w 1167"/>
              <a:gd name="T25" fmla="*/ 633413 h 868"/>
              <a:gd name="T26" fmla="*/ 658635 w 1167"/>
              <a:gd name="T27" fmla="*/ 633413 h 868"/>
              <a:gd name="T28" fmla="*/ 481786 w 1167"/>
              <a:gd name="T29" fmla="*/ 633413 h 868"/>
              <a:gd name="T30" fmla="*/ 304937 w 1167"/>
              <a:gd name="T31" fmla="*/ 633413 h 868"/>
              <a:gd name="T32" fmla="*/ 128088 w 1167"/>
              <a:gd name="T33" fmla="*/ 633413 h 868"/>
              <a:gd name="T34" fmla="*/ 728 w 1167"/>
              <a:gd name="T35" fmla="*/ 607142 h 868"/>
              <a:gd name="T36" fmla="*/ 26928 w 1167"/>
              <a:gd name="T37" fmla="*/ 0 h 868"/>
              <a:gd name="T38" fmla="*/ 53855 w 1167"/>
              <a:gd name="T39" fmla="*/ 580142 h 868"/>
              <a:gd name="T40" fmla="*/ 128088 w 1167"/>
              <a:gd name="T41" fmla="*/ 459006 h 868"/>
              <a:gd name="T42" fmla="*/ 204504 w 1167"/>
              <a:gd name="T43" fmla="*/ 432735 h 868"/>
              <a:gd name="T44" fmla="*/ 230704 w 1167"/>
              <a:gd name="T45" fmla="*/ 580142 h 868"/>
              <a:gd name="T46" fmla="*/ 304937 w 1167"/>
              <a:gd name="T47" fmla="*/ 274382 h 868"/>
              <a:gd name="T48" fmla="*/ 380626 w 1167"/>
              <a:gd name="T49" fmla="*/ 247381 h 868"/>
              <a:gd name="T50" fmla="*/ 408281 w 1167"/>
              <a:gd name="T51" fmla="*/ 580142 h 868"/>
              <a:gd name="T52" fmla="*/ 481786 w 1167"/>
              <a:gd name="T53" fmla="*/ 364869 h 868"/>
              <a:gd name="T54" fmla="*/ 558202 w 1167"/>
              <a:gd name="T55" fmla="*/ 338599 h 868"/>
              <a:gd name="T56" fmla="*/ 585130 w 1167"/>
              <a:gd name="T57" fmla="*/ 580142 h 868"/>
              <a:gd name="T58" fmla="*/ 658635 w 1167"/>
              <a:gd name="T59" fmla="*/ 212354 h 868"/>
              <a:gd name="T60" fmla="*/ 735052 w 1167"/>
              <a:gd name="T61" fmla="*/ 185354 h 868"/>
              <a:gd name="T62" fmla="*/ 761251 w 1167"/>
              <a:gd name="T63" fmla="*/ 580142 h 8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7" h="868">
                <a:moveTo>
                  <a:pt x="480" y="183"/>
                </a:moveTo>
                <a:lnTo>
                  <a:pt x="238" y="459"/>
                </a:lnTo>
                <a:lnTo>
                  <a:pt x="181" y="409"/>
                </a:lnTo>
                <a:lnTo>
                  <a:pt x="426" y="130"/>
                </a:lnTo>
                <a:lnTo>
                  <a:pt x="473" y="77"/>
                </a:lnTo>
                <a:lnTo>
                  <a:pt x="732" y="303"/>
                </a:lnTo>
                <a:lnTo>
                  <a:pt x="901" y="110"/>
                </a:lnTo>
                <a:lnTo>
                  <a:pt x="871" y="84"/>
                </a:lnTo>
                <a:cubicBezTo>
                  <a:pt x="860" y="74"/>
                  <a:pt x="862" y="63"/>
                  <a:pt x="877" y="59"/>
                </a:cubicBezTo>
                <a:lnTo>
                  <a:pt x="923" y="44"/>
                </a:lnTo>
                <a:cubicBezTo>
                  <a:pt x="937" y="40"/>
                  <a:pt x="960" y="33"/>
                  <a:pt x="974" y="28"/>
                </a:cubicBezTo>
                <a:lnTo>
                  <a:pt x="1021" y="14"/>
                </a:lnTo>
                <a:cubicBezTo>
                  <a:pt x="1035" y="10"/>
                  <a:pt x="1044" y="18"/>
                  <a:pt x="1041" y="32"/>
                </a:cubicBezTo>
                <a:lnTo>
                  <a:pt x="1032" y="77"/>
                </a:lnTo>
                <a:cubicBezTo>
                  <a:pt x="1028" y="91"/>
                  <a:pt x="1023" y="115"/>
                  <a:pt x="1020" y="130"/>
                </a:cubicBezTo>
                <a:lnTo>
                  <a:pt x="1011" y="174"/>
                </a:lnTo>
                <a:cubicBezTo>
                  <a:pt x="1008" y="189"/>
                  <a:pt x="997" y="193"/>
                  <a:pt x="986" y="183"/>
                </a:cubicBezTo>
                <a:lnTo>
                  <a:pt x="958" y="159"/>
                </a:lnTo>
                <a:lnTo>
                  <a:pt x="740" y="409"/>
                </a:lnTo>
                <a:lnTo>
                  <a:pt x="740" y="408"/>
                </a:lnTo>
                <a:lnTo>
                  <a:pt x="739" y="409"/>
                </a:lnTo>
                <a:lnTo>
                  <a:pt x="480" y="183"/>
                </a:lnTo>
                <a:close/>
                <a:moveTo>
                  <a:pt x="1131" y="795"/>
                </a:moveTo>
                <a:cubicBezTo>
                  <a:pt x="1151" y="795"/>
                  <a:pt x="1167" y="812"/>
                  <a:pt x="1167" y="832"/>
                </a:cubicBezTo>
                <a:cubicBezTo>
                  <a:pt x="1167" y="852"/>
                  <a:pt x="1151" y="868"/>
                  <a:pt x="1131" y="868"/>
                </a:cubicBezTo>
                <a:lnTo>
                  <a:pt x="1046" y="868"/>
                </a:lnTo>
                <a:lnTo>
                  <a:pt x="905" y="868"/>
                </a:lnTo>
                <a:lnTo>
                  <a:pt x="804" y="868"/>
                </a:lnTo>
                <a:lnTo>
                  <a:pt x="662" y="868"/>
                </a:lnTo>
                <a:lnTo>
                  <a:pt x="561" y="868"/>
                </a:lnTo>
                <a:lnTo>
                  <a:pt x="419" y="868"/>
                </a:lnTo>
                <a:lnTo>
                  <a:pt x="317" y="868"/>
                </a:lnTo>
                <a:lnTo>
                  <a:pt x="176" y="868"/>
                </a:lnTo>
                <a:lnTo>
                  <a:pt x="38" y="868"/>
                </a:lnTo>
                <a:cubicBezTo>
                  <a:pt x="17" y="868"/>
                  <a:pt x="1" y="852"/>
                  <a:pt x="1" y="832"/>
                </a:cubicBezTo>
                <a:lnTo>
                  <a:pt x="0" y="37"/>
                </a:lnTo>
                <a:cubicBezTo>
                  <a:pt x="0" y="17"/>
                  <a:pt x="16" y="0"/>
                  <a:pt x="37" y="0"/>
                </a:cubicBezTo>
                <a:cubicBezTo>
                  <a:pt x="57" y="0"/>
                  <a:pt x="73" y="17"/>
                  <a:pt x="73" y="37"/>
                </a:cubicBezTo>
                <a:lnTo>
                  <a:pt x="74" y="795"/>
                </a:lnTo>
                <a:lnTo>
                  <a:pt x="176" y="795"/>
                </a:lnTo>
                <a:lnTo>
                  <a:pt x="176" y="629"/>
                </a:lnTo>
                <a:cubicBezTo>
                  <a:pt x="176" y="609"/>
                  <a:pt x="193" y="593"/>
                  <a:pt x="213" y="593"/>
                </a:cubicBezTo>
                <a:lnTo>
                  <a:pt x="281" y="593"/>
                </a:lnTo>
                <a:cubicBezTo>
                  <a:pt x="301" y="593"/>
                  <a:pt x="317" y="609"/>
                  <a:pt x="317" y="629"/>
                </a:cubicBezTo>
                <a:lnTo>
                  <a:pt x="317" y="795"/>
                </a:lnTo>
                <a:lnTo>
                  <a:pt x="419" y="795"/>
                </a:lnTo>
                <a:lnTo>
                  <a:pt x="419" y="376"/>
                </a:lnTo>
                <a:cubicBezTo>
                  <a:pt x="419" y="356"/>
                  <a:pt x="436" y="339"/>
                  <a:pt x="456" y="339"/>
                </a:cubicBezTo>
                <a:lnTo>
                  <a:pt x="523" y="339"/>
                </a:lnTo>
                <a:cubicBezTo>
                  <a:pt x="544" y="339"/>
                  <a:pt x="561" y="356"/>
                  <a:pt x="561" y="376"/>
                </a:cubicBezTo>
                <a:lnTo>
                  <a:pt x="561" y="795"/>
                </a:lnTo>
                <a:lnTo>
                  <a:pt x="662" y="795"/>
                </a:lnTo>
                <a:lnTo>
                  <a:pt x="662" y="500"/>
                </a:lnTo>
                <a:cubicBezTo>
                  <a:pt x="662" y="480"/>
                  <a:pt x="679" y="464"/>
                  <a:pt x="699" y="464"/>
                </a:cubicBezTo>
                <a:lnTo>
                  <a:pt x="767" y="464"/>
                </a:lnTo>
                <a:cubicBezTo>
                  <a:pt x="787" y="464"/>
                  <a:pt x="804" y="480"/>
                  <a:pt x="804" y="500"/>
                </a:cubicBezTo>
                <a:lnTo>
                  <a:pt x="804" y="795"/>
                </a:lnTo>
                <a:lnTo>
                  <a:pt x="905" y="795"/>
                </a:lnTo>
                <a:lnTo>
                  <a:pt x="905" y="291"/>
                </a:lnTo>
                <a:cubicBezTo>
                  <a:pt x="905" y="270"/>
                  <a:pt x="922" y="254"/>
                  <a:pt x="942" y="254"/>
                </a:cubicBezTo>
                <a:lnTo>
                  <a:pt x="1010" y="254"/>
                </a:lnTo>
                <a:cubicBezTo>
                  <a:pt x="1030" y="254"/>
                  <a:pt x="1046" y="270"/>
                  <a:pt x="1046" y="291"/>
                </a:cubicBezTo>
                <a:lnTo>
                  <a:pt x="1046" y="795"/>
                </a:lnTo>
                <a:lnTo>
                  <a:pt x="1131" y="79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2" name="Freeform 15"/>
          <p:cNvSpPr>
            <a:spLocks noEditPoints="1"/>
          </p:cNvSpPr>
          <p:nvPr/>
        </p:nvSpPr>
        <p:spPr bwMode="auto">
          <a:xfrm>
            <a:off x="4298950" y="1687513"/>
            <a:ext cx="815975" cy="863600"/>
          </a:xfrm>
          <a:custGeom>
            <a:avLst/>
            <a:gdLst>
              <a:gd name="T0" fmla="*/ 509075 w 1122"/>
              <a:gd name="T1" fmla="*/ 0 h 1186"/>
              <a:gd name="T2" fmla="*/ 622526 w 1122"/>
              <a:gd name="T3" fmla="*/ 265779 h 1186"/>
              <a:gd name="T4" fmla="*/ 536711 w 1122"/>
              <a:gd name="T5" fmla="*/ 113593 h 1186"/>
              <a:gd name="T6" fmla="*/ 247265 w 1122"/>
              <a:gd name="T7" fmla="*/ 85923 h 1186"/>
              <a:gd name="T8" fmla="*/ 225448 w 1122"/>
              <a:gd name="T9" fmla="*/ 227915 h 1186"/>
              <a:gd name="T10" fmla="*/ 85816 w 1122"/>
              <a:gd name="T11" fmla="*/ 647336 h 1186"/>
              <a:gd name="T12" fmla="*/ 375988 w 1122"/>
              <a:gd name="T13" fmla="*/ 675006 h 1186"/>
              <a:gd name="T14" fmla="*/ 113451 w 1122"/>
              <a:gd name="T15" fmla="*/ 760929 h 1186"/>
              <a:gd name="T16" fmla="*/ 0 w 1122"/>
              <a:gd name="T17" fmla="*/ 179856 h 1186"/>
              <a:gd name="T18" fmla="*/ 724341 w 1122"/>
              <a:gd name="T19" fmla="*/ 278886 h 1186"/>
              <a:gd name="T20" fmla="*/ 805793 w 1122"/>
              <a:gd name="T21" fmla="*/ 360440 h 1186"/>
              <a:gd name="T22" fmla="*/ 709796 w 1122"/>
              <a:gd name="T23" fmla="*/ 591996 h 1186"/>
              <a:gd name="T24" fmla="*/ 765067 w 1122"/>
              <a:gd name="T25" fmla="*/ 415052 h 1186"/>
              <a:gd name="T26" fmla="*/ 744704 w 1122"/>
              <a:gd name="T27" fmla="*/ 366265 h 1186"/>
              <a:gd name="T28" fmla="*/ 638526 w 1122"/>
              <a:gd name="T29" fmla="*/ 304372 h 1186"/>
              <a:gd name="T30" fmla="*/ 736705 w 1122"/>
              <a:gd name="T31" fmla="*/ 397576 h 1186"/>
              <a:gd name="T32" fmla="*/ 582528 w 1122"/>
              <a:gd name="T33" fmla="*/ 685928 h 1186"/>
              <a:gd name="T34" fmla="*/ 443623 w 1122"/>
              <a:gd name="T35" fmla="*/ 605103 h 1186"/>
              <a:gd name="T36" fmla="*/ 614527 w 1122"/>
              <a:gd name="T37" fmla="*/ 327673 h 1186"/>
              <a:gd name="T38" fmla="*/ 736705 w 1122"/>
              <a:gd name="T39" fmla="*/ 397576 h 1186"/>
              <a:gd name="T40" fmla="*/ 394170 w 1122"/>
              <a:gd name="T41" fmla="*/ 853406 h 1186"/>
              <a:gd name="T42" fmla="*/ 495985 w 1122"/>
              <a:gd name="T43" fmla="*/ 676462 h 1186"/>
              <a:gd name="T44" fmla="*/ 295264 w 1122"/>
              <a:gd name="T45" fmla="*/ 150730 h 1186"/>
              <a:gd name="T46" fmla="*/ 484349 w 1122"/>
              <a:gd name="T47" fmla="*/ 194419 h 1186"/>
              <a:gd name="T48" fmla="*/ 295264 w 1122"/>
              <a:gd name="T49" fmla="*/ 150730 h 1186"/>
              <a:gd name="T50" fmla="*/ 258901 w 1122"/>
              <a:gd name="T51" fmla="*/ 439810 h 1186"/>
              <a:gd name="T52" fmla="*/ 148359 w 1122"/>
              <a:gd name="T53" fmla="*/ 483499 h 1186"/>
              <a:gd name="T54" fmla="*/ 148359 w 1122"/>
              <a:gd name="T55" fmla="*/ 340052 h 1186"/>
              <a:gd name="T56" fmla="*/ 484349 w 1122"/>
              <a:gd name="T57" fmla="*/ 383013 h 1186"/>
              <a:gd name="T58" fmla="*/ 148359 w 1122"/>
              <a:gd name="T59" fmla="*/ 340052 h 1186"/>
              <a:gd name="T60" fmla="*/ 484349 w 1122"/>
              <a:gd name="T61" fmla="*/ 246847 h 1186"/>
              <a:gd name="T62" fmla="*/ 148359 w 1122"/>
              <a:gd name="T63" fmla="*/ 290537 h 1186"/>
              <a:gd name="T64" fmla="*/ 111997 w 1122"/>
              <a:gd name="T65" fmla="*/ 188594 h 1186"/>
              <a:gd name="T66" fmla="*/ 207994 w 1122"/>
              <a:gd name="T67" fmla="*/ 174031 h 1186"/>
              <a:gd name="T68" fmla="*/ 111997 w 1122"/>
              <a:gd name="T69" fmla="*/ 188594 h 11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22" h="1186">
                <a:moveTo>
                  <a:pt x="246" y="0"/>
                </a:moveTo>
                <a:lnTo>
                  <a:pt x="700" y="0"/>
                </a:lnTo>
                <a:cubicBezTo>
                  <a:pt x="786" y="0"/>
                  <a:pt x="856" y="71"/>
                  <a:pt x="856" y="156"/>
                </a:cubicBezTo>
                <a:lnTo>
                  <a:pt x="856" y="365"/>
                </a:lnTo>
                <a:cubicBezTo>
                  <a:pt x="807" y="404"/>
                  <a:pt x="777" y="440"/>
                  <a:pt x="738" y="493"/>
                </a:cubicBezTo>
                <a:lnTo>
                  <a:pt x="738" y="156"/>
                </a:lnTo>
                <a:cubicBezTo>
                  <a:pt x="738" y="135"/>
                  <a:pt x="721" y="118"/>
                  <a:pt x="700" y="118"/>
                </a:cubicBezTo>
                <a:lnTo>
                  <a:pt x="340" y="118"/>
                </a:lnTo>
                <a:lnTo>
                  <a:pt x="340" y="283"/>
                </a:lnTo>
                <a:cubicBezTo>
                  <a:pt x="340" y="299"/>
                  <a:pt x="327" y="313"/>
                  <a:pt x="310" y="313"/>
                </a:cubicBezTo>
                <a:lnTo>
                  <a:pt x="118" y="313"/>
                </a:lnTo>
                <a:lnTo>
                  <a:pt x="118" y="889"/>
                </a:lnTo>
                <a:cubicBezTo>
                  <a:pt x="118" y="910"/>
                  <a:pt x="135" y="927"/>
                  <a:pt x="156" y="927"/>
                </a:cubicBezTo>
                <a:lnTo>
                  <a:pt x="517" y="927"/>
                </a:lnTo>
                <a:cubicBezTo>
                  <a:pt x="505" y="966"/>
                  <a:pt x="494" y="1005"/>
                  <a:pt x="487" y="1045"/>
                </a:cubicBezTo>
                <a:lnTo>
                  <a:pt x="156" y="1045"/>
                </a:lnTo>
                <a:cubicBezTo>
                  <a:pt x="70" y="1045"/>
                  <a:pt x="0" y="975"/>
                  <a:pt x="0" y="889"/>
                </a:cubicBezTo>
                <a:lnTo>
                  <a:pt x="0" y="247"/>
                </a:lnTo>
                <a:lnTo>
                  <a:pt x="246" y="0"/>
                </a:lnTo>
                <a:close/>
                <a:moveTo>
                  <a:pt x="996" y="383"/>
                </a:moveTo>
                <a:cubicBezTo>
                  <a:pt x="1012" y="392"/>
                  <a:pt x="1022" y="408"/>
                  <a:pt x="1026" y="429"/>
                </a:cubicBezTo>
                <a:cubicBezTo>
                  <a:pt x="1056" y="437"/>
                  <a:pt x="1086" y="457"/>
                  <a:pt x="1108" y="495"/>
                </a:cubicBezTo>
                <a:cubicBezTo>
                  <a:pt x="1122" y="529"/>
                  <a:pt x="1116" y="576"/>
                  <a:pt x="1097" y="612"/>
                </a:cubicBezTo>
                <a:cubicBezTo>
                  <a:pt x="1063" y="674"/>
                  <a:pt x="1017" y="750"/>
                  <a:pt x="976" y="813"/>
                </a:cubicBezTo>
                <a:cubicBezTo>
                  <a:pt x="950" y="823"/>
                  <a:pt x="955" y="768"/>
                  <a:pt x="965" y="755"/>
                </a:cubicBezTo>
                <a:cubicBezTo>
                  <a:pt x="998" y="705"/>
                  <a:pt x="1026" y="659"/>
                  <a:pt x="1052" y="570"/>
                </a:cubicBezTo>
                <a:cubicBezTo>
                  <a:pt x="1058" y="529"/>
                  <a:pt x="1038" y="510"/>
                  <a:pt x="1026" y="491"/>
                </a:cubicBezTo>
                <a:cubicBezTo>
                  <a:pt x="1025" y="495"/>
                  <a:pt x="1024" y="499"/>
                  <a:pt x="1024" y="503"/>
                </a:cubicBezTo>
                <a:cubicBezTo>
                  <a:pt x="999" y="491"/>
                  <a:pt x="975" y="479"/>
                  <a:pt x="950" y="466"/>
                </a:cubicBezTo>
                <a:cubicBezTo>
                  <a:pt x="925" y="452"/>
                  <a:pt x="902" y="435"/>
                  <a:pt x="878" y="418"/>
                </a:cubicBezTo>
                <a:cubicBezTo>
                  <a:pt x="924" y="379"/>
                  <a:pt x="964" y="365"/>
                  <a:pt x="996" y="383"/>
                </a:cubicBezTo>
                <a:close/>
                <a:moveTo>
                  <a:pt x="1013" y="546"/>
                </a:moveTo>
                <a:cubicBezTo>
                  <a:pt x="993" y="616"/>
                  <a:pt x="952" y="703"/>
                  <a:pt x="896" y="801"/>
                </a:cubicBezTo>
                <a:cubicBezTo>
                  <a:pt x="867" y="851"/>
                  <a:pt x="835" y="898"/>
                  <a:pt x="801" y="942"/>
                </a:cubicBezTo>
                <a:cubicBezTo>
                  <a:pt x="770" y="926"/>
                  <a:pt x="739" y="910"/>
                  <a:pt x="707" y="893"/>
                </a:cubicBezTo>
                <a:cubicBezTo>
                  <a:pt x="674" y="874"/>
                  <a:pt x="642" y="852"/>
                  <a:pt x="610" y="831"/>
                </a:cubicBezTo>
                <a:cubicBezTo>
                  <a:pt x="631" y="780"/>
                  <a:pt x="656" y="729"/>
                  <a:pt x="684" y="679"/>
                </a:cubicBezTo>
                <a:cubicBezTo>
                  <a:pt x="741" y="581"/>
                  <a:pt x="795" y="503"/>
                  <a:pt x="845" y="450"/>
                </a:cubicBezTo>
                <a:cubicBezTo>
                  <a:pt x="872" y="467"/>
                  <a:pt x="898" y="486"/>
                  <a:pt x="926" y="502"/>
                </a:cubicBezTo>
                <a:cubicBezTo>
                  <a:pt x="955" y="519"/>
                  <a:pt x="984" y="531"/>
                  <a:pt x="1013" y="546"/>
                </a:cubicBezTo>
                <a:close/>
                <a:moveTo>
                  <a:pt x="774" y="977"/>
                </a:moveTo>
                <a:cubicBezTo>
                  <a:pt x="671" y="1102"/>
                  <a:pt x="566" y="1186"/>
                  <a:pt x="542" y="1172"/>
                </a:cubicBezTo>
                <a:cubicBezTo>
                  <a:pt x="518" y="1158"/>
                  <a:pt x="537" y="1026"/>
                  <a:pt x="594" y="874"/>
                </a:cubicBezTo>
                <a:cubicBezTo>
                  <a:pt x="623" y="892"/>
                  <a:pt x="652" y="911"/>
                  <a:pt x="682" y="929"/>
                </a:cubicBezTo>
                <a:cubicBezTo>
                  <a:pt x="713" y="946"/>
                  <a:pt x="743" y="961"/>
                  <a:pt x="774" y="977"/>
                </a:cubicBezTo>
                <a:close/>
                <a:moveTo>
                  <a:pt x="406" y="207"/>
                </a:moveTo>
                <a:lnTo>
                  <a:pt x="666" y="207"/>
                </a:lnTo>
                <a:lnTo>
                  <a:pt x="666" y="267"/>
                </a:lnTo>
                <a:lnTo>
                  <a:pt x="406" y="267"/>
                </a:lnTo>
                <a:lnTo>
                  <a:pt x="406" y="207"/>
                </a:lnTo>
                <a:close/>
                <a:moveTo>
                  <a:pt x="204" y="604"/>
                </a:moveTo>
                <a:lnTo>
                  <a:pt x="356" y="604"/>
                </a:lnTo>
                <a:lnTo>
                  <a:pt x="356" y="664"/>
                </a:lnTo>
                <a:lnTo>
                  <a:pt x="204" y="664"/>
                </a:lnTo>
                <a:lnTo>
                  <a:pt x="204" y="604"/>
                </a:lnTo>
                <a:close/>
                <a:moveTo>
                  <a:pt x="204" y="467"/>
                </a:moveTo>
                <a:lnTo>
                  <a:pt x="666" y="467"/>
                </a:lnTo>
                <a:lnTo>
                  <a:pt x="666" y="526"/>
                </a:lnTo>
                <a:lnTo>
                  <a:pt x="204" y="526"/>
                </a:lnTo>
                <a:lnTo>
                  <a:pt x="204" y="467"/>
                </a:lnTo>
                <a:close/>
                <a:moveTo>
                  <a:pt x="204" y="339"/>
                </a:moveTo>
                <a:lnTo>
                  <a:pt x="666" y="339"/>
                </a:lnTo>
                <a:lnTo>
                  <a:pt x="666" y="399"/>
                </a:lnTo>
                <a:lnTo>
                  <a:pt x="204" y="399"/>
                </a:lnTo>
                <a:lnTo>
                  <a:pt x="204" y="339"/>
                </a:lnTo>
                <a:close/>
                <a:moveTo>
                  <a:pt x="154" y="259"/>
                </a:moveTo>
                <a:lnTo>
                  <a:pt x="267" y="259"/>
                </a:lnTo>
                <a:cubicBezTo>
                  <a:pt x="277" y="259"/>
                  <a:pt x="286" y="250"/>
                  <a:pt x="286" y="239"/>
                </a:cubicBezTo>
                <a:lnTo>
                  <a:pt x="286" y="126"/>
                </a:lnTo>
                <a:lnTo>
                  <a:pt x="154" y="25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3" name="Freeform 16"/>
          <p:cNvSpPr>
            <a:spLocks noEditPoints="1"/>
          </p:cNvSpPr>
          <p:nvPr/>
        </p:nvSpPr>
        <p:spPr bwMode="auto">
          <a:xfrm>
            <a:off x="6659563" y="1620838"/>
            <a:ext cx="800100" cy="1044575"/>
          </a:xfrm>
          <a:custGeom>
            <a:avLst/>
            <a:gdLst>
              <a:gd name="T0" fmla="*/ 541180 w 1097"/>
              <a:gd name="T1" fmla="*/ 152137 h 1435"/>
              <a:gd name="T2" fmla="*/ 771655 w 1097"/>
              <a:gd name="T3" fmla="*/ 192173 h 1435"/>
              <a:gd name="T4" fmla="*/ 753421 w 1097"/>
              <a:gd name="T5" fmla="*/ 224201 h 1435"/>
              <a:gd name="T6" fmla="*/ 614844 w 1097"/>
              <a:gd name="T7" fmla="*/ 184893 h 1435"/>
              <a:gd name="T8" fmla="*/ 689238 w 1097"/>
              <a:gd name="T9" fmla="*/ 249679 h 1435"/>
              <a:gd name="T10" fmla="*/ 651312 w 1097"/>
              <a:gd name="T11" fmla="*/ 264237 h 1435"/>
              <a:gd name="T12" fmla="*/ 540450 w 1097"/>
              <a:gd name="T13" fmla="*/ 195812 h 1435"/>
              <a:gd name="T14" fmla="*/ 503983 w 1097"/>
              <a:gd name="T15" fmla="*/ 173247 h 1435"/>
              <a:gd name="T16" fmla="*/ 541180 w 1097"/>
              <a:gd name="T17" fmla="*/ 152137 h 1435"/>
              <a:gd name="T18" fmla="*/ 404791 w 1097"/>
              <a:gd name="T19" fmla="*/ 697354 h 1435"/>
              <a:gd name="T20" fmla="*/ 404791 w 1097"/>
              <a:gd name="T21" fmla="*/ 697354 h 1435"/>
              <a:gd name="T22" fmla="*/ 426671 w 1097"/>
              <a:gd name="T23" fmla="*/ 686435 h 1435"/>
              <a:gd name="T24" fmla="*/ 433236 w 1097"/>
              <a:gd name="T25" fmla="*/ 668965 h 1435"/>
              <a:gd name="T26" fmla="*/ 427401 w 1097"/>
              <a:gd name="T27" fmla="*/ 653678 h 1435"/>
              <a:gd name="T28" fmla="*/ 404791 w 1097"/>
              <a:gd name="T29" fmla="*/ 641304 h 1435"/>
              <a:gd name="T30" fmla="*/ 404791 w 1097"/>
              <a:gd name="T31" fmla="*/ 697354 h 1435"/>
              <a:gd name="T32" fmla="*/ 378534 w 1097"/>
              <a:gd name="T33" fmla="*/ 524835 h 1435"/>
              <a:gd name="T34" fmla="*/ 378534 w 1097"/>
              <a:gd name="T35" fmla="*/ 524835 h 1435"/>
              <a:gd name="T36" fmla="*/ 363218 w 1097"/>
              <a:gd name="T37" fmla="*/ 559776 h 1435"/>
              <a:gd name="T38" fmla="*/ 378534 w 1097"/>
              <a:gd name="T39" fmla="*/ 569239 h 1435"/>
              <a:gd name="T40" fmla="*/ 378534 w 1097"/>
              <a:gd name="T41" fmla="*/ 524835 h 1435"/>
              <a:gd name="T42" fmla="*/ 491584 w 1097"/>
              <a:gd name="T43" fmla="*/ 542305 h 1435"/>
              <a:gd name="T44" fmla="*/ 491584 w 1097"/>
              <a:gd name="T45" fmla="*/ 542305 h 1435"/>
              <a:gd name="T46" fmla="*/ 426671 w 1097"/>
              <a:gd name="T47" fmla="*/ 552496 h 1435"/>
              <a:gd name="T48" fmla="*/ 404791 w 1097"/>
              <a:gd name="T49" fmla="*/ 525563 h 1435"/>
              <a:gd name="T50" fmla="*/ 404791 w 1097"/>
              <a:gd name="T51" fmla="*/ 575790 h 1435"/>
              <a:gd name="T52" fmla="*/ 476267 w 1097"/>
              <a:gd name="T53" fmla="*/ 606363 h 1435"/>
              <a:gd name="T54" fmla="*/ 461680 w 1097"/>
              <a:gd name="T55" fmla="*/ 727199 h 1435"/>
              <a:gd name="T56" fmla="*/ 404791 w 1097"/>
              <a:gd name="T57" fmla="*/ 742485 h 1435"/>
              <a:gd name="T58" fmla="*/ 404791 w 1097"/>
              <a:gd name="T59" fmla="*/ 775970 h 1435"/>
              <a:gd name="T60" fmla="*/ 378534 w 1097"/>
              <a:gd name="T61" fmla="*/ 775970 h 1435"/>
              <a:gd name="T62" fmla="*/ 378534 w 1097"/>
              <a:gd name="T63" fmla="*/ 742485 h 1435"/>
              <a:gd name="T64" fmla="*/ 281530 w 1097"/>
              <a:gd name="T65" fmla="*/ 664597 h 1435"/>
              <a:gd name="T66" fmla="*/ 353007 w 1097"/>
              <a:gd name="T67" fmla="*/ 656590 h 1435"/>
              <a:gd name="T68" fmla="*/ 378534 w 1097"/>
              <a:gd name="T69" fmla="*/ 695170 h 1435"/>
              <a:gd name="T70" fmla="*/ 378534 w 1097"/>
              <a:gd name="T71" fmla="*/ 633296 h 1435"/>
              <a:gd name="T72" fmla="*/ 328209 w 1097"/>
              <a:gd name="T73" fmla="*/ 616554 h 1435"/>
              <a:gd name="T74" fmla="*/ 313622 w 1097"/>
              <a:gd name="T75" fmla="*/ 502270 h 1435"/>
              <a:gd name="T76" fmla="*/ 378534 w 1097"/>
              <a:gd name="T77" fmla="*/ 478976 h 1435"/>
              <a:gd name="T78" fmla="*/ 378534 w 1097"/>
              <a:gd name="T79" fmla="*/ 462234 h 1435"/>
              <a:gd name="T80" fmla="*/ 404791 w 1097"/>
              <a:gd name="T81" fmla="*/ 462234 h 1435"/>
              <a:gd name="T82" fmla="*/ 404791 w 1097"/>
              <a:gd name="T83" fmla="*/ 478976 h 1435"/>
              <a:gd name="T84" fmla="*/ 491584 w 1097"/>
              <a:gd name="T85" fmla="*/ 542305 h 1435"/>
              <a:gd name="T86" fmla="*/ 13858 w 1097"/>
              <a:gd name="T87" fmla="*/ 735206 h 1435"/>
              <a:gd name="T88" fmla="*/ 13858 w 1097"/>
              <a:gd name="T89" fmla="*/ 735206 h 1435"/>
              <a:gd name="T90" fmla="*/ 757798 w 1097"/>
              <a:gd name="T91" fmla="*/ 749765 h 1435"/>
              <a:gd name="T92" fmla="*/ 470433 w 1097"/>
              <a:gd name="T93" fmla="*/ 171791 h 1435"/>
              <a:gd name="T94" fmla="*/ 576189 w 1097"/>
              <a:gd name="T95" fmla="*/ 42948 h 1435"/>
              <a:gd name="T96" fmla="*/ 398956 w 1097"/>
              <a:gd name="T97" fmla="*/ 42220 h 1435"/>
              <a:gd name="T98" fmla="*/ 257462 w 1097"/>
              <a:gd name="T99" fmla="*/ 88079 h 1435"/>
              <a:gd name="T100" fmla="*/ 323833 w 1097"/>
              <a:gd name="T101" fmla="*/ 165967 h 1435"/>
              <a:gd name="T102" fmla="*/ 13858 w 1097"/>
              <a:gd name="T103" fmla="*/ 735206 h 14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4" name="Freeform 17"/>
          <p:cNvSpPr>
            <a:spLocks noEditPoints="1"/>
          </p:cNvSpPr>
          <p:nvPr/>
        </p:nvSpPr>
        <p:spPr bwMode="auto">
          <a:xfrm>
            <a:off x="9021763" y="1684338"/>
            <a:ext cx="876300" cy="876300"/>
          </a:xfrm>
          <a:custGeom>
            <a:avLst/>
            <a:gdLst>
              <a:gd name="T0" fmla="*/ 438514 w 1203"/>
              <a:gd name="T1" fmla="*/ 876300 h 1203"/>
              <a:gd name="T2" fmla="*/ 0 w 1203"/>
              <a:gd name="T3" fmla="*/ 437786 h 1203"/>
              <a:gd name="T4" fmla="*/ 438514 w 1203"/>
              <a:gd name="T5" fmla="*/ 0 h 1203"/>
              <a:gd name="T6" fmla="*/ 876300 w 1203"/>
              <a:gd name="T7" fmla="*/ 437786 h 1203"/>
              <a:gd name="T8" fmla="*/ 438514 w 1203"/>
              <a:gd name="T9" fmla="*/ 876300 h 1203"/>
              <a:gd name="T10" fmla="*/ 630091 w 1203"/>
              <a:gd name="T11" fmla="*/ 667969 h 1203"/>
              <a:gd name="T12" fmla="*/ 630091 w 1203"/>
              <a:gd name="T13" fmla="*/ 667969 h 1203"/>
              <a:gd name="T14" fmla="*/ 467651 w 1203"/>
              <a:gd name="T15" fmla="*/ 508443 h 1203"/>
              <a:gd name="T16" fmla="*/ 438514 w 1203"/>
              <a:gd name="T17" fmla="*/ 514271 h 1203"/>
              <a:gd name="T18" fmla="*/ 362029 w 1203"/>
              <a:gd name="T19" fmla="*/ 437786 h 1203"/>
              <a:gd name="T20" fmla="*/ 396265 w 1203"/>
              <a:gd name="T21" fmla="*/ 374412 h 1203"/>
              <a:gd name="T22" fmla="*/ 396265 w 1203"/>
              <a:gd name="T23" fmla="*/ 155155 h 1203"/>
              <a:gd name="T24" fmla="*/ 480035 w 1203"/>
              <a:gd name="T25" fmla="*/ 155155 h 1203"/>
              <a:gd name="T26" fmla="*/ 480035 w 1203"/>
              <a:gd name="T27" fmla="*/ 374412 h 1203"/>
              <a:gd name="T28" fmla="*/ 514999 w 1203"/>
              <a:gd name="T29" fmla="*/ 437786 h 1203"/>
              <a:gd name="T30" fmla="*/ 509900 w 1203"/>
              <a:gd name="T31" fmla="*/ 465466 h 1203"/>
              <a:gd name="T32" fmla="*/ 672340 w 1203"/>
              <a:gd name="T33" fmla="*/ 624992 h 1203"/>
              <a:gd name="T34" fmla="*/ 630091 w 1203"/>
              <a:gd name="T35" fmla="*/ 667969 h 1203"/>
              <a:gd name="T36" fmla="*/ 146414 w 1203"/>
              <a:gd name="T37" fmla="*/ 408649 h 1203"/>
              <a:gd name="T38" fmla="*/ 146414 w 1203"/>
              <a:gd name="T39" fmla="*/ 408649 h 1203"/>
              <a:gd name="T40" fmla="*/ 203232 w 1203"/>
              <a:gd name="T41" fmla="*/ 408649 h 1203"/>
              <a:gd name="T42" fmla="*/ 203232 w 1203"/>
              <a:gd name="T43" fmla="*/ 467651 h 1203"/>
              <a:gd name="T44" fmla="*/ 146414 w 1203"/>
              <a:gd name="T45" fmla="*/ 467651 h 1203"/>
              <a:gd name="T46" fmla="*/ 146414 w 1203"/>
              <a:gd name="T47" fmla="*/ 408649 h 1203"/>
              <a:gd name="T48" fmla="*/ 673068 w 1203"/>
              <a:gd name="T49" fmla="*/ 408649 h 1203"/>
              <a:gd name="T50" fmla="*/ 673068 w 1203"/>
              <a:gd name="T51" fmla="*/ 408649 h 1203"/>
              <a:gd name="T52" fmla="*/ 729886 w 1203"/>
              <a:gd name="T53" fmla="*/ 408649 h 1203"/>
              <a:gd name="T54" fmla="*/ 729886 w 1203"/>
              <a:gd name="T55" fmla="*/ 467651 h 1203"/>
              <a:gd name="T56" fmla="*/ 673068 w 1203"/>
              <a:gd name="T57" fmla="*/ 467651 h 1203"/>
              <a:gd name="T58" fmla="*/ 673068 w 1203"/>
              <a:gd name="T59" fmla="*/ 408649 h 1203"/>
              <a:gd name="T60" fmla="*/ 408649 w 1203"/>
              <a:gd name="T61" fmla="*/ 729886 h 1203"/>
              <a:gd name="T62" fmla="*/ 408649 w 1203"/>
              <a:gd name="T63" fmla="*/ 729886 h 1203"/>
              <a:gd name="T64" fmla="*/ 408649 w 1203"/>
              <a:gd name="T65" fmla="*/ 673068 h 1203"/>
              <a:gd name="T66" fmla="*/ 467651 w 1203"/>
              <a:gd name="T67" fmla="*/ 673068 h 1203"/>
              <a:gd name="T68" fmla="*/ 467651 w 1203"/>
              <a:gd name="T69" fmla="*/ 729886 h 1203"/>
              <a:gd name="T70" fmla="*/ 408649 w 1203"/>
              <a:gd name="T71" fmla="*/ 729886 h 1203"/>
              <a:gd name="T72" fmla="*/ 438514 w 1203"/>
              <a:gd name="T73" fmla="*/ 792531 h 1203"/>
              <a:gd name="T74" fmla="*/ 438514 w 1203"/>
              <a:gd name="T75" fmla="*/ 792531 h 1203"/>
              <a:gd name="T76" fmla="*/ 792531 w 1203"/>
              <a:gd name="T77" fmla="*/ 437786 h 1203"/>
              <a:gd name="T78" fmla="*/ 438514 w 1203"/>
              <a:gd name="T79" fmla="*/ 83769 h 1203"/>
              <a:gd name="T80" fmla="*/ 83769 w 1203"/>
              <a:gd name="T81" fmla="*/ 437786 h 1203"/>
              <a:gd name="T82" fmla="*/ 438514 w 1203"/>
              <a:gd name="T83" fmla="*/ 792531 h 12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203" h="1203">
                <a:moveTo>
                  <a:pt x="602" y="1203"/>
                </a:moveTo>
                <a:cubicBezTo>
                  <a:pt x="269" y="1203"/>
                  <a:pt x="0" y="933"/>
                  <a:pt x="0" y="601"/>
                </a:cubicBezTo>
                <a:cubicBezTo>
                  <a:pt x="0" y="269"/>
                  <a:pt x="269" y="0"/>
                  <a:pt x="602" y="0"/>
                </a:cubicBezTo>
                <a:cubicBezTo>
                  <a:pt x="934" y="0"/>
                  <a:pt x="1203" y="269"/>
                  <a:pt x="1203" y="601"/>
                </a:cubicBezTo>
                <a:cubicBezTo>
                  <a:pt x="1203" y="933"/>
                  <a:pt x="934" y="1203"/>
                  <a:pt x="602" y="1203"/>
                </a:cubicBezTo>
                <a:close/>
                <a:moveTo>
                  <a:pt x="865" y="917"/>
                </a:moveTo>
                <a:lnTo>
                  <a:pt x="865" y="917"/>
                </a:lnTo>
                <a:lnTo>
                  <a:pt x="642" y="698"/>
                </a:lnTo>
                <a:cubicBezTo>
                  <a:pt x="630" y="703"/>
                  <a:pt x="616" y="706"/>
                  <a:pt x="602" y="706"/>
                </a:cubicBezTo>
                <a:cubicBezTo>
                  <a:pt x="544" y="706"/>
                  <a:pt x="497" y="659"/>
                  <a:pt x="497" y="601"/>
                </a:cubicBezTo>
                <a:cubicBezTo>
                  <a:pt x="497" y="565"/>
                  <a:pt x="515" y="532"/>
                  <a:pt x="544" y="514"/>
                </a:cubicBezTo>
                <a:lnTo>
                  <a:pt x="544" y="213"/>
                </a:lnTo>
                <a:cubicBezTo>
                  <a:pt x="544" y="137"/>
                  <a:pt x="659" y="137"/>
                  <a:pt x="659" y="213"/>
                </a:cubicBezTo>
                <a:lnTo>
                  <a:pt x="659" y="514"/>
                </a:lnTo>
                <a:cubicBezTo>
                  <a:pt x="688" y="532"/>
                  <a:pt x="707" y="565"/>
                  <a:pt x="707" y="601"/>
                </a:cubicBezTo>
                <a:cubicBezTo>
                  <a:pt x="707" y="614"/>
                  <a:pt x="704" y="627"/>
                  <a:pt x="700" y="639"/>
                </a:cubicBezTo>
                <a:lnTo>
                  <a:pt x="923" y="858"/>
                </a:lnTo>
                <a:cubicBezTo>
                  <a:pt x="962" y="896"/>
                  <a:pt x="904" y="955"/>
                  <a:pt x="865" y="917"/>
                </a:cubicBezTo>
                <a:close/>
                <a:moveTo>
                  <a:pt x="201" y="561"/>
                </a:moveTo>
                <a:lnTo>
                  <a:pt x="201" y="561"/>
                </a:lnTo>
                <a:lnTo>
                  <a:pt x="279" y="561"/>
                </a:lnTo>
                <a:cubicBezTo>
                  <a:pt x="332" y="561"/>
                  <a:pt x="332" y="642"/>
                  <a:pt x="279" y="642"/>
                </a:cubicBezTo>
                <a:lnTo>
                  <a:pt x="201" y="642"/>
                </a:lnTo>
                <a:cubicBezTo>
                  <a:pt x="147" y="642"/>
                  <a:pt x="147" y="561"/>
                  <a:pt x="201" y="561"/>
                </a:cubicBezTo>
                <a:close/>
                <a:moveTo>
                  <a:pt x="924" y="561"/>
                </a:moveTo>
                <a:lnTo>
                  <a:pt x="924" y="561"/>
                </a:lnTo>
                <a:lnTo>
                  <a:pt x="1002" y="561"/>
                </a:lnTo>
                <a:cubicBezTo>
                  <a:pt x="1056" y="561"/>
                  <a:pt x="1056" y="642"/>
                  <a:pt x="1002" y="642"/>
                </a:cubicBezTo>
                <a:lnTo>
                  <a:pt x="924" y="642"/>
                </a:lnTo>
                <a:cubicBezTo>
                  <a:pt x="871" y="642"/>
                  <a:pt x="871" y="561"/>
                  <a:pt x="924" y="561"/>
                </a:cubicBezTo>
                <a:close/>
                <a:moveTo>
                  <a:pt x="561" y="1002"/>
                </a:moveTo>
                <a:lnTo>
                  <a:pt x="561" y="1002"/>
                </a:lnTo>
                <a:lnTo>
                  <a:pt x="561" y="924"/>
                </a:lnTo>
                <a:cubicBezTo>
                  <a:pt x="561" y="870"/>
                  <a:pt x="642" y="870"/>
                  <a:pt x="642" y="924"/>
                </a:cubicBezTo>
                <a:lnTo>
                  <a:pt x="642" y="1002"/>
                </a:lnTo>
                <a:cubicBezTo>
                  <a:pt x="642" y="1055"/>
                  <a:pt x="561" y="1055"/>
                  <a:pt x="561" y="1002"/>
                </a:cubicBezTo>
                <a:close/>
                <a:moveTo>
                  <a:pt x="602" y="1088"/>
                </a:moveTo>
                <a:lnTo>
                  <a:pt x="602" y="1088"/>
                </a:lnTo>
                <a:cubicBezTo>
                  <a:pt x="870" y="1088"/>
                  <a:pt x="1088" y="870"/>
                  <a:pt x="1088" y="601"/>
                </a:cubicBezTo>
                <a:cubicBezTo>
                  <a:pt x="1088" y="333"/>
                  <a:pt x="870" y="115"/>
                  <a:pt x="602" y="115"/>
                </a:cubicBezTo>
                <a:cubicBezTo>
                  <a:pt x="333" y="115"/>
                  <a:pt x="115" y="333"/>
                  <a:pt x="115" y="601"/>
                </a:cubicBezTo>
                <a:cubicBezTo>
                  <a:pt x="115" y="870"/>
                  <a:pt x="333" y="1088"/>
                  <a:pt x="602" y="108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5" name="TextBox 18"/>
          <p:cNvSpPr txBox="1">
            <a:spLocks noChangeArrowheads="1"/>
          </p:cNvSpPr>
          <p:nvPr/>
        </p:nvSpPr>
        <p:spPr bwMode="auto">
          <a:xfrm>
            <a:off x="1236663"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6" name="TextBox 19"/>
          <p:cNvSpPr txBox="1">
            <a:spLocks noChangeArrowheads="1"/>
          </p:cNvSpPr>
          <p:nvPr/>
        </p:nvSpPr>
        <p:spPr bwMode="auto">
          <a:xfrm>
            <a:off x="1317625" y="3927475"/>
            <a:ext cx="19256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87" name="矩形 20"/>
          <p:cNvSpPr>
            <a:spLocks noChangeArrowheads="1"/>
          </p:cNvSpPr>
          <p:nvPr/>
        </p:nvSpPr>
        <p:spPr bwMode="auto">
          <a:xfrm>
            <a:off x="3602038" y="3711575"/>
            <a:ext cx="2147887"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8" name="TextBox 21"/>
          <p:cNvSpPr txBox="1">
            <a:spLocks noChangeArrowheads="1"/>
          </p:cNvSpPr>
          <p:nvPr/>
        </p:nvSpPr>
        <p:spPr bwMode="auto">
          <a:xfrm>
            <a:off x="3602038"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9" name="TextBox 22"/>
          <p:cNvSpPr txBox="1">
            <a:spLocks noChangeArrowheads="1"/>
          </p:cNvSpPr>
          <p:nvPr/>
        </p:nvSpPr>
        <p:spPr bwMode="auto">
          <a:xfrm>
            <a:off x="36814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0" name="矩形 23"/>
          <p:cNvSpPr>
            <a:spLocks noChangeArrowheads="1"/>
          </p:cNvSpPr>
          <p:nvPr/>
        </p:nvSpPr>
        <p:spPr bwMode="auto">
          <a:xfrm>
            <a:off x="5949950" y="3711575"/>
            <a:ext cx="2149475"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1" name="TextBox 24"/>
          <p:cNvSpPr txBox="1">
            <a:spLocks noChangeArrowheads="1"/>
          </p:cNvSpPr>
          <p:nvPr/>
        </p:nvSpPr>
        <p:spPr bwMode="auto">
          <a:xfrm>
            <a:off x="5949950" y="3221038"/>
            <a:ext cx="2149475"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2" name="TextBox 25"/>
          <p:cNvSpPr txBox="1">
            <a:spLocks noChangeArrowheads="1"/>
          </p:cNvSpPr>
          <p:nvPr/>
        </p:nvSpPr>
        <p:spPr bwMode="auto">
          <a:xfrm>
            <a:off x="60309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3" name="矩形 26"/>
          <p:cNvSpPr>
            <a:spLocks noChangeArrowheads="1"/>
          </p:cNvSpPr>
          <p:nvPr/>
        </p:nvSpPr>
        <p:spPr bwMode="auto">
          <a:xfrm>
            <a:off x="8315325" y="3711575"/>
            <a:ext cx="2147888"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4" name="TextBox 28"/>
          <p:cNvSpPr txBox="1">
            <a:spLocks noChangeArrowheads="1"/>
          </p:cNvSpPr>
          <p:nvPr/>
        </p:nvSpPr>
        <p:spPr bwMode="auto">
          <a:xfrm>
            <a:off x="8315325" y="3221038"/>
            <a:ext cx="21478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5" name="TextBox 29"/>
          <p:cNvSpPr txBox="1">
            <a:spLocks noChangeArrowheads="1"/>
          </p:cNvSpPr>
          <p:nvPr/>
        </p:nvSpPr>
        <p:spPr bwMode="auto">
          <a:xfrm>
            <a:off x="8396288"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p:cTn id="7" dur="300" fill="hold"/>
                                        <p:tgtEl>
                                          <p:spTgt spid="32771"/>
                                        </p:tgtEl>
                                        <p:attrNameLst>
                                          <p:attrName>ppt_w</p:attrName>
                                        </p:attrNameLst>
                                      </p:cBhvr>
                                      <p:tavLst>
                                        <p:tav tm="0">
                                          <p:val>
                                            <p:fltVal val="0"/>
                                          </p:val>
                                        </p:tav>
                                        <p:tav tm="100000">
                                          <p:val>
                                            <p:strVal val="#ppt_w"/>
                                          </p:val>
                                        </p:tav>
                                      </p:tavLst>
                                    </p:anim>
                                    <p:anim calcmode="lin" valueType="num">
                                      <p:cBhvr>
                                        <p:cTn id="8" dur="300" fill="hold"/>
                                        <p:tgtEl>
                                          <p:spTgt spid="32771"/>
                                        </p:tgtEl>
                                        <p:attrNameLst>
                                          <p:attrName>ppt_h</p:attrName>
                                        </p:attrNameLst>
                                      </p:cBhvr>
                                      <p:tavLst>
                                        <p:tav tm="0">
                                          <p:val>
                                            <p:fltVal val="0"/>
                                          </p:val>
                                        </p:tav>
                                        <p:tav tm="100000">
                                          <p:val>
                                            <p:strVal val="#ppt_h"/>
                                          </p:val>
                                        </p:tav>
                                      </p:tavLst>
                                    </p:anim>
                                    <p:anim calcmode="lin" valueType="num">
                                      <p:cBhvr>
                                        <p:cTn id="9" dur="300" fill="hold"/>
                                        <p:tgtEl>
                                          <p:spTgt spid="32771"/>
                                        </p:tgtEl>
                                        <p:attrNameLst>
                                          <p:attrName>style.rotation</p:attrName>
                                        </p:attrNameLst>
                                      </p:cBhvr>
                                      <p:tavLst>
                                        <p:tav tm="0">
                                          <p:val>
                                            <p:fltVal val="90"/>
                                          </p:val>
                                        </p:tav>
                                        <p:tav tm="100000">
                                          <p:val>
                                            <p:fltVal val="0"/>
                                          </p:val>
                                        </p:tav>
                                      </p:tavLst>
                                    </p:anim>
                                    <p:animEffect transition="in" filter="fade">
                                      <p:cBhvr>
                                        <p:cTn id="10" dur="300"/>
                                        <p:tgtEl>
                                          <p:spTgt spid="3277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2770"/>
                                        </p:tgtEl>
                                        <p:attrNameLst>
                                          <p:attrName>style.visibility</p:attrName>
                                        </p:attrNameLst>
                                      </p:cBhvr>
                                      <p:to>
                                        <p:strVal val="visible"/>
                                      </p:to>
                                    </p:set>
                                    <p:anim calcmode="lin" valueType="num">
                                      <p:cBhvr>
                                        <p:cTn id="14" dur="400" fill="hold"/>
                                        <p:tgtEl>
                                          <p:spTgt spid="3277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2770"/>
                                        </p:tgtEl>
                                        <p:attrNameLst>
                                          <p:attrName>ppt_y</p:attrName>
                                        </p:attrNameLst>
                                      </p:cBhvr>
                                      <p:tavLst>
                                        <p:tav tm="0">
                                          <p:val>
                                            <p:strVal val="#ppt_y"/>
                                          </p:val>
                                        </p:tav>
                                        <p:tav tm="100000">
                                          <p:val>
                                            <p:strVal val="#ppt_y"/>
                                          </p:val>
                                        </p:tav>
                                      </p:tavLst>
                                    </p:anim>
                                    <p:anim calcmode="lin" valueType="num">
                                      <p:cBhvr>
                                        <p:cTn id="16" dur="400" fill="hold"/>
                                        <p:tgtEl>
                                          <p:spTgt spid="3277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277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2770"/>
                                        </p:tgtEl>
                                      </p:cBhvr>
                                    </p:animEffect>
                                  </p:childTnLst>
                                </p:cTn>
                              </p:par>
                            </p:childTnLst>
                          </p:cTn>
                        </p:par>
                        <p:par>
                          <p:cTn id="19" fill="hold" nodeType="afterGroup">
                            <p:stCondLst>
                              <p:cond delay="980"/>
                            </p:stCondLst>
                            <p:childTnLst>
                              <p:par>
                                <p:cTn id="20" presetID="2" presetClass="entr" presetSubtype="1" fill="hold" grpId="0" nodeType="afterEffect">
                                  <p:stCondLst>
                                    <p:cond delay="0"/>
                                  </p:stCondLst>
                                  <p:childTnLst>
                                    <p:set>
                                      <p:cBhvr>
                                        <p:cTn id="21" dur="1" fill="hold">
                                          <p:stCondLst>
                                            <p:cond delay="0"/>
                                          </p:stCondLst>
                                        </p:cTn>
                                        <p:tgtEl>
                                          <p:spTgt spid="32773"/>
                                        </p:tgtEl>
                                        <p:attrNameLst>
                                          <p:attrName>style.visibility</p:attrName>
                                        </p:attrNameLst>
                                      </p:cBhvr>
                                      <p:to>
                                        <p:strVal val="visible"/>
                                      </p:to>
                                    </p:set>
                                    <p:anim calcmode="lin" valueType="num">
                                      <p:cBhvr additive="base">
                                        <p:cTn id="22" dur="500" fill="hold"/>
                                        <p:tgtEl>
                                          <p:spTgt spid="32773"/>
                                        </p:tgtEl>
                                        <p:attrNameLst>
                                          <p:attrName>ppt_x</p:attrName>
                                        </p:attrNameLst>
                                      </p:cBhvr>
                                      <p:tavLst>
                                        <p:tav tm="0">
                                          <p:val>
                                            <p:strVal val="#ppt_x"/>
                                          </p:val>
                                        </p:tav>
                                        <p:tav tm="100000">
                                          <p:val>
                                            <p:strVal val="#ppt_x"/>
                                          </p:val>
                                        </p:tav>
                                      </p:tavLst>
                                    </p:anim>
                                    <p:anim calcmode="lin" valueType="num">
                                      <p:cBhvr additive="base">
                                        <p:cTn id="23" dur="500" fill="hold"/>
                                        <p:tgtEl>
                                          <p:spTgt spid="32773"/>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32781"/>
                                        </p:tgtEl>
                                        <p:attrNameLst>
                                          <p:attrName>style.visibility</p:attrName>
                                        </p:attrNameLst>
                                      </p:cBhvr>
                                      <p:to>
                                        <p:strVal val="visible"/>
                                      </p:to>
                                    </p:set>
                                    <p:anim calcmode="lin" valueType="num">
                                      <p:cBhvr additive="base">
                                        <p:cTn id="26" dur="500" fill="hold"/>
                                        <p:tgtEl>
                                          <p:spTgt spid="32781"/>
                                        </p:tgtEl>
                                        <p:attrNameLst>
                                          <p:attrName>ppt_x</p:attrName>
                                        </p:attrNameLst>
                                      </p:cBhvr>
                                      <p:tavLst>
                                        <p:tav tm="0">
                                          <p:val>
                                            <p:strVal val="#ppt_x"/>
                                          </p:val>
                                        </p:tav>
                                        <p:tav tm="100000">
                                          <p:val>
                                            <p:strVal val="#ppt_x"/>
                                          </p:val>
                                        </p:tav>
                                      </p:tavLst>
                                    </p:anim>
                                    <p:anim calcmode="lin" valueType="num">
                                      <p:cBhvr additive="base">
                                        <p:cTn id="27" dur="500" fill="hold"/>
                                        <p:tgtEl>
                                          <p:spTgt spid="32781"/>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100"/>
                                  </p:stCondLst>
                                  <p:childTnLst>
                                    <p:set>
                                      <p:cBhvr>
                                        <p:cTn id="29" dur="1" fill="hold">
                                          <p:stCondLst>
                                            <p:cond delay="0"/>
                                          </p:stCondLst>
                                        </p:cTn>
                                        <p:tgtEl>
                                          <p:spTgt spid="32782"/>
                                        </p:tgtEl>
                                        <p:attrNameLst>
                                          <p:attrName>style.visibility</p:attrName>
                                        </p:attrNameLst>
                                      </p:cBhvr>
                                      <p:to>
                                        <p:strVal val="visible"/>
                                      </p:to>
                                    </p:set>
                                    <p:anim calcmode="lin" valueType="num">
                                      <p:cBhvr additive="base">
                                        <p:cTn id="30" dur="500" fill="hold"/>
                                        <p:tgtEl>
                                          <p:spTgt spid="32782"/>
                                        </p:tgtEl>
                                        <p:attrNameLst>
                                          <p:attrName>ppt_x</p:attrName>
                                        </p:attrNameLst>
                                      </p:cBhvr>
                                      <p:tavLst>
                                        <p:tav tm="0">
                                          <p:val>
                                            <p:strVal val="#ppt_x"/>
                                          </p:val>
                                        </p:tav>
                                        <p:tav tm="100000">
                                          <p:val>
                                            <p:strVal val="#ppt_x"/>
                                          </p:val>
                                        </p:tav>
                                      </p:tavLst>
                                    </p:anim>
                                    <p:anim calcmode="lin" valueType="num">
                                      <p:cBhvr additive="base">
                                        <p:cTn id="31" dur="500" fill="hold"/>
                                        <p:tgtEl>
                                          <p:spTgt spid="32782"/>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00"/>
                                  </p:stCondLst>
                                  <p:childTnLst>
                                    <p:set>
                                      <p:cBhvr>
                                        <p:cTn id="33" dur="1" fill="hold">
                                          <p:stCondLst>
                                            <p:cond delay="0"/>
                                          </p:stCondLst>
                                        </p:cTn>
                                        <p:tgtEl>
                                          <p:spTgt spid="32775"/>
                                        </p:tgtEl>
                                        <p:attrNameLst>
                                          <p:attrName>style.visibility</p:attrName>
                                        </p:attrNameLst>
                                      </p:cBhvr>
                                      <p:to>
                                        <p:strVal val="visible"/>
                                      </p:to>
                                    </p:set>
                                    <p:anim calcmode="lin" valueType="num">
                                      <p:cBhvr additive="base">
                                        <p:cTn id="34" dur="500" fill="hold"/>
                                        <p:tgtEl>
                                          <p:spTgt spid="32775"/>
                                        </p:tgtEl>
                                        <p:attrNameLst>
                                          <p:attrName>ppt_x</p:attrName>
                                        </p:attrNameLst>
                                      </p:cBhvr>
                                      <p:tavLst>
                                        <p:tav tm="0">
                                          <p:val>
                                            <p:strVal val="#ppt_x"/>
                                          </p:val>
                                        </p:tav>
                                        <p:tav tm="100000">
                                          <p:val>
                                            <p:strVal val="#ppt_x"/>
                                          </p:val>
                                        </p:tav>
                                      </p:tavLst>
                                    </p:anim>
                                    <p:anim calcmode="lin" valueType="num">
                                      <p:cBhvr additive="base">
                                        <p:cTn id="35" dur="500" fill="hold"/>
                                        <p:tgtEl>
                                          <p:spTgt spid="3277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200"/>
                                  </p:stCondLst>
                                  <p:childTnLst>
                                    <p:set>
                                      <p:cBhvr>
                                        <p:cTn id="37" dur="1" fill="hold">
                                          <p:stCondLst>
                                            <p:cond delay="0"/>
                                          </p:stCondLst>
                                        </p:cTn>
                                        <p:tgtEl>
                                          <p:spTgt spid="32783"/>
                                        </p:tgtEl>
                                        <p:attrNameLst>
                                          <p:attrName>style.visibility</p:attrName>
                                        </p:attrNameLst>
                                      </p:cBhvr>
                                      <p:to>
                                        <p:strVal val="visible"/>
                                      </p:to>
                                    </p:set>
                                    <p:anim calcmode="lin" valueType="num">
                                      <p:cBhvr additive="base">
                                        <p:cTn id="38" dur="500" fill="hold"/>
                                        <p:tgtEl>
                                          <p:spTgt spid="32783"/>
                                        </p:tgtEl>
                                        <p:attrNameLst>
                                          <p:attrName>ppt_x</p:attrName>
                                        </p:attrNameLst>
                                      </p:cBhvr>
                                      <p:tavLst>
                                        <p:tav tm="0">
                                          <p:val>
                                            <p:strVal val="#ppt_x"/>
                                          </p:val>
                                        </p:tav>
                                        <p:tav tm="100000">
                                          <p:val>
                                            <p:strVal val="#ppt_x"/>
                                          </p:val>
                                        </p:tav>
                                      </p:tavLst>
                                    </p:anim>
                                    <p:anim calcmode="lin" valueType="num">
                                      <p:cBhvr additive="base">
                                        <p:cTn id="39" dur="500" fill="hold"/>
                                        <p:tgtEl>
                                          <p:spTgt spid="32783"/>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200"/>
                                  </p:stCondLst>
                                  <p:childTnLst>
                                    <p:set>
                                      <p:cBhvr>
                                        <p:cTn id="41" dur="1" fill="hold">
                                          <p:stCondLst>
                                            <p:cond delay="0"/>
                                          </p:stCondLst>
                                        </p:cTn>
                                        <p:tgtEl>
                                          <p:spTgt spid="32777"/>
                                        </p:tgtEl>
                                        <p:attrNameLst>
                                          <p:attrName>style.visibility</p:attrName>
                                        </p:attrNameLst>
                                      </p:cBhvr>
                                      <p:to>
                                        <p:strVal val="visible"/>
                                      </p:to>
                                    </p:set>
                                    <p:anim calcmode="lin" valueType="num">
                                      <p:cBhvr additive="base">
                                        <p:cTn id="42" dur="500" fill="hold"/>
                                        <p:tgtEl>
                                          <p:spTgt spid="32777"/>
                                        </p:tgtEl>
                                        <p:attrNameLst>
                                          <p:attrName>ppt_x</p:attrName>
                                        </p:attrNameLst>
                                      </p:cBhvr>
                                      <p:tavLst>
                                        <p:tav tm="0">
                                          <p:val>
                                            <p:strVal val="#ppt_x"/>
                                          </p:val>
                                        </p:tav>
                                        <p:tav tm="100000">
                                          <p:val>
                                            <p:strVal val="#ppt_x"/>
                                          </p:val>
                                        </p:tav>
                                      </p:tavLst>
                                    </p:anim>
                                    <p:anim calcmode="lin" valueType="num">
                                      <p:cBhvr additive="base">
                                        <p:cTn id="43" dur="500" fill="hold"/>
                                        <p:tgtEl>
                                          <p:spTgt spid="32777"/>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300"/>
                                  </p:stCondLst>
                                  <p:childTnLst>
                                    <p:set>
                                      <p:cBhvr>
                                        <p:cTn id="45" dur="1" fill="hold">
                                          <p:stCondLst>
                                            <p:cond delay="0"/>
                                          </p:stCondLst>
                                        </p:cTn>
                                        <p:tgtEl>
                                          <p:spTgt spid="32784"/>
                                        </p:tgtEl>
                                        <p:attrNameLst>
                                          <p:attrName>style.visibility</p:attrName>
                                        </p:attrNameLst>
                                      </p:cBhvr>
                                      <p:to>
                                        <p:strVal val="visible"/>
                                      </p:to>
                                    </p:set>
                                    <p:anim calcmode="lin" valueType="num">
                                      <p:cBhvr additive="base">
                                        <p:cTn id="46" dur="500" fill="hold"/>
                                        <p:tgtEl>
                                          <p:spTgt spid="32784"/>
                                        </p:tgtEl>
                                        <p:attrNameLst>
                                          <p:attrName>ppt_x</p:attrName>
                                        </p:attrNameLst>
                                      </p:cBhvr>
                                      <p:tavLst>
                                        <p:tav tm="0">
                                          <p:val>
                                            <p:strVal val="#ppt_x"/>
                                          </p:val>
                                        </p:tav>
                                        <p:tav tm="100000">
                                          <p:val>
                                            <p:strVal val="#ppt_x"/>
                                          </p:val>
                                        </p:tav>
                                      </p:tavLst>
                                    </p:anim>
                                    <p:anim calcmode="lin" valueType="num">
                                      <p:cBhvr additive="base">
                                        <p:cTn id="47" dur="500" fill="hold"/>
                                        <p:tgtEl>
                                          <p:spTgt spid="3278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300"/>
                                  </p:stCondLst>
                                  <p:childTnLst>
                                    <p:set>
                                      <p:cBhvr>
                                        <p:cTn id="49" dur="1" fill="hold">
                                          <p:stCondLst>
                                            <p:cond delay="0"/>
                                          </p:stCondLst>
                                        </p:cTn>
                                        <p:tgtEl>
                                          <p:spTgt spid="32779"/>
                                        </p:tgtEl>
                                        <p:attrNameLst>
                                          <p:attrName>style.visibility</p:attrName>
                                        </p:attrNameLst>
                                      </p:cBhvr>
                                      <p:to>
                                        <p:strVal val="visible"/>
                                      </p:to>
                                    </p:set>
                                    <p:anim calcmode="lin" valueType="num">
                                      <p:cBhvr additive="base">
                                        <p:cTn id="50" dur="500" fill="hold"/>
                                        <p:tgtEl>
                                          <p:spTgt spid="32779"/>
                                        </p:tgtEl>
                                        <p:attrNameLst>
                                          <p:attrName>ppt_x</p:attrName>
                                        </p:attrNameLst>
                                      </p:cBhvr>
                                      <p:tavLst>
                                        <p:tav tm="0">
                                          <p:val>
                                            <p:strVal val="#ppt_x"/>
                                          </p:val>
                                        </p:tav>
                                        <p:tav tm="100000">
                                          <p:val>
                                            <p:strVal val="#ppt_x"/>
                                          </p:val>
                                        </p:tav>
                                      </p:tavLst>
                                    </p:anim>
                                    <p:anim calcmode="lin" valueType="num">
                                      <p:cBhvr additive="base">
                                        <p:cTn id="51" dur="500" fill="hold"/>
                                        <p:tgtEl>
                                          <p:spTgt spid="32779"/>
                                        </p:tgtEl>
                                        <p:attrNameLst>
                                          <p:attrName>ppt_y</p:attrName>
                                        </p:attrNameLst>
                                      </p:cBhvr>
                                      <p:tavLst>
                                        <p:tav tm="0">
                                          <p:val>
                                            <p:strVal val="0-#ppt_h/2"/>
                                          </p:val>
                                        </p:tav>
                                        <p:tav tm="100000">
                                          <p:val>
                                            <p:strVal val="#ppt_y"/>
                                          </p:val>
                                        </p:tav>
                                      </p:tavLst>
                                    </p:anim>
                                  </p:childTnLst>
                                </p:cTn>
                              </p:par>
                            </p:childTnLst>
                          </p:cTn>
                        </p:par>
                        <p:par>
                          <p:cTn id="52" fill="hold" nodeType="afterGroup">
                            <p:stCondLst>
                              <p:cond delay="1780"/>
                            </p:stCondLst>
                            <p:childTnLst>
                              <p:par>
                                <p:cTn id="53" presetID="1" presetClass="entr" presetSubtype="0" fill="hold" grpId="0" nodeType="afterEffect">
                                  <p:stCondLst>
                                    <p:cond delay="0"/>
                                  </p:stCondLst>
                                  <p:childTnLst>
                                    <p:set>
                                      <p:cBhvr>
                                        <p:cTn id="54" dur="1" fill="hold">
                                          <p:stCondLst>
                                            <p:cond delay="0"/>
                                          </p:stCondLst>
                                        </p:cTn>
                                        <p:tgtEl>
                                          <p:spTgt spid="32774"/>
                                        </p:tgtEl>
                                        <p:attrNameLst>
                                          <p:attrName>style.visibility</p:attrName>
                                        </p:attrNameLst>
                                      </p:cBhvr>
                                      <p:to>
                                        <p:strVal val="visible"/>
                                      </p:to>
                                    </p:set>
                                  </p:childTnLst>
                                </p:cTn>
                              </p:par>
                              <p:par>
                                <p:cTn id="5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56" dur="1000" fill="hold"/>
                                        <p:tgtEl>
                                          <p:spTgt spid="32774"/>
                                        </p:tgtEl>
                                        <p:attrNameLst>
                                          <p:attrName>ppt_x,ppt_y</p:attrName>
                                        </p:attrNameLst>
                                      </p:cBhvr>
                                      <p:rCtr x="6000" y="7300"/>
                                    </p:animMotion>
                                  </p:childTnLst>
                                </p:cTn>
                              </p:par>
                            </p:childTnLst>
                          </p:cTn>
                        </p:par>
                        <p:par>
                          <p:cTn id="57" fill="hold" nodeType="afterGroup">
                            <p:stCondLst>
                              <p:cond delay="2780"/>
                            </p:stCondLst>
                            <p:childTnLst>
                              <p:par>
                                <p:cTn id="58" presetID="1" presetClass="entr" presetSubtype="0" fill="hold" grpId="0" nodeType="afterEffect">
                                  <p:stCondLst>
                                    <p:cond delay="0"/>
                                  </p:stCondLst>
                                  <p:childTnLst>
                                    <p:set>
                                      <p:cBhvr>
                                        <p:cTn id="59" dur="1" fill="hold">
                                          <p:stCondLst>
                                            <p:cond delay="0"/>
                                          </p:stCondLst>
                                        </p:cTn>
                                        <p:tgtEl>
                                          <p:spTgt spid="32776"/>
                                        </p:tgtEl>
                                        <p:attrNameLst>
                                          <p:attrName>style.visibility</p:attrName>
                                        </p:attrNameLst>
                                      </p:cBhvr>
                                      <p:to>
                                        <p:strVal val="visible"/>
                                      </p:to>
                                    </p:set>
                                  </p:childTnLst>
                                </p:cTn>
                              </p:par>
                              <p:par>
                                <p:cTn id="6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61" dur="1000" fill="hold"/>
                                        <p:tgtEl>
                                          <p:spTgt spid="32776"/>
                                        </p:tgtEl>
                                        <p:attrNameLst>
                                          <p:attrName>ppt_x,ppt_y</p:attrName>
                                        </p:attrNameLst>
                                      </p:cBhvr>
                                      <p:rCtr x="6000" y="7300"/>
                                    </p:animMotion>
                                  </p:childTnLst>
                                </p:cTn>
                              </p:par>
                            </p:childTnLst>
                          </p:cTn>
                        </p:par>
                        <p:par>
                          <p:cTn id="62" fill="hold" nodeType="afterGroup">
                            <p:stCondLst>
                              <p:cond delay="3780"/>
                            </p:stCondLst>
                            <p:childTnLst>
                              <p:par>
                                <p:cTn id="63" presetID="1" presetClass="entr" presetSubtype="0" fill="hold" grpId="0" nodeType="afterEffect">
                                  <p:stCondLst>
                                    <p:cond delay="0"/>
                                  </p:stCondLst>
                                  <p:childTnLst>
                                    <p:set>
                                      <p:cBhvr>
                                        <p:cTn id="64" dur="1" fill="hold">
                                          <p:stCondLst>
                                            <p:cond delay="0"/>
                                          </p:stCondLst>
                                        </p:cTn>
                                        <p:tgtEl>
                                          <p:spTgt spid="32778"/>
                                        </p:tgtEl>
                                        <p:attrNameLst>
                                          <p:attrName>style.visibility</p:attrName>
                                        </p:attrNameLst>
                                      </p:cBhvr>
                                      <p:to>
                                        <p:strVal val="visible"/>
                                      </p:to>
                                    </p:set>
                                  </p:childTnLst>
                                </p:cTn>
                              </p:par>
                              <p:par>
                                <p:cTn id="6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66" dur="1000" fill="hold"/>
                                        <p:tgtEl>
                                          <p:spTgt spid="32778"/>
                                        </p:tgtEl>
                                        <p:attrNameLst>
                                          <p:attrName>ppt_x,ppt_y</p:attrName>
                                        </p:attrNameLst>
                                      </p:cBhvr>
                                      <p:rCtr x="6000" y="7300"/>
                                    </p:animMotion>
                                  </p:childTnLst>
                                </p:cTn>
                              </p:par>
                            </p:childTnLst>
                          </p:cTn>
                        </p:par>
                        <p:par>
                          <p:cTn id="67" fill="hold" nodeType="afterGroup">
                            <p:stCondLst>
                              <p:cond delay="4780"/>
                            </p:stCondLst>
                            <p:childTnLst>
                              <p:par>
                                <p:cTn id="68" presetID="1" presetClass="entr" presetSubtype="0" fill="hold" grpId="0" nodeType="afterEffect">
                                  <p:stCondLst>
                                    <p:cond delay="0"/>
                                  </p:stCondLst>
                                  <p:childTnLst>
                                    <p:set>
                                      <p:cBhvr>
                                        <p:cTn id="69" dur="1" fill="hold">
                                          <p:stCondLst>
                                            <p:cond delay="0"/>
                                          </p:stCondLst>
                                        </p:cTn>
                                        <p:tgtEl>
                                          <p:spTgt spid="32780"/>
                                        </p:tgtEl>
                                        <p:attrNameLst>
                                          <p:attrName>style.visibility</p:attrName>
                                        </p:attrNameLst>
                                      </p:cBhvr>
                                      <p:to>
                                        <p:strVal val="visible"/>
                                      </p:to>
                                    </p:set>
                                  </p:childTnLst>
                                </p:cTn>
                              </p:par>
                              <p:par>
                                <p:cTn id="7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71" dur="1000" fill="hold"/>
                                        <p:tgtEl>
                                          <p:spTgt spid="32780"/>
                                        </p:tgtEl>
                                        <p:attrNameLst>
                                          <p:attrName>ppt_x,ppt_y</p:attrName>
                                        </p:attrNameLst>
                                      </p:cBhvr>
                                      <p:rCtr x="6000" y="7300"/>
                                    </p:animMotion>
                                  </p:childTnLst>
                                </p:cTn>
                              </p:par>
                            </p:childTnLst>
                          </p:cTn>
                        </p:par>
                        <p:par>
                          <p:cTn id="72" fill="hold" nodeType="afterGroup">
                            <p:stCondLst>
                              <p:cond delay="5780"/>
                            </p:stCondLst>
                            <p:childTnLst>
                              <p:par>
                                <p:cTn id="73" presetID="2" presetClass="entr" presetSubtype="12" fill="hold" grpId="0" nodeType="afterEffect">
                                  <p:stCondLst>
                                    <p:cond delay="0"/>
                                  </p:stCondLst>
                                  <p:childTnLst>
                                    <p:set>
                                      <p:cBhvr>
                                        <p:cTn id="74" dur="1" fill="hold">
                                          <p:stCondLst>
                                            <p:cond delay="0"/>
                                          </p:stCondLst>
                                        </p:cTn>
                                        <p:tgtEl>
                                          <p:spTgt spid="32785"/>
                                        </p:tgtEl>
                                        <p:attrNameLst>
                                          <p:attrName>style.visibility</p:attrName>
                                        </p:attrNameLst>
                                      </p:cBhvr>
                                      <p:to>
                                        <p:strVal val="visible"/>
                                      </p:to>
                                    </p:set>
                                    <p:anim calcmode="lin" valueType="num">
                                      <p:cBhvr additive="base">
                                        <p:cTn id="75" dur="500" fill="hold"/>
                                        <p:tgtEl>
                                          <p:spTgt spid="32785"/>
                                        </p:tgtEl>
                                        <p:attrNameLst>
                                          <p:attrName>ppt_x</p:attrName>
                                        </p:attrNameLst>
                                      </p:cBhvr>
                                      <p:tavLst>
                                        <p:tav tm="0">
                                          <p:val>
                                            <p:strVal val="0-#ppt_w/2"/>
                                          </p:val>
                                        </p:tav>
                                        <p:tav tm="100000">
                                          <p:val>
                                            <p:strVal val="#ppt_x"/>
                                          </p:val>
                                        </p:tav>
                                      </p:tavLst>
                                    </p:anim>
                                    <p:anim calcmode="lin" valueType="num">
                                      <p:cBhvr additive="base">
                                        <p:cTn id="76" dur="500" fill="hold"/>
                                        <p:tgtEl>
                                          <p:spTgt spid="32785"/>
                                        </p:tgtEl>
                                        <p:attrNameLst>
                                          <p:attrName>ppt_y</p:attrName>
                                        </p:attrNameLst>
                                      </p:cBhvr>
                                      <p:tavLst>
                                        <p:tav tm="0">
                                          <p:val>
                                            <p:strVal val="1+#ppt_h/2"/>
                                          </p:val>
                                        </p:tav>
                                        <p:tav tm="100000">
                                          <p:val>
                                            <p:strVal val="#ppt_y"/>
                                          </p:val>
                                        </p:tav>
                                      </p:tavLst>
                                    </p:anim>
                                  </p:childTnLst>
                                </p:cTn>
                              </p:par>
                              <p:par>
                                <p:cTn id="77" presetID="2" presetClass="entr" presetSubtype="12" fill="hold" grpId="0" nodeType="withEffect">
                                  <p:stCondLst>
                                    <p:cond delay="100"/>
                                  </p:stCondLst>
                                  <p:childTnLst>
                                    <p:set>
                                      <p:cBhvr>
                                        <p:cTn id="78" dur="1" fill="hold">
                                          <p:stCondLst>
                                            <p:cond delay="0"/>
                                          </p:stCondLst>
                                        </p:cTn>
                                        <p:tgtEl>
                                          <p:spTgt spid="32788"/>
                                        </p:tgtEl>
                                        <p:attrNameLst>
                                          <p:attrName>style.visibility</p:attrName>
                                        </p:attrNameLst>
                                      </p:cBhvr>
                                      <p:to>
                                        <p:strVal val="visible"/>
                                      </p:to>
                                    </p:set>
                                    <p:anim calcmode="lin" valueType="num">
                                      <p:cBhvr additive="base">
                                        <p:cTn id="79" dur="500" fill="hold"/>
                                        <p:tgtEl>
                                          <p:spTgt spid="32788"/>
                                        </p:tgtEl>
                                        <p:attrNameLst>
                                          <p:attrName>ppt_x</p:attrName>
                                        </p:attrNameLst>
                                      </p:cBhvr>
                                      <p:tavLst>
                                        <p:tav tm="0">
                                          <p:val>
                                            <p:strVal val="0-#ppt_w/2"/>
                                          </p:val>
                                        </p:tav>
                                        <p:tav tm="100000">
                                          <p:val>
                                            <p:strVal val="#ppt_x"/>
                                          </p:val>
                                        </p:tav>
                                      </p:tavLst>
                                    </p:anim>
                                    <p:anim calcmode="lin" valueType="num">
                                      <p:cBhvr additive="base">
                                        <p:cTn id="80" dur="500" fill="hold"/>
                                        <p:tgtEl>
                                          <p:spTgt spid="32788"/>
                                        </p:tgtEl>
                                        <p:attrNameLst>
                                          <p:attrName>ppt_y</p:attrName>
                                        </p:attrNameLst>
                                      </p:cBhvr>
                                      <p:tavLst>
                                        <p:tav tm="0">
                                          <p:val>
                                            <p:strVal val="1+#ppt_h/2"/>
                                          </p:val>
                                        </p:tav>
                                        <p:tav tm="100000">
                                          <p:val>
                                            <p:strVal val="#ppt_y"/>
                                          </p:val>
                                        </p:tav>
                                      </p:tavLst>
                                    </p:anim>
                                  </p:childTnLst>
                                </p:cTn>
                              </p:par>
                              <p:par>
                                <p:cTn id="81" presetID="2" presetClass="entr" presetSubtype="12" fill="hold" grpId="0" nodeType="withEffect">
                                  <p:stCondLst>
                                    <p:cond delay="200"/>
                                  </p:stCondLst>
                                  <p:childTnLst>
                                    <p:set>
                                      <p:cBhvr>
                                        <p:cTn id="82" dur="1" fill="hold">
                                          <p:stCondLst>
                                            <p:cond delay="0"/>
                                          </p:stCondLst>
                                        </p:cTn>
                                        <p:tgtEl>
                                          <p:spTgt spid="32791"/>
                                        </p:tgtEl>
                                        <p:attrNameLst>
                                          <p:attrName>style.visibility</p:attrName>
                                        </p:attrNameLst>
                                      </p:cBhvr>
                                      <p:to>
                                        <p:strVal val="visible"/>
                                      </p:to>
                                    </p:set>
                                    <p:anim calcmode="lin" valueType="num">
                                      <p:cBhvr additive="base">
                                        <p:cTn id="83" dur="500" fill="hold"/>
                                        <p:tgtEl>
                                          <p:spTgt spid="32791"/>
                                        </p:tgtEl>
                                        <p:attrNameLst>
                                          <p:attrName>ppt_x</p:attrName>
                                        </p:attrNameLst>
                                      </p:cBhvr>
                                      <p:tavLst>
                                        <p:tav tm="0">
                                          <p:val>
                                            <p:strVal val="0-#ppt_w/2"/>
                                          </p:val>
                                        </p:tav>
                                        <p:tav tm="100000">
                                          <p:val>
                                            <p:strVal val="#ppt_x"/>
                                          </p:val>
                                        </p:tav>
                                      </p:tavLst>
                                    </p:anim>
                                    <p:anim calcmode="lin" valueType="num">
                                      <p:cBhvr additive="base">
                                        <p:cTn id="84" dur="500" fill="hold"/>
                                        <p:tgtEl>
                                          <p:spTgt spid="32791"/>
                                        </p:tgtEl>
                                        <p:attrNameLst>
                                          <p:attrName>ppt_y</p:attrName>
                                        </p:attrNameLst>
                                      </p:cBhvr>
                                      <p:tavLst>
                                        <p:tav tm="0">
                                          <p:val>
                                            <p:strVal val="1+#ppt_h/2"/>
                                          </p:val>
                                        </p:tav>
                                        <p:tav tm="100000">
                                          <p:val>
                                            <p:strVal val="#ppt_y"/>
                                          </p:val>
                                        </p:tav>
                                      </p:tavLst>
                                    </p:anim>
                                  </p:childTnLst>
                                </p:cTn>
                              </p:par>
                              <p:par>
                                <p:cTn id="85" presetID="2" presetClass="entr" presetSubtype="12" fill="hold" grpId="0" nodeType="withEffect">
                                  <p:stCondLst>
                                    <p:cond delay="300"/>
                                  </p:stCondLst>
                                  <p:childTnLst>
                                    <p:set>
                                      <p:cBhvr>
                                        <p:cTn id="86" dur="1" fill="hold">
                                          <p:stCondLst>
                                            <p:cond delay="0"/>
                                          </p:stCondLst>
                                        </p:cTn>
                                        <p:tgtEl>
                                          <p:spTgt spid="32794"/>
                                        </p:tgtEl>
                                        <p:attrNameLst>
                                          <p:attrName>style.visibility</p:attrName>
                                        </p:attrNameLst>
                                      </p:cBhvr>
                                      <p:to>
                                        <p:strVal val="visible"/>
                                      </p:to>
                                    </p:set>
                                    <p:anim calcmode="lin" valueType="num">
                                      <p:cBhvr additive="base">
                                        <p:cTn id="87" dur="500" fill="hold"/>
                                        <p:tgtEl>
                                          <p:spTgt spid="32794"/>
                                        </p:tgtEl>
                                        <p:attrNameLst>
                                          <p:attrName>ppt_x</p:attrName>
                                        </p:attrNameLst>
                                      </p:cBhvr>
                                      <p:tavLst>
                                        <p:tav tm="0">
                                          <p:val>
                                            <p:strVal val="0-#ppt_w/2"/>
                                          </p:val>
                                        </p:tav>
                                        <p:tav tm="100000">
                                          <p:val>
                                            <p:strVal val="#ppt_x"/>
                                          </p:val>
                                        </p:tav>
                                      </p:tavLst>
                                    </p:anim>
                                    <p:anim calcmode="lin" valueType="num">
                                      <p:cBhvr additive="base">
                                        <p:cTn id="88" dur="500" fill="hold"/>
                                        <p:tgtEl>
                                          <p:spTgt spid="32794"/>
                                        </p:tgtEl>
                                        <p:attrNameLst>
                                          <p:attrName>ppt_y</p:attrName>
                                        </p:attrNameLst>
                                      </p:cBhvr>
                                      <p:tavLst>
                                        <p:tav tm="0">
                                          <p:val>
                                            <p:strVal val="1+#ppt_h/2"/>
                                          </p:val>
                                        </p:tav>
                                        <p:tav tm="100000">
                                          <p:val>
                                            <p:strVal val="#ppt_y"/>
                                          </p:val>
                                        </p:tav>
                                      </p:tavLst>
                                    </p:anim>
                                  </p:childTnLst>
                                </p:cTn>
                              </p:par>
                            </p:childTnLst>
                          </p:cTn>
                        </p:par>
                        <p:par>
                          <p:cTn id="89" fill="hold" nodeType="afterGroup">
                            <p:stCondLst>
                              <p:cond delay="6580"/>
                            </p:stCondLst>
                            <p:childTnLst>
                              <p:par>
                                <p:cTn id="90" presetID="22" presetClass="entr" presetSubtype="1" fill="hold" grpId="0" nodeType="afterEffect">
                                  <p:stCondLst>
                                    <p:cond delay="0"/>
                                  </p:stCondLst>
                                  <p:childTnLst>
                                    <p:set>
                                      <p:cBhvr>
                                        <p:cTn id="91" dur="1" fill="hold">
                                          <p:stCondLst>
                                            <p:cond delay="0"/>
                                          </p:stCondLst>
                                        </p:cTn>
                                        <p:tgtEl>
                                          <p:spTgt spid="32786"/>
                                        </p:tgtEl>
                                        <p:attrNameLst>
                                          <p:attrName>style.visibility</p:attrName>
                                        </p:attrNameLst>
                                      </p:cBhvr>
                                      <p:to>
                                        <p:strVal val="visible"/>
                                      </p:to>
                                    </p:set>
                                    <p:animEffect transition="in" filter="wipe(up)">
                                      <p:cBhvr>
                                        <p:cTn id="92" dur="500"/>
                                        <p:tgtEl>
                                          <p:spTgt spid="32786"/>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2772"/>
                                        </p:tgtEl>
                                        <p:attrNameLst>
                                          <p:attrName>style.visibility</p:attrName>
                                        </p:attrNameLst>
                                      </p:cBhvr>
                                      <p:to>
                                        <p:strVal val="visible"/>
                                      </p:to>
                                    </p:set>
                                    <p:animEffect transition="in" filter="wipe(up)">
                                      <p:cBhvr>
                                        <p:cTn id="95" dur="500"/>
                                        <p:tgtEl>
                                          <p:spTgt spid="32772"/>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2789"/>
                                        </p:tgtEl>
                                        <p:attrNameLst>
                                          <p:attrName>style.visibility</p:attrName>
                                        </p:attrNameLst>
                                      </p:cBhvr>
                                      <p:to>
                                        <p:strVal val="visible"/>
                                      </p:to>
                                    </p:set>
                                    <p:animEffect transition="in" filter="wipe(up)">
                                      <p:cBhvr>
                                        <p:cTn id="98" dur="500"/>
                                        <p:tgtEl>
                                          <p:spTgt spid="3278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2787"/>
                                        </p:tgtEl>
                                        <p:attrNameLst>
                                          <p:attrName>style.visibility</p:attrName>
                                        </p:attrNameLst>
                                      </p:cBhvr>
                                      <p:to>
                                        <p:strVal val="visible"/>
                                      </p:to>
                                    </p:set>
                                    <p:animEffect transition="in" filter="wipe(up)">
                                      <p:cBhvr>
                                        <p:cTn id="101" dur="500"/>
                                        <p:tgtEl>
                                          <p:spTgt spid="32787"/>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2792"/>
                                        </p:tgtEl>
                                        <p:attrNameLst>
                                          <p:attrName>style.visibility</p:attrName>
                                        </p:attrNameLst>
                                      </p:cBhvr>
                                      <p:to>
                                        <p:strVal val="visible"/>
                                      </p:to>
                                    </p:set>
                                    <p:animEffect transition="in" filter="wipe(up)">
                                      <p:cBhvr>
                                        <p:cTn id="104" dur="500"/>
                                        <p:tgtEl>
                                          <p:spTgt spid="3279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2790"/>
                                        </p:tgtEl>
                                        <p:attrNameLst>
                                          <p:attrName>style.visibility</p:attrName>
                                        </p:attrNameLst>
                                      </p:cBhvr>
                                      <p:to>
                                        <p:strVal val="visible"/>
                                      </p:to>
                                    </p:set>
                                    <p:animEffect transition="in" filter="wipe(up)">
                                      <p:cBhvr>
                                        <p:cTn id="107" dur="500"/>
                                        <p:tgtEl>
                                          <p:spTgt spid="3279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2795"/>
                                        </p:tgtEl>
                                        <p:attrNameLst>
                                          <p:attrName>style.visibility</p:attrName>
                                        </p:attrNameLst>
                                      </p:cBhvr>
                                      <p:to>
                                        <p:strVal val="visible"/>
                                      </p:to>
                                    </p:set>
                                    <p:animEffect transition="in" filter="wipe(up)">
                                      <p:cBhvr>
                                        <p:cTn id="110" dur="500"/>
                                        <p:tgtEl>
                                          <p:spTgt spid="3279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2793"/>
                                        </p:tgtEl>
                                        <p:attrNameLst>
                                          <p:attrName>style.visibility</p:attrName>
                                        </p:attrNameLst>
                                      </p:cBhvr>
                                      <p:to>
                                        <p:strVal val="visible"/>
                                      </p:to>
                                    </p:set>
                                    <p:animEffect transition="in" filter="wipe(up)">
                                      <p:cBhvr>
                                        <p:cTn id="113" dur="500"/>
                                        <p:tgtEl>
                                          <p:spTgt spid="32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nimBg="1"/>
      <p:bldP spid="32772" grpId="0" animBg="1" autoUpdateAnimBg="0"/>
      <p:bldP spid="32773" grpId="0" animBg="1" autoUpdateAnimBg="0"/>
      <p:bldP spid="32774" grpId="0" animBg="1" autoUpdateAnimBg="0"/>
      <p:bldP spid="32774" grpId="1" animBg="1" autoUpdateAnimBg="0"/>
      <p:bldP spid="32775" grpId="0" animBg="1" autoUpdateAnimBg="0"/>
      <p:bldP spid="32776" grpId="0" animBg="1" autoUpdateAnimBg="0"/>
      <p:bldP spid="32776" grpId="1" animBg="1" autoUpdateAnimBg="0"/>
      <p:bldP spid="32777" grpId="0" animBg="1" autoUpdateAnimBg="0"/>
      <p:bldP spid="32778" grpId="0" animBg="1" autoUpdateAnimBg="0"/>
      <p:bldP spid="32778" grpId="1" animBg="1" autoUpdateAnimBg="0"/>
      <p:bldP spid="32779" grpId="0" animBg="1" autoUpdateAnimBg="0"/>
      <p:bldP spid="32780" grpId="0" animBg="1" autoUpdateAnimBg="0"/>
      <p:bldP spid="32780" grpId="1" animBg="1" autoUpdateAnimBg="0"/>
      <p:bldP spid="32781" grpId="0" animBg="1"/>
      <p:bldP spid="32782" grpId="0" animBg="1"/>
      <p:bldP spid="32783" grpId="0" animBg="1"/>
      <p:bldP spid="32784" grpId="0" animBg="1"/>
      <p:bldP spid="32785" grpId="0" animBg="1" autoUpdateAnimBg="0"/>
      <p:bldP spid="32786" grpId="0" autoUpdateAnimBg="0"/>
      <p:bldP spid="32787" grpId="0" animBg="1" autoUpdateAnimBg="0"/>
      <p:bldP spid="32788" grpId="0" animBg="1" autoUpdateAnimBg="0"/>
      <p:bldP spid="32789" grpId="0" autoUpdateAnimBg="0"/>
      <p:bldP spid="32790" grpId="0" animBg="1" autoUpdateAnimBg="0"/>
      <p:bldP spid="32791" grpId="0" animBg="1" autoUpdateAnimBg="0"/>
      <p:bldP spid="32792" grpId="0" autoUpdateAnimBg="0"/>
      <p:bldP spid="32793" grpId="0" animBg="1" autoUpdateAnimBg="0"/>
      <p:bldP spid="32794" grpId="0" animBg="1" autoUpdateAnimBg="0"/>
      <p:bldP spid="3279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5.3 </a:t>
            </a:r>
            <a:r>
              <a:rPr lang="zh-CN" altLang="en-US" sz="3000" b="1">
                <a:solidFill>
                  <a:schemeClr val="accent1"/>
                </a:solidFill>
                <a:latin typeface="微软雅黑" panose="020B0503020204020204" pitchFamily="34" charset="-122"/>
                <a:ea typeface="微软雅黑" panose="020B0503020204020204" pitchFamily="34" charset="-122"/>
              </a:rPr>
              <a:t>相关建议</a:t>
            </a:r>
          </a:p>
        </p:txBody>
      </p:sp>
      <p:sp>
        <p:nvSpPr>
          <p:cNvPr id="3379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6" name="TextBox 4"/>
          <p:cNvSpPr txBox="1">
            <a:spLocks noChangeArrowheads="1"/>
          </p:cNvSpPr>
          <p:nvPr/>
        </p:nvSpPr>
        <p:spPr bwMode="auto">
          <a:xfrm>
            <a:off x="47783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797" name="Freeform 14"/>
          <p:cNvSpPr>
            <a:spLocks/>
          </p:cNvSpPr>
          <p:nvPr/>
        </p:nvSpPr>
        <p:spPr bwMode="auto">
          <a:xfrm>
            <a:off x="3600450" y="3906838"/>
            <a:ext cx="2435225" cy="2433637"/>
          </a:xfrm>
          <a:custGeom>
            <a:avLst/>
            <a:gdLst>
              <a:gd name="T0" fmla="*/ 2435225 w 3227"/>
              <a:gd name="T1" fmla="*/ 1232279 h 3227"/>
              <a:gd name="T2" fmla="*/ 1217990 w 3227"/>
              <a:gd name="T3" fmla="*/ 2433637 h 3227"/>
              <a:gd name="T4" fmla="*/ 0 w 3227"/>
              <a:gd name="T5" fmla="*/ 1216441 h 3227"/>
              <a:gd name="T6" fmla="*/ 1202142 w 3227"/>
              <a:gd name="T7" fmla="*/ 0 h 3227"/>
              <a:gd name="T8" fmla="*/ 1202142 w 3227"/>
              <a:gd name="T9" fmla="*/ 0 h 3227"/>
              <a:gd name="T10" fmla="*/ 1217990 w 3227"/>
              <a:gd name="T11" fmla="*/ 0 h 3227"/>
              <a:gd name="T12" fmla="*/ 2435225 w 3227"/>
              <a:gd name="T13" fmla="*/ 0 h 3227"/>
              <a:gd name="T14" fmla="*/ 2435225 w 3227"/>
              <a:gd name="T15" fmla="*/ 1216441 h 3227"/>
              <a:gd name="T16" fmla="*/ 2435225 w 3227"/>
              <a:gd name="T17" fmla="*/ 1232279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8" name="Freeform 15"/>
          <p:cNvSpPr>
            <a:spLocks/>
          </p:cNvSpPr>
          <p:nvPr/>
        </p:nvSpPr>
        <p:spPr bwMode="auto">
          <a:xfrm>
            <a:off x="6173788" y="3906838"/>
            <a:ext cx="2155825" cy="2157412"/>
          </a:xfrm>
          <a:custGeom>
            <a:avLst/>
            <a:gdLst>
              <a:gd name="T0" fmla="*/ 0 w 2860"/>
              <a:gd name="T1" fmla="*/ 1092284 h 2860"/>
              <a:gd name="T2" fmla="*/ 1077913 w 2860"/>
              <a:gd name="T3" fmla="*/ 2157412 h 2860"/>
              <a:gd name="T4" fmla="*/ 2155825 w 2860"/>
              <a:gd name="T5" fmla="*/ 1078706 h 2860"/>
              <a:gd name="T6" fmla="*/ 1092234 w 2860"/>
              <a:gd name="T7" fmla="*/ 0 h 2860"/>
              <a:gd name="T8" fmla="*/ 1092234 w 2860"/>
              <a:gd name="T9" fmla="*/ 0 h 2860"/>
              <a:gd name="T10" fmla="*/ 1077913 w 2860"/>
              <a:gd name="T11" fmla="*/ 0 h 2860"/>
              <a:gd name="T12" fmla="*/ 0 w 2860"/>
              <a:gd name="T13" fmla="*/ 0 h 2860"/>
              <a:gd name="T14" fmla="*/ 0 w 2860"/>
              <a:gd name="T15" fmla="*/ 1078706 h 2860"/>
              <a:gd name="T16" fmla="*/ 0 w 2860"/>
              <a:gd name="T17" fmla="*/ 1092284 h 28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9" name="Freeform 16"/>
          <p:cNvSpPr>
            <a:spLocks/>
          </p:cNvSpPr>
          <p:nvPr/>
        </p:nvSpPr>
        <p:spPr bwMode="auto">
          <a:xfrm>
            <a:off x="3278188" y="981075"/>
            <a:ext cx="2757487" cy="2757488"/>
          </a:xfrm>
          <a:custGeom>
            <a:avLst/>
            <a:gdLst>
              <a:gd name="T0" fmla="*/ 2757487 w 3655"/>
              <a:gd name="T1" fmla="*/ 1361015 h 3655"/>
              <a:gd name="T2" fmla="*/ 1378366 w 3655"/>
              <a:gd name="T3" fmla="*/ 0 h 3655"/>
              <a:gd name="T4" fmla="*/ 0 w 3655"/>
              <a:gd name="T5" fmla="*/ 1378367 h 3655"/>
              <a:gd name="T6" fmla="*/ 1361014 w 3655"/>
              <a:gd name="T7" fmla="*/ 2757488 h 3655"/>
              <a:gd name="T8" fmla="*/ 1361014 w 3655"/>
              <a:gd name="T9" fmla="*/ 2757488 h 3655"/>
              <a:gd name="T10" fmla="*/ 1378366 w 3655"/>
              <a:gd name="T11" fmla="*/ 2757488 h 3655"/>
              <a:gd name="T12" fmla="*/ 2757487 w 3655"/>
              <a:gd name="T13" fmla="*/ 2757488 h 3655"/>
              <a:gd name="T14" fmla="*/ 2757487 w 3655"/>
              <a:gd name="T15" fmla="*/ 1378367 h 3655"/>
              <a:gd name="T16" fmla="*/ 2757487 w 3655"/>
              <a:gd name="T17" fmla="*/ 1361015 h 3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0" name="Freeform 17"/>
          <p:cNvSpPr>
            <a:spLocks/>
          </p:cNvSpPr>
          <p:nvPr/>
        </p:nvSpPr>
        <p:spPr bwMode="auto">
          <a:xfrm>
            <a:off x="6173788" y="1303338"/>
            <a:ext cx="2433637" cy="2435225"/>
          </a:xfrm>
          <a:custGeom>
            <a:avLst/>
            <a:gdLst>
              <a:gd name="T0" fmla="*/ 0 w 3228"/>
              <a:gd name="T1" fmla="*/ 1202142 h 3227"/>
              <a:gd name="T2" fmla="*/ 1216819 w 3228"/>
              <a:gd name="T3" fmla="*/ 0 h 3227"/>
              <a:gd name="T4" fmla="*/ 2433637 w 3228"/>
              <a:gd name="T5" fmla="*/ 1217235 h 3227"/>
              <a:gd name="T6" fmla="*/ 1231897 w 3228"/>
              <a:gd name="T7" fmla="*/ 2435225 h 3227"/>
              <a:gd name="T8" fmla="*/ 1231897 w 3228"/>
              <a:gd name="T9" fmla="*/ 2435225 h 3227"/>
              <a:gd name="T10" fmla="*/ 1216819 w 3228"/>
              <a:gd name="T11" fmla="*/ 2435225 h 3227"/>
              <a:gd name="T12" fmla="*/ 0 w 3228"/>
              <a:gd name="T13" fmla="*/ 2435225 h 3227"/>
              <a:gd name="T14" fmla="*/ 0 w 3228"/>
              <a:gd name="T15" fmla="*/ 1217235 h 3227"/>
              <a:gd name="T16" fmla="*/ 0 w 3228"/>
              <a:gd name="T17" fmla="*/ 1202142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1" name="Freeform 18"/>
          <p:cNvSpPr>
            <a:spLocks noEditPoints="1"/>
          </p:cNvSpPr>
          <p:nvPr/>
        </p:nvSpPr>
        <p:spPr bwMode="auto">
          <a:xfrm>
            <a:off x="6257925" y="3983038"/>
            <a:ext cx="550863" cy="550862"/>
          </a:xfrm>
          <a:custGeom>
            <a:avLst/>
            <a:gdLst>
              <a:gd name="T0" fmla="*/ 71688 w 730"/>
              <a:gd name="T1" fmla="*/ 276186 h 730"/>
              <a:gd name="T2" fmla="*/ 98099 w 730"/>
              <a:gd name="T3" fmla="*/ 162240 h 730"/>
              <a:gd name="T4" fmla="*/ 168277 w 730"/>
              <a:gd name="T5" fmla="*/ 126774 h 730"/>
              <a:gd name="T6" fmla="*/ 213554 w 730"/>
              <a:gd name="T7" fmla="*/ 140357 h 730"/>
              <a:gd name="T8" fmla="*/ 242983 w 730"/>
              <a:gd name="T9" fmla="*/ 181105 h 730"/>
              <a:gd name="T10" fmla="*/ 253548 w 730"/>
              <a:gd name="T11" fmla="*/ 259584 h 730"/>
              <a:gd name="T12" fmla="*/ 227891 w 730"/>
              <a:gd name="T13" fmla="*/ 387113 h 730"/>
              <a:gd name="T14" fmla="*/ 158467 w 730"/>
              <a:gd name="T15" fmla="*/ 424088 h 730"/>
              <a:gd name="T16" fmla="*/ 108663 w 730"/>
              <a:gd name="T17" fmla="*/ 406732 h 730"/>
              <a:gd name="T18" fmla="*/ 79234 w 730"/>
              <a:gd name="T19" fmla="*/ 356928 h 730"/>
              <a:gd name="T20" fmla="*/ 71688 w 730"/>
              <a:gd name="T21" fmla="*/ 276186 h 730"/>
              <a:gd name="T22" fmla="*/ 107154 w 730"/>
              <a:gd name="T23" fmla="*/ 270149 h 730"/>
              <a:gd name="T24" fmla="*/ 124510 w 730"/>
              <a:gd name="T25" fmla="*/ 384849 h 730"/>
              <a:gd name="T26" fmla="*/ 164504 w 730"/>
              <a:gd name="T27" fmla="*/ 409751 h 730"/>
              <a:gd name="T28" fmla="*/ 202235 w 730"/>
              <a:gd name="T29" fmla="*/ 386358 h 730"/>
              <a:gd name="T30" fmla="*/ 218081 w 730"/>
              <a:gd name="T31" fmla="*/ 279959 h 730"/>
              <a:gd name="T32" fmla="*/ 201480 w 730"/>
              <a:gd name="T33" fmla="*/ 167522 h 730"/>
              <a:gd name="T34" fmla="*/ 160731 w 730"/>
              <a:gd name="T35" fmla="*/ 141866 h 730"/>
              <a:gd name="T36" fmla="*/ 121492 w 730"/>
              <a:gd name="T37" fmla="*/ 166768 h 730"/>
              <a:gd name="T38" fmla="*/ 107154 w 730"/>
              <a:gd name="T39" fmla="*/ 270149 h 730"/>
              <a:gd name="T40" fmla="*/ 331272 w 730"/>
              <a:gd name="T41" fmla="*/ 420315 h 730"/>
              <a:gd name="T42" fmla="*/ 331272 w 730"/>
              <a:gd name="T43" fmla="*/ 408242 h 730"/>
              <a:gd name="T44" fmla="*/ 353156 w 730"/>
              <a:gd name="T45" fmla="*/ 406732 h 730"/>
              <a:gd name="T46" fmla="*/ 375040 w 730"/>
              <a:gd name="T47" fmla="*/ 403714 h 730"/>
              <a:gd name="T48" fmla="*/ 379567 w 730"/>
              <a:gd name="T49" fmla="*/ 394659 h 730"/>
              <a:gd name="T50" fmla="*/ 382586 w 730"/>
              <a:gd name="T51" fmla="*/ 354665 h 730"/>
              <a:gd name="T52" fmla="*/ 382586 w 730"/>
              <a:gd name="T53" fmla="*/ 344100 h 730"/>
              <a:gd name="T54" fmla="*/ 270904 w 730"/>
              <a:gd name="T55" fmla="*/ 345609 h 730"/>
              <a:gd name="T56" fmla="*/ 267131 w 730"/>
              <a:gd name="T57" fmla="*/ 333536 h 730"/>
              <a:gd name="T58" fmla="*/ 320708 w 730"/>
              <a:gd name="T59" fmla="*/ 242228 h 730"/>
              <a:gd name="T60" fmla="*/ 385604 w 730"/>
              <a:gd name="T61" fmla="*/ 140357 h 730"/>
              <a:gd name="T62" fmla="*/ 413525 w 730"/>
              <a:gd name="T63" fmla="*/ 129038 h 730"/>
              <a:gd name="T64" fmla="*/ 419561 w 730"/>
              <a:gd name="T65" fmla="*/ 131301 h 730"/>
              <a:gd name="T66" fmla="*/ 417298 w 730"/>
              <a:gd name="T67" fmla="*/ 214308 h 730"/>
              <a:gd name="T68" fmla="*/ 417298 w 730"/>
              <a:gd name="T69" fmla="*/ 318444 h 730"/>
              <a:gd name="T70" fmla="*/ 463329 w 730"/>
              <a:gd name="T71" fmla="*/ 316180 h 730"/>
              <a:gd name="T72" fmla="*/ 461819 w 730"/>
              <a:gd name="T73" fmla="*/ 329008 h 730"/>
              <a:gd name="T74" fmla="*/ 463329 w 730"/>
              <a:gd name="T75" fmla="*/ 345609 h 730"/>
              <a:gd name="T76" fmla="*/ 417298 w 730"/>
              <a:gd name="T77" fmla="*/ 344100 h 730"/>
              <a:gd name="T78" fmla="*/ 421071 w 730"/>
              <a:gd name="T79" fmla="*/ 399941 h 730"/>
              <a:gd name="T80" fmla="*/ 442200 w 730"/>
              <a:gd name="T81" fmla="*/ 406732 h 730"/>
              <a:gd name="T82" fmla="*/ 463329 w 730"/>
              <a:gd name="T83" fmla="*/ 408242 h 730"/>
              <a:gd name="T84" fmla="*/ 463329 w 730"/>
              <a:gd name="T85" fmla="*/ 420315 h 730"/>
              <a:gd name="T86" fmla="*/ 396923 w 730"/>
              <a:gd name="T87" fmla="*/ 418806 h 730"/>
              <a:gd name="T88" fmla="*/ 331272 w 730"/>
              <a:gd name="T89" fmla="*/ 420315 h 730"/>
              <a:gd name="T90" fmla="*/ 382586 w 730"/>
              <a:gd name="T91" fmla="*/ 172805 h 730"/>
              <a:gd name="T92" fmla="*/ 294297 w 730"/>
              <a:gd name="T93" fmla="*/ 318444 h 730"/>
              <a:gd name="T94" fmla="*/ 336555 w 730"/>
              <a:gd name="T95" fmla="*/ 319198 h 730"/>
              <a:gd name="T96" fmla="*/ 382586 w 730"/>
              <a:gd name="T97" fmla="*/ 318444 h 730"/>
              <a:gd name="T98" fmla="*/ 382586 w 730"/>
              <a:gd name="T99" fmla="*/ 172805 h 730"/>
              <a:gd name="T100" fmla="*/ 275432 w 730"/>
              <a:gd name="T101" fmla="*/ 0 h 730"/>
              <a:gd name="T102" fmla="*/ 0 w 730"/>
              <a:gd name="T103" fmla="*/ 275431 h 730"/>
              <a:gd name="T104" fmla="*/ 275432 w 730"/>
              <a:gd name="T105" fmla="*/ 550862 h 730"/>
              <a:gd name="T106" fmla="*/ 550863 w 730"/>
              <a:gd name="T107" fmla="*/ 275431 h 730"/>
              <a:gd name="T108" fmla="*/ 275432 w 730"/>
              <a:gd name="T109" fmla="*/ 0 h 730"/>
              <a:gd name="T110" fmla="*/ 275432 w 730"/>
              <a:gd name="T111" fmla="*/ 10564 h 730"/>
              <a:gd name="T112" fmla="*/ 10564 w 730"/>
              <a:gd name="T113" fmla="*/ 275431 h 730"/>
              <a:gd name="T114" fmla="*/ 275432 w 730"/>
              <a:gd name="T115" fmla="*/ 539543 h 730"/>
              <a:gd name="T116" fmla="*/ 539544 w 730"/>
              <a:gd name="T117" fmla="*/ 275431 h 730"/>
              <a:gd name="T118" fmla="*/ 275432 w 730"/>
              <a:gd name="T119" fmla="*/ 10564 h 7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2" name="Freeform 19"/>
          <p:cNvSpPr>
            <a:spLocks noEditPoints="1"/>
          </p:cNvSpPr>
          <p:nvPr/>
        </p:nvSpPr>
        <p:spPr bwMode="auto">
          <a:xfrm>
            <a:off x="5395913" y="3983038"/>
            <a:ext cx="550862" cy="550862"/>
          </a:xfrm>
          <a:custGeom>
            <a:avLst/>
            <a:gdLst>
              <a:gd name="T0" fmla="*/ 98853 w 730"/>
              <a:gd name="T1" fmla="*/ 162240 h 730"/>
              <a:gd name="T2" fmla="*/ 214308 w 730"/>
              <a:gd name="T3" fmla="*/ 140357 h 730"/>
              <a:gd name="T4" fmla="*/ 254302 w 730"/>
              <a:gd name="T5" fmla="*/ 259584 h 730"/>
              <a:gd name="T6" fmla="*/ 158467 w 730"/>
              <a:gd name="T7" fmla="*/ 424088 h 730"/>
              <a:gd name="T8" fmla="*/ 79988 w 730"/>
              <a:gd name="T9" fmla="*/ 356928 h 730"/>
              <a:gd name="T10" fmla="*/ 107909 w 730"/>
              <a:gd name="T11" fmla="*/ 270149 h 730"/>
              <a:gd name="T12" fmla="*/ 165259 w 730"/>
              <a:gd name="T13" fmla="*/ 409751 h 730"/>
              <a:gd name="T14" fmla="*/ 218836 w 730"/>
              <a:gd name="T15" fmla="*/ 279959 h 730"/>
              <a:gd name="T16" fmla="*/ 160731 w 730"/>
              <a:gd name="T17" fmla="*/ 141866 h 730"/>
              <a:gd name="T18" fmla="*/ 107909 w 730"/>
              <a:gd name="T19" fmla="*/ 270149 h 730"/>
              <a:gd name="T20" fmla="*/ 291278 w 730"/>
              <a:gd name="T21" fmla="*/ 156958 h 730"/>
              <a:gd name="T22" fmla="*/ 362211 w 730"/>
              <a:gd name="T23" fmla="*/ 126774 h 730"/>
              <a:gd name="T24" fmla="*/ 436162 w 730"/>
              <a:gd name="T25" fmla="*/ 188651 h 730"/>
              <a:gd name="T26" fmla="*/ 392395 w 730"/>
              <a:gd name="T27" fmla="*/ 258075 h 730"/>
              <a:gd name="T28" fmla="*/ 448236 w 730"/>
              <a:gd name="T29" fmla="*/ 284486 h 730"/>
              <a:gd name="T30" fmla="*/ 423334 w 730"/>
              <a:gd name="T31" fmla="*/ 391640 h 730"/>
              <a:gd name="T32" fmla="*/ 313916 w 730"/>
              <a:gd name="T33" fmla="*/ 421824 h 730"/>
              <a:gd name="T34" fmla="*/ 273167 w 730"/>
              <a:gd name="T35" fmla="*/ 353155 h 730"/>
              <a:gd name="T36" fmla="*/ 304861 w 730"/>
              <a:gd name="T37" fmla="*/ 387113 h 730"/>
              <a:gd name="T38" fmla="*/ 355419 w 730"/>
              <a:gd name="T39" fmla="*/ 406732 h 730"/>
              <a:gd name="T40" fmla="*/ 420315 w 730"/>
              <a:gd name="T41" fmla="*/ 335045 h 730"/>
              <a:gd name="T42" fmla="*/ 367493 w 730"/>
              <a:gd name="T43" fmla="*/ 275431 h 730"/>
              <a:gd name="T44" fmla="*/ 325990 w 730"/>
              <a:gd name="T45" fmla="*/ 283732 h 730"/>
              <a:gd name="T46" fmla="*/ 345609 w 730"/>
              <a:gd name="T47" fmla="*/ 261848 h 730"/>
              <a:gd name="T48" fmla="*/ 402205 w 730"/>
              <a:gd name="T49" fmla="*/ 206007 h 730"/>
              <a:gd name="T50" fmla="*/ 352401 w 730"/>
              <a:gd name="T51" fmla="*/ 155449 h 730"/>
              <a:gd name="T52" fmla="*/ 304106 w 730"/>
              <a:gd name="T53" fmla="*/ 176578 h 730"/>
              <a:gd name="T54" fmla="*/ 292787 w 730"/>
              <a:gd name="T55" fmla="*/ 206762 h 730"/>
              <a:gd name="T56" fmla="*/ 275431 w 730"/>
              <a:gd name="T57" fmla="*/ 0 h 730"/>
              <a:gd name="T58" fmla="*/ 275431 w 730"/>
              <a:gd name="T59" fmla="*/ 550862 h 730"/>
              <a:gd name="T60" fmla="*/ 275431 w 730"/>
              <a:gd name="T61" fmla="*/ 0 h 730"/>
              <a:gd name="T62" fmla="*/ 11319 w 730"/>
              <a:gd name="T63" fmla="*/ 275431 h 730"/>
              <a:gd name="T64" fmla="*/ 540298 w 730"/>
              <a:gd name="T65" fmla="*/ 275431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3" name="Freeform 20"/>
          <p:cNvSpPr>
            <a:spLocks noEditPoints="1"/>
          </p:cNvSpPr>
          <p:nvPr/>
        </p:nvSpPr>
        <p:spPr bwMode="auto">
          <a:xfrm>
            <a:off x="6257925" y="3106738"/>
            <a:ext cx="550863" cy="549275"/>
          </a:xfrm>
          <a:custGeom>
            <a:avLst/>
            <a:gdLst>
              <a:gd name="T0" fmla="*/ 71688 w 730"/>
              <a:gd name="T1" fmla="*/ 275390 h 730"/>
              <a:gd name="T2" fmla="*/ 98099 w 730"/>
              <a:gd name="T3" fmla="*/ 162525 h 730"/>
              <a:gd name="T4" fmla="*/ 168277 w 730"/>
              <a:gd name="T5" fmla="*/ 127161 h 730"/>
              <a:gd name="T6" fmla="*/ 213554 w 730"/>
              <a:gd name="T7" fmla="*/ 140705 h 730"/>
              <a:gd name="T8" fmla="*/ 242983 w 730"/>
              <a:gd name="T9" fmla="*/ 180584 h 730"/>
              <a:gd name="T10" fmla="*/ 253548 w 730"/>
              <a:gd name="T11" fmla="*/ 259589 h 730"/>
              <a:gd name="T12" fmla="*/ 227891 w 730"/>
              <a:gd name="T13" fmla="*/ 386750 h 730"/>
              <a:gd name="T14" fmla="*/ 158467 w 730"/>
              <a:gd name="T15" fmla="*/ 423619 h 730"/>
              <a:gd name="T16" fmla="*/ 108663 w 730"/>
              <a:gd name="T17" fmla="*/ 406313 h 730"/>
              <a:gd name="T18" fmla="*/ 79234 w 730"/>
              <a:gd name="T19" fmla="*/ 356653 h 730"/>
              <a:gd name="T20" fmla="*/ 71688 w 730"/>
              <a:gd name="T21" fmla="*/ 275390 h 730"/>
              <a:gd name="T22" fmla="*/ 107154 w 730"/>
              <a:gd name="T23" fmla="*/ 270123 h 730"/>
              <a:gd name="T24" fmla="*/ 124510 w 730"/>
              <a:gd name="T25" fmla="*/ 383740 h 730"/>
              <a:gd name="T26" fmla="*/ 164504 w 730"/>
              <a:gd name="T27" fmla="*/ 409323 h 730"/>
              <a:gd name="T28" fmla="*/ 202235 w 730"/>
              <a:gd name="T29" fmla="*/ 385997 h 730"/>
              <a:gd name="T30" fmla="*/ 218081 w 730"/>
              <a:gd name="T31" fmla="*/ 279905 h 730"/>
              <a:gd name="T32" fmla="*/ 201480 w 730"/>
              <a:gd name="T33" fmla="*/ 167040 h 730"/>
              <a:gd name="T34" fmla="*/ 160731 w 730"/>
              <a:gd name="T35" fmla="*/ 141457 h 730"/>
              <a:gd name="T36" fmla="*/ 121492 w 730"/>
              <a:gd name="T37" fmla="*/ 167040 h 730"/>
              <a:gd name="T38" fmla="*/ 107154 w 730"/>
              <a:gd name="T39" fmla="*/ 270123 h 730"/>
              <a:gd name="T40" fmla="*/ 275432 w 730"/>
              <a:gd name="T41" fmla="*/ 419857 h 730"/>
              <a:gd name="T42" fmla="*/ 275432 w 730"/>
              <a:gd name="T43" fmla="*/ 408570 h 730"/>
              <a:gd name="T44" fmla="*/ 345610 w 730"/>
              <a:gd name="T45" fmla="*/ 335584 h 730"/>
              <a:gd name="T46" fmla="*/ 399187 w 730"/>
              <a:gd name="T47" fmla="*/ 267866 h 730"/>
              <a:gd name="T48" fmla="*/ 412770 w 730"/>
              <a:gd name="T49" fmla="*/ 220462 h 730"/>
              <a:gd name="T50" fmla="*/ 396923 w 730"/>
              <a:gd name="T51" fmla="*/ 176069 h 730"/>
              <a:gd name="T52" fmla="*/ 354665 w 730"/>
              <a:gd name="T53" fmla="*/ 160268 h 730"/>
              <a:gd name="T54" fmla="*/ 323726 w 730"/>
              <a:gd name="T55" fmla="*/ 166287 h 730"/>
              <a:gd name="T56" fmla="*/ 310143 w 730"/>
              <a:gd name="T57" fmla="*/ 177574 h 730"/>
              <a:gd name="T58" fmla="*/ 297315 w 730"/>
              <a:gd name="T59" fmla="*/ 215195 h 730"/>
              <a:gd name="T60" fmla="*/ 285241 w 730"/>
              <a:gd name="T61" fmla="*/ 215195 h 730"/>
              <a:gd name="T62" fmla="*/ 292033 w 730"/>
              <a:gd name="T63" fmla="*/ 158011 h 730"/>
              <a:gd name="T64" fmla="*/ 324481 w 730"/>
              <a:gd name="T65" fmla="*/ 134685 h 730"/>
              <a:gd name="T66" fmla="*/ 364475 w 730"/>
              <a:gd name="T67" fmla="*/ 127161 h 730"/>
              <a:gd name="T68" fmla="*/ 427107 w 730"/>
              <a:gd name="T69" fmla="*/ 149734 h 730"/>
              <a:gd name="T70" fmla="*/ 450500 w 730"/>
              <a:gd name="T71" fmla="*/ 207671 h 730"/>
              <a:gd name="T72" fmla="*/ 429371 w 730"/>
              <a:gd name="T73" fmla="*/ 268618 h 730"/>
              <a:gd name="T74" fmla="*/ 359193 w 730"/>
              <a:gd name="T75" fmla="*/ 344614 h 730"/>
              <a:gd name="T76" fmla="*/ 319953 w 730"/>
              <a:gd name="T77" fmla="*/ 384493 h 730"/>
              <a:gd name="T78" fmla="*/ 393905 w 730"/>
              <a:gd name="T79" fmla="*/ 384493 h 730"/>
              <a:gd name="T80" fmla="*/ 464838 w 730"/>
              <a:gd name="T81" fmla="*/ 382235 h 730"/>
              <a:gd name="T82" fmla="*/ 467102 w 730"/>
              <a:gd name="T83" fmla="*/ 383740 h 730"/>
              <a:gd name="T84" fmla="*/ 464838 w 730"/>
              <a:gd name="T85" fmla="*/ 400294 h 730"/>
              <a:gd name="T86" fmla="*/ 467102 w 730"/>
              <a:gd name="T87" fmla="*/ 418352 h 730"/>
              <a:gd name="T88" fmla="*/ 464838 w 730"/>
              <a:gd name="T89" fmla="*/ 419857 h 730"/>
              <a:gd name="T90" fmla="*/ 375040 w 730"/>
              <a:gd name="T91" fmla="*/ 418352 h 730"/>
              <a:gd name="T92" fmla="*/ 275432 w 730"/>
              <a:gd name="T93" fmla="*/ 419857 h 730"/>
              <a:gd name="T94" fmla="*/ 275432 w 730"/>
              <a:gd name="T95" fmla="*/ 0 h 730"/>
              <a:gd name="T96" fmla="*/ 0 w 730"/>
              <a:gd name="T97" fmla="*/ 274638 h 730"/>
              <a:gd name="T98" fmla="*/ 275432 w 730"/>
              <a:gd name="T99" fmla="*/ 549275 h 730"/>
              <a:gd name="T100" fmla="*/ 550863 w 730"/>
              <a:gd name="T101" fmla="*/ 274638 h 730"/>
              <a:gd name="T102" fmla="*/ 275432 w 730"/>
              <a:gd name="T103" fmla="*/ 0 h 730"/>
              <a:gd name="T104" fmla="*/ 275432 w 730"/>
              <a:gd name="T105" fmla="*/ 11286 h 730"/>
              <a:gd name="T106" fmla="*/ 10564 w 730"/>
              <a:gd name="T107" fmla="*/ 274638 h 730"/>
              <a:gd name="T108" fmla="*/ 275432 w 730"/>
              <a:gd name="T109" fmla="*/ 538741 h 730"/>
              <a:gd name="T110" fmla="*/ 539544 w 730"/>
              <a:gd name="T111" fmla="*/ 274638 h 730"/>
              <a:gd name="T112" fmla="*/ 275432 w 730"/>
              <a:gd name="T113" fmla="*/ 11286 h 7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4" name="Freeform 21"/>
          <p:cNvSpPr>
            <a:spLocks noEditPoints="1"/>
          </p:cNvSpPr>
          <p:nvPr/>
        </p:nvSpPr>
        <p:spPr bwMode="auto">
          <a:xfrm>
            <a:off x="5395913" y="3106738"/>
            <a:ext cx="550862" cy="549275"/>
          </a:xfrm>
          <a:custGeom>
            <a:avLst/>
            <a:gdLst>
              <a:gd name="T0" fmla="*/ 72442 w 730"/>
              <a:gd name="T1" fmla="*/ 275390 h 730"/>
              <a:gd name="T2" fmla="*/ 98853 w 730"/>
              <a:gd name="T3" fmla="*/ 162525 h 730"/>
              <a:gd name="T4" fmla="*/ 168277 w 730"/>
              <a:gd name="T5" fmla="*/ 127161 h 730"/>
              <a:gd name="T6" fmla="*/ 214308 w 730"/>
              <a:gd name="T7" fmla="*/ 140705 h 730"/>
              <a:gd name="T8" fmla="*/ 243738 w 730"/>
              <a:gd name="T9" fmla="*/ 180584 h 730"/>
              <a:gd name="T10" fmla="*/ 254302 w 730"/>
              <a:gd name="T11" fmla="*/ 259589 h 730"/>
              <a:gd name="T12" fmla="*/ 227891 w 730"/>
              <a:gd name="T13" fmla="*/ 386750 h 730"/>
              <a:gd name="T14" fmla="*/ 158467 w 730"/>
              <a:gd name="T15" fmla="*/ 423619 h 730"/>
              <a:gd name="T16" fmla="*/ 108663 w 730"/>
              <a:gd name="T17" fmla="*/ 406313 h 730"/>
              <a:gd name="T18" fmla="*/ 79988 w 730"/>
              <a:gd name="T19" fmla="*/ 356653 h 730"/>
              <a:gd name="T20" fmla="*/ 72442 w 730"/>
              <a:gd name="T21" fmla="*/ 275390 h 730"/>
              <a:gd name="T22" fmla="*/ 107909 w 730"/>
              <a:gd name="T23" fmla="*/ 270123 h 730"/>
              <a:gd name="T24" fmla="*/ 125265 w 730"/>
              <a:gd name="T25" fmla="*/ 383740 h 730"/>
              <a:gd name="T26" fmla="*/ 165259 w 730"/>
              <a:gd name="T27" fmla="*/ 409323 h 730"/>
              <a:gd name="T28" fmla="*/ 202234 w 730"/>
              <a:gd name="T29" fmla="*/ 385997 h 730"/>
              <a:gd name="T30" fmla="*/ 218836 w 730"/>
              <a:gd name="T31" fmla="*/ 279905 h 730"/>
              <a:gd name="T32" fmla="*/ 201480 w 730"/>
              <a:gd name="T33" fmla="*/ 167040 h 730"/>
              <a:gd name="T34" fmla="*/ 160731 w 730"/>
              <a:gd name="T35" fmla="*/ 141457 h 730"/>
              <a:gd name="T36" fmla="*/ 122246 w 730"/>
              <a:gd name="T37" fmla="*/ 167040 h 730"/>
              <a:gd name="T38" fmla="*/ 107909 w 730"/>
              <a:gd name="T39" fmla="*/ 270123 h 730"/>
              <a:gd name="T40" fmla="*/ 301842 w 730"/>
              <a:gd name="T41" fmla="*/ 419857 h 730"/>
              <a:gd name="T42" fmla="*/ 301842 w 730"/>
              <a:gd name="T43" fmla="*/ 406313 h 730"/>
              <a:gd name="T44" fmla="*/ 317689 w 730"/>
              <a:gd name="T45" fmla="*/ 405561 h 730"/>
              <a:gd name="T46" fmla="*/ 350137 w 730"/>
              <a:gd name="T47" fmla="*/ 398036 h 730"/>
              <a:gd name="T48" fmla="*/ 355419 w 730"/>
              <a:gd name="T49" fmla="*/ 342356 h 730"/>
              <a:gd name="T50" fmla="*/ 356928 w 730"/>
              <a:gd name="T51" fmla="*/ 230244 h 730"/>
              <a:gd name="T52" fmla="*/ 356174 w 730"/>
              <a:gd name="T53" fmla="*/ 167792 h 730"/>
              <a:gd name="T54" fmla="*/ 352401 w 730"/>
              <a:gd name="T55" fmla="*/ 164030 h 730"/>
              <a:gd name="T56" fmla="*/ 342591 w 730"/>
              <a:gd name="T57" fmla="*/ 167792 h 730"/>
              <a:gd name="T58" fmla="*/ 295805 w 730"/>
              <a:gd name="T59" fmla="*/ 189613 h 730"/>
              <a:gd name="T60" fmla="*/ 285241 w 730"/>
              <a:gd name="T61" fmla="*/ 194880 h 730"/>
              <a:gd name="T62" fmla="*/ 282222 w 730"/>
              <a:gd name="T63" fmla="*/ 191870 h 730"/>
              <a:gd name="T64" fmla="*/ 280713 w 730"/>
              <a:gd name="T65" fmla="*/ 172307 h 730"/>
              <a:gd name="T66" fmla="*/ 389376 w 730"/>
              <a:gd name="T67" fmla="*/ 129418 h 730"/>
              <a:gd name="T68" fmla="*/ 395413 w 730"/>
              <a:gd name="T69" fmla="*/ 131676 h 730"/>
              <a:gd name="T70" fmla="*/ 394659 w 730"/>
              <a:gd name="T71" fmla="*/ 155001 h 730"/>
              <a:gd name="T72" fmla="*/ 392395 w 730"/>
              <a:gd name="T73" fmla="*/ 271628 h 730"/>
              <a:gd name="T74" fmla="*/ 390886 w 730"/>
              <a:gd name="T75" fmla="*/ 351386 h 730"/>
              <a:gd name="T76" fmla="*/ 393904 w 730"/>
              <a:gd name="T77" fmla="*/ 389760 h 730"/>
              <a:gd name="T78" fmla="*/ 401450 w 730"/>
              <a:gd name="T79" fmla="*/ 402551 h 730"/>
              <a:gd name="T80" fmla="*/ 427107 w 730"/>
              <a:gd name="T81" fmla="*/ 405561 h 730"/>
              <a:gd name="T82" fmla="*/ 445972 w 730"/>
              <a:gd name="T83" fmla="*/ 406313 h 730"/>
              <a:gd name="T84" fmla="*/ 445972 w 730"/>
              <a:gd name="T85" fmla="*/ 419857 h 730"/>
              <a:gd name="T86" fmla="*/ 373530 w 730"/>
              <a:gd name="T87" fmla="*/ 418352 h 730"/>
              <a:gd name="T88" fmla="*/ 301842 w 730"/>
              <a:gd name="T89" fmla="*/ 419857 h 730"/>
              <a:gd name="T90" fmla="*/ 275431 w 730"/>
              <a:gd name="T91" fmla="*/ 0 h 730"/>
              <a:gd name="T92" fmla="*/ 0 w 730"/>
              <a:gd name="T93" fmla="*/ 274638 h 730"/>
              <a:gd name="T94" fmla="*/ 275431 w 730"/>
              <a:gd name="T95" fmla="*/ 549275 h 730"/>
              <a:gd name="T96" fmla="*/ 550862 w 730"/>
              <a:gd name="T97" fmla="*/ 274638 h 730"/>
              <a:gd name="T98" fmla="*/ 275431 w 730"/>
              <a:gd name="T99" fmla="*/ 0 h 730"/>
              <a:gd name="T100" fmla="*/ 275431 w 730"/>
              <a:gd name="T101" fmla="*/ 11286 h 730"/>
              <a:gd name="T102" fmla="*/ 11319 w 730"/>
              <a:gd name="T103" fmla="*/ 274638 h 730"/>
              <a:gd name="T104" fmla="*/ 275431 w 730"/>
              <a:gd name="T105" fmla="*/ 538741 h 730"/>
              <a:gd name="T106" fmla="*/ 540298 w 730"/>
              <a:gd name="T107" fmla="*/ 274638 h 730"/>
              <a:gd name="T108" fmla="*/ 275431 w 730"/>
              <a:gd name="T109" fmla="*/ 11286 h 7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5" name="TextBox 14"/>
          <p:cNvSpPr txBox="1">
            <a:spLocks noChangeArrowheads="1"/>
          </p:cNvSpPr>
          <p:nvPr/>
        </p:nvSpPr>
        <p:spPr bwMode="auto">
          <a:xfrm>
            <a:off x="878998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6" name="TextBox 15"/>
          <p:cNvSpPr txBox="1">
            <a:spLocks noChangeArrowheads="1"/>
          </p:cNvSpPr>
          <p:nvPr/>
        </p:nvSpPr>
        <p:spPr bwMode="auto">
          <a:xfrm>
            <a:off x="8789988" y="461010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7" name="TextBox 16"/>
          <p:cNvSpPr txBox="1">
            <a:spLocks noChangeArrowheads="1"/>
          </p:cNvSpPr>
          <p:nvPr/>
        </p:nvSpPr>
        <p:spPr bwMode="auto">
          <a:xfrm>
            <a:off x="711200" y="4610100"/>
            <a:ext cx="2767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8" name="TextBox 17"/>
          <p:cNvSpPr txBox="1">
            <a:spLocks noChangeArrowheads="1"/>
          </p:cNvSpPr>
          <p:nvPr/>
        </p:nvSpPr>
        <p:spPr bwMode="auto">
          <a:xfrm>
            <a:off x="3783013"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添加标题一</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09" name="TextBox 18"/>
          <p:cNvSpPr txBox="1">
            <a:spLocks noChangeArrowheads="1"/>
          </p:cNvSpPr>
          <p:nvPr/>
        </p:nvSpPr>
        <p:spPr bwMode="auto">
          <a:xfrm>
            <a:off x="6567488"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添加标题二</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0" name="TextBox 19"/>
          <p:cNvSpPr txBox="1">
            <a:spLocks noChangeArrowheads="1"/>
          </p:cNvSpPr>
          <p:nvPr/>
        </p:nvSpPr>
        <p:spPr bwMode="auto">
          <a:xfrm>
            <a:off x="3944938" y="4732338"/>
            <a:ext cx="17462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添加标题三</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1" name="TextBox 20"/>
          <p:cNvSpPr txBox="1">
            <a:spLocks noChangeArrowheads="1"/>
          </p:cNvSpPr>
          <p:nvPr/>
        </p:nvSpPr>
        <p:spPr bwMode="auto">
          <a:xfrm>
            <a:off x="6292850" y="4732338"/>
            <a:ext cx="17478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添加标题四</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300" fill="hold"/>
                                        <p:tgtEl>
                                          <p:spTgt spid="33795"/>
                                        </p:tgtEl>
                                        <p:attrNameLst>
                                          <p:attrName>ppt_w</p:attrName>
                                        </p:attrNameLst>
                                      </p:cBhvr>
                                      <p:tavLst>
                                        <p:tav tm="0">
                                          <p:val>
                                            <p:fltVal val="0"/>
                                          </p:val>
                                        </p:tav>
                                        <p:tav tm="100000">
                                          <p:val>
                                            <p:strVal val="#ppt_w"/>
                                          </p:val>
                                        </p:tav>
                                      </p:tavLst>
                                    </p:anim>
                                    <p:anim calcmode="lin" valueType="num">
                                      <p:cBhvr>
                                        <p:cTn id="8" dur="300" fill="hold"/>
                                        <p:tgtEl>
                                          <p:spTgt spid="33795"/>
                                        </p:tgtEl>
                                        <p:attrNameLst>
                                          <p:attrName>ppt_h</p:attrName>
                                        </p:attrNameLst>
                                      </p:cBhvr>
                                      <p:tavLst>
                                        <p:tav tm="0">
                                          <p:val>
                                            <p:fltVal val="0"/>
                                          </p:val>
                                        </p:tav>
                                        <p:tav tm="100000">
                                          <p:val>
                                            <p:strVal val="#ppt_h"/>
                                          </p:val>
                                        </p:tav>
                                      </p:tavLst>
                                    </p:anim>
                                    <p:anim calcmode="lin" valueType="num">
                                      <p:cBhvr>
                                        <p:cTn id="9" dur="300" fill="hold"/>
                                        <p:tgtEl>
                                          <p:spTgt spid="33795"/>
                                        </p:tgtEl>
                                        <p:attrNameLst>
                                          <p:attrName>style.rotation</p:attrName>
                                        </p:attrNameLst>
                                      </p:cBhvr>
                                      <p:tavLst>
                                        <p:tav tm="0">
                                          <p:val>
                                            <p:fltVal val="90"/>
                                          </p:val>
                                        </p:tav>
                                        <p:tav tm="100000">
                                          <p:val>
                                            <p:fltVal val="0"/>
                                          </p:val>
                                        </p:tav>
                                      </p:tavLst>
                                    </p:anim>
                                    <p:animEffect transition="in" filter="fade">
                                      <p:cBhvr>
                                        <p:cTn id="10" dur="300"/>
                                        <p:tgtEl>
                                          <p:spTgt spid="3379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3794"/>
                                        </p:tgtEl>
                                        <p:attrNameLst>
                                          <p:attrName>style.visibility</p:attrName>
                                        </p:attrNameLst>
                                      </p:cBhvr>
                                      <p:to>
                                        <p:strVal val="visible"/>
                                      </p:to>
                                    </p:set>
                                    <p:anim calcmode="lin" valueType="num">
                                      <p:cBhvr>
                                        <p:cTn id="14" dur="4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3794"/>
                                        </p:tgtEl>
                                        <p:attrNameLst>
                                          <p:attrName>ppt_y</p:attrName>
                                        </p:attrNameLst>
                                      </p:cBhvr>
                                      <p:tavLst>
                                        <p:tav tm="0">
                                          <p:val>
                                            <p:strVal val="#ppt_y"/>
                                          </p:val>
                                        </p:tav>
                                        <p:tav tm="100000">
                                          <p:val>
                                            <p:strVal val="#ppt_y"/>
                                          </p:val>
                                        </p:tav>
                                      </p:tavLst>
                                    </p:anim>
                                    <p:anim calcmode="lin" valueType="num">
                                      <p:cBhvr>
                                        <p:cTn id="16" dur="4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3794"/>
                                        </p:tgtEl>
                                      </p:cBhvr>
                                    </p:animEffect>
                                  </p:childTnLst>
                                </p:cTn>
                              </p:par>
                            </p:childTnLst>
                          </p:cTn>
                        </p:par>
                        <p:par>
                          <p:cTn id="19" fill="hold" nodeType="afterGroup">
                            <p:stCondLst>
                              <p:cond delay="980"/>
                            </p:stCondLst>
                            <p:childTnLst>
                              <p:par>
                                <p:cTn id="20" presetID="2" presetClass="entr" presetSubtype="3" fill="hold" grpId="0" nodeType="afterEffect">
                                  <p:stCondLst>
                                    <p:cond delay="0"/>
                                  </p:stCondLst>
                                  <p:childTnLst>
                                    <p:set>
                                      <p:cBhvr>
                                        <p:cTn id="21" dur="1" fill="hold">
                                          <p:stCondLst>
                                            <p:cond delay="0"/>
                                          </p:stCondLst>
                                        </p:cTn>
                                        <p:tgtEl>
                                          <p:spTgt spid="33800"/>
                                        </p:tgtEl>
                                        <p:attrNameLst>
                                          <p:attrName>style.visibility</p:attrName>
                                        </p:attrNameLst>
                                      </p:cBhvr>
                                      <p:to>
                                        <p:strVal val="visible"/>
                                      </p:to>
                                    </p:set>
                                    <p:anim calcmode="lin" valueType="num">
                                      <p:cBhvr additive="base">
                                        <p:cTn id="22" dur="500" fill="hold"/>
                                        <p:tgtEl>
                                          <p:spTgt spid="33800"/>
                                        </p:tgtEl>
                                        <p:attrNameLst>
                                          <p:attrName>ppt_x</p:attrName>
                                        </p:attrNameLst>
                                      </p:cBhvr>
                                      <p:tavLst>
                                        <p:tav tm="0">
                                          <p:val>
                                            <p:strVal val="1+#ppt_w/2"/>
                                          </p:val>
                                        </p:tav>
                                        <p:tav tm="100000">
                                          <p:val>
                                            <p:strVal val="#ppt_x"/>
                                          </p:val>
                                        </p:tav>
                                      </p:tavLst>
                                    </p:anim>
                                    <p:anim calcmode="lin" valueType="num">
                                      <p:cBhvr additive="base">
                                        <p:cTn id="23" dur="500" fill="hold"/>
                                        <p:tgtEl>
                                          <p:spTgt spid="3380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33799"/>
                                        </p:tgtEl>
                                        <p:attrNameLst>
                                          <p:attrName>style.visibility</p:attrName>
                                        </p:attrNameLst>
                                      </p:cBhvr>
                                      <p:to>
                                        <p:strVal val="visible"/>
                                      </p:to>
                                    </p:set>
                                    <p:anim calcmode="lin" valueType="num">
                                      <p:cBhvr additive="base">
                                        <p:cTn id="26" dur="500" fill="hold"/>
                                        <p:tgtEl>
                                          <p:spTgt spid="33799"/>
                                        </p:tgtEl>
                                        <p:attrNameLst>
                                          <p:attrName>ppt_x</p:attrName>
                                        </p:attrNameLst>
                                      </p:cBhvr>
                                      <p:tavLst>
                                        <p:tav tm="0">
                                          <p:val>
                                            <p:strVal val="0-#ppt_w/2"/>
                                          </p:val>
                                        </p:tav>
                                        <p:tav tm="100000">
                                          <p:val>
                                            <p:strVal val="#ppt_x"/>
                                          </p:val>
                                        </p:tav>
                                      </p:tavLst>
                                    </p:anim>
                                    <p:anim calcmode="lin" valueType="num">
                                      <p:cBhvr additive="base">
                                        <p:cTn id="27" dur="500" fill="hold"/>
                                        <p:tgtEl>
                                          <p:spTgt spid="33799"/>
                                        </p:tgtEl>
                                        <p:attrNameLst>
                                          <p:attrName>ppt_y</p:attrName>
                                        </p:attrNameLst>
                                      </p:cBhvr>
                                      <p:tavLst>
                                        <p:tav tm="0">
                                          <p:val>
                                            <p:strVal val="0-#ppt_h/2"/>
                                          </p:val>
                                        </p:tav>
                                        <p:tav tm="100000">
                                          <p:val>
                                            <p:strVal val="#ppt_y"/>
                                          </p:val>
                                        </p:tav>
                                      </p:tavLst>
                                    </p:anim>
                                  </p:childTnLst>
                                </p:cTn>
                              </p:par>
                              <p:par>
                                <p:cTn id="28" presetID="2" presetClass="entr" presetSubtype="12" fill="hold" grpId="0" nodeType="withEffect">
                                  <p:stCondLst>
                                    <p:cond delay="0"/>
                                  </p:stCondLst>
                                  <p:childTnLst>
                                    <p:set>
                                      <p:cBhvr>
                                        <p:cTn id="29" dur="1" fill="hold">
                                          <p:stCondLst>
                                            <p:cond delay="0"/>
                                          </p:stCondLst>
                                        </p:cTn>
                                        <p:tgtEl>
                                          <p:spTgt spid="33797"/>
                                        </p:tgtEl>
                                        <p:attrNameLst>
                                          <p:attrName>style.visibility</p:attrName>
                                        </p:attrNameLst>
                                      </p:cBhvr>
                                      <p:to>
                                        <p:strVal val="visible"/>
                                      </p:to>
                                    </p:set>
                                    <p:anim calcmode="lin" valueType="num">
                                      <p:cBhvr additive="base">
                                        <p:cTn id="30" dur="500" fill="hold"/>
                                        <p:tgtEl>
                                          <p:spTgt spid="33797"/>
                                        </p:tgtEl>
                                        <p:attrNameLst>
                                          <p:attrName>ppt_x</p:attrName>
                                        </p:attrNameLst>
                                      </p:cBhvr>
                                      <p:tavLst>
                                        <p:tav tm="0">
                                          <p:val>
                                            <p:strVal val="0-#ppt_w/2"/>
                                          </p:val>
                                        </p:tav>
                                        <p:tav tm="100000">
                                          <p:val>
                                            <p:strVal val="#ppt_x"/>
                                          </p:val>
                                        </p:tav>
                                      </p:tavLst>
                                    </p:anim>
                                    <p:anim calcmode="lin" valueType="num">
                                      <p:cBhvr additive="base">
                                        <p:cTn id="31" dur="500" fill="hold"/>
                                        <p:tgtEl>
                                          <p:spTgt spid="33797"/>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0"/>
                                  </p:stCondLst>
                                  <p:childTnLst>
                                    <p:set>
                                      <p:cBhvr>
                                        <p:cTn id="33" dur="1" fill="hold">
                                          <p:stCondLst>
                                            <p:cond delay="0"/>
                                          </p:stCondLst>
                                        </p:cTn>
                                        <p:tgtEl>
                                          <p:spTgt spid="33798"/>
                                        </p:tgtEl>
                                        <p:attrNameLst>
                                          <p:attrName>style.visibility</p:attrName>
                                        </p:attrNameLst>
                                      </p:cBhvr>
                                      <p:to>
                                        <p:strVal val="visible"/>
                                      </p:to>
                                    </p:set>
                                    <p:anim calcmode="lin" valueType="num">
                                      <p:cBhvr additive="base">
                                        <p:cTn id="34" dur="500" fill="hold"/>
                                        <p:tgtEl>
                                          <p:spTgt spid="33798"/>
                                        </p:tgtEl>
                                        <p:attrNameLst>
                                          <p:attrName>ppt_x</p:attrName>
                                        </p:attrNameLst>
                                      </p:cBhvr>
                                      <p:tavLst>
                                        <p:tav tm="0">
                                          <p:val>
                                            <p:strVal val="1+#ppt_w/2"/>
                                          </p:val>
                                        </p:tav>
                                        <p:tav tm="100000">
                                          <p:val>
                                            <p:strVal val="#ppt_x"/>
                                          </p:val>
                                        </p:tav>
                                      </p:tavLst>
                                    </p:anim>
                                    <p:anim calcmode="lin" valueType="num">
                                      <p:cBhvr additive="base">
                                        <p:cTn id="35" dur="500" fill="hold"/>
                                        <p:tgtEl>
                                          <p:spTgt spid="33798"/>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480"/>
                            </p:stCondLst>
                            <p:childTnLst>
                              <p:par>
                                <p:cTn id="37" presetID="10" presetClass="entr" presetSubtype="0" fill="hold" grpId="0" nodeType="afterEffect">
                                  <p:stCondLst>
                                    <p:cond delay="0"/>
                                  </p:stCondLst>
                                  <p:childTnLst>
                                    <p:set>
                                      <p:cBhvr>
                                        <p:cTn id="38" dur="1" fill="hold">
                                          <p:stCondLst>
                                            <p:cond delay="0"/>
                                          </p:stCondLst>
                                        </p:cTn>
                                        <p:tgtEl>
                                          <p:spTgt spid="33803"/>
                                        </p:tgtEl>
                                        <p:attrNameLst>
                                          <p:attrName>style.visibility</p:attrName>
                                        </p:attrNameLst>
                                      </p:cBhvr>
                                      <p:to>
                                        <p:strVal val="visible"/>
                                      </p:to>
                                    </p:set>
                                    <p:anim calcmode="lin" valueType="num">
                                      <p:cBhvr>
                                        <p:cTn id="39" dur="300" fill="hold"/>
                                        <p:tgtEl>
                                          <p:spTgt spid="33803"/>
                                        </p:tgtEl>
                                        <p:attrNameLst>
                                          <p:attrName>ppt_w</p:attrName>
                                        </p:attrNameLst>
                                      </p:cBhvr>
                                      <p:tavLst>
                                        <p:tav tm="0">
                                          <p:val>
                                            <p:fltVal val="0"/>
                                          </p:val>
                                        </p:tav>
                                        <p:tav tm="100000">
                                          <p:val>
                                            <p:strVal val="#ppt_w"/>
                                          </p:val>
                                        </p:tav>
                                      </p:tavLst>
                                    </p:anim>
                                    <p:anim calcmode="lin" valueType="num">
                                      <p:cBhvr>
                                        <p:cTn id="40" dur="300" fill="hold"/>
                                        <p:tgtEl>
                                          <p:spTgt spid="33803"/>
                                        </p:tgtEl>
                                        <p:attrNameLst>
                                          <p:attrName>ppt_h</p:attrName>
                                        </p:attrNameLst>
                                      </p:cBhvr>
                                      <p:tavLst>
                                        <p:tav tm="0">
                                          <p:val>
                                            <p:fltVal val="0"/>
                                          </p:val>
                                        </p:tav>
                                        <p:tav tm="100000">
                                          <p:val>
                                            <p:strVal val="#ppt_h"/>
                                          </p:val>
                                        </p:tav>
                                      </p:tavLst>
                                    </p:anim>
                                    <p:animEffect transition="in" filter="fade">
                                      <p:cBhvr>
                                        <p:cTn id="41" dur="300"/>
                                        <p:tgtEl>
                                          <p:spTgt spid="3380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804"/>
                                        </p:tgtEl>
                                        <p:attrNameLst>
                                          <p:attrName>style.visibility</p:attrName>
                                        </p:attrNameLst>
                                      </p:cBhvr>
                                      <p:to>
                                        <p:strVal val="visible"/>
                                      </p:to>
                                    </p:set>
                                    <p:anim calcmode="lin" valueType="num">
                                      <p:cBhvr>
                                        <p:cTn id="44" dur="300" fill="hold"/>
                                        <p:tgtEl>
                                          <p:spTgt spid="33804"/>
                                        </p:tgtEl>
                                        <p:attrNameLst>
                                          <p:attrName>ppt_w</p:attrName>
                                        </p:attrNameLst>
                                      </p:cBhvr>
                                      <p:tavLst>
                                        <p:tav tm="0">
                                          <p:val>
                                            <p:fltVal val="0"/>
                                          </p:val>
                                        </p:tav>
                                        <p:tav tm="100000">
                                          <p:val>
                                            <p:strVal val="#ppt_w"/>
                                          </p:val>
                                        </p:tav>
                                      </p:tavLst>
                                    </p:anim>
                                    <p:anim calcmode="lin" valueType="num">
                                      <p:cBhvr>
                                        <p:cTn id="45" dur="300" fill="hold"/>
                                        <p:tgtEl>
                                          <p:spTgt spid="33804"/>
                                        </p:tgtEl>
                                        <p:attrNameLst>
                                          <p:attrName>ppt_h</p:attrName>
                                        </p:attrNameLst>
                                      </p:cBhvr>
                                      <p:tavLst>
                                        <p:tav tm="0">
                                          <p:val>
                                            <p:fltVal val="0"/>
                                          </p:val>
                                        </p:tav>
                                        <p:tav tm="100000">
                                          <p:val>
                                            <p:strVal val="#ppt_h"/>
                                          </p:val>
                                        </p:tav>
                                      </p:tavLst>
                                    </p:anim>
                                    <p:animEffect transition="in" filter="fade">
                                      <p:cBhvr>
                                        <p:cTn id="46" dur="300"/>
                                        <p:tgtEl>
                                          <p:spTgt spid="338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802"/>
                                        </p:tgtEl>
                                        <p:attrNameLst>
                                          <p:attrName>style.visibility</p:attrName>
                                        </p:attrNameLst>
                                      </p:cBhvr>
                                      <p:to>
                                        <p:strVal val="visible"/>
                                      </p:to>
                                    </p:set>
                                    <p:anim calcmode="lin" valueType="num">
                                      <p:cBhvr>
                                        <p:cTn id="49" dur="300" fill="hold"/>
                                        <p:tgtEl>
                                          <p:spTgt spid="33802"/>
                                        </p:tgtEl>
                                        <p:attrNameLst>
                                          <p:attrName>ppt_w</p:attrName>
                                        </p:attrNameLst>
                                      </p:cBhvr>
                                      <p:tavLst>
                                        <p:tav tm="0">
                                          <p:val>
                                            <p:fltVal val="0"/>
                                          </p:val>
                                        </p:tav>
                                        <p:tav tm="100000">
                                          <p:val>
                                            <p:strVal val="#ppt_w"/>
                                          </p:val>
                                        </p:tav>
                                      </p:tavLst>
                                    </p:anim>
                                    <p:anim calcmode="lin" valueType="num">
                                      <p:cBhvr>
                                        <p:cTn id="50" dur="300" fill="hold"/>
                                        <p:tgtEl>
                                          <p:spTgt spid="33802"/>
                                        </p:tgtEl>
                                        <p:attrNameLst>
                                          <p:attrName>ppt_h</p:attrName>
                                        </p:attrNameLst>
                                      </p:cBhvr>
                                      <p:tavLst>
                                        <p:tav tm="0">
                                          <p:val>
                                            <p:fltVal val="0"/>
                                          </p:val>
                                        </p:tav>
                                        <p:tav tm="100000">
                                          <p:val>
                                            <p:strVal val="#ppt_h"/>
                                          </p:val>
                                        </p:tav>
                                      </p:tavLst>
                                    </p:anim>
                                    <p:animEffect transition="in" filter="fade">
                                      <p:cBhvr>
                                        <p:cTn id="51" dur="300"/>
                                        <p:tgtEl>
                                          <p:spTgt spid="3380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801"/>
                                        </p:tgtEl>
                                        <p:attrNameLst>
                                          <p:attrName>style.visibility</p:attrName>
                                        </p:attrNameLst>
                                      </p:cBhvr>
                                      <p:to>
                                        <p:strVal val="visible"/>
                                      </p:to>
                                    </p:set>
                                    <p:anim calcmode="lin" valueType="num">
                                      <p:cBhvr>
                                        <p:cTn id="54" dur="300" fill="hold"/>
                                        <p:tgtEl>
                                          <p:spTgt spid="33801"/>
                                        </p:tgtEl>
                                        <p:attrNameLst>
                                          <p:attrName>ppt_w</p:attrName>
                                        </p:attrNameLst>
                                      </p:cBhvr>
                                      <p:tavLst>
                                        <p:tav tm="0">
                                          <p:val>
                                            <p:fltVal val="0"/>
                                          </p:val>
                                        </p:tav>
                                        <p:tav tm="100000">
                                          <p:val>
                                            <p:strVal val="#ppt_w"/>
                                          </p:val>
                                        </p:tav>
                                      </p:tavLst>
                                    </p:anim>
                                    <p:anim calcmode="lin" valueType="num">
                                      <p:cBhvr>
                                        <p:cTn id="55" dur="300" fill="hold"/>
                                        <p:tgtEl>
                                          <p:spTgt spid="33801"/>
                                        </p:tgtEl>
                                        <p:attrNameLst>
                                          <p:attrName>ppt_h</p:attrName>
                                        </p:attrNameLst>
                                      </p:cBhvr>
                                      <p:tavLst>
                                        <p:tav tm="0">
                                          <p:val>
                                            <p:fltVal val="0"/>
                                          </p:val>
                                        </p:tav>
                                        <p:tav tm="100000">
                                          <p:val>
                                            <p:strVal val="#ppt_h"/>
                                          </p:val>
                                        </p:tav>
                                      </p:tavLst>
                                    </p:anim>
                                    <p:animEffect transition="in" filter="fade">
                                      <p:cBhvr>
                                        <p:cTn id="56" dur="300"/>
                                        <p:tgtEl>
                                          <p:spTgt spid="33801"/>
                                        </p:tgtEl>
                                      </p:cBhvr>
                                    </p:animEffect>
                                  </p:childTnLst>
                                </p:cTn>
                              </p:par>
                            </p:childTnLst>
                          </p:cTn>
                        </p:par>
                        <p:par>
                          <p:cTn id="57" fill="hold" nodeType="afterGroup">
                            <p:stCondLst>
                              <p:cond delay="1780"/>
                            </p:stCondLst>
                            <p:childTnLst>
                              <p:par>
                                <p:cTn id="58" presetID="31" presetClass="entr" presetSubtype="0" fill="hold" grpId="0" nodeType="afterEffect">
                                  <p:stCondLst>
                                    <p:cond delay="0"/>
                                  </p:stCondLst>
                                  <p:childTnLst>
                                    <p:set>
                                      <p:cBhvr>
                                        <p:cTn id="59" dur="1" fill="hold">
                                          <p:stCondLst>
                                            <p:cond delay="0"/>
                                          </p:stCondLst>
                                        </p:cTn>
                                        <p:tgtEl>
                                          <p:spTgt spid="33808"/>
                                        </p:tgtEl>
                                        <p:attrNameLst>
                                          <p:attrName>style.visibility</p:attrName>
                                        </p:attrNameLst>
                                      </p:cBhvr>
                                      <p:to>
                                        <p:strVal val="visible"/>
                                      </p:to>
                                    </p:set>
                                    <p:anim calcmode="lin" valueType="num">
                                      <p:cBhvr>
                                        <p:cTn id="60" dur="500" fill="hold"/>
                                        <p:tgtEl>
                                          <p:spTgt spid="33808"/>
                                        </p:tgtEl>
                                        <p:attrNameLst>
                                          <p:attrName>ppt_w</p:attrName>
                                        </p:attrNameLst>
                                      </p:cBhvr>
                                      <p:tavLst>
                                        <p:tav tm="0">
                                          <p:val>
                                            <p:fltVal val="0"/>
                                          </p:val>
                                        </p:tav>
                                        <p:tav tm="100000">
                                          <p:val>
                                            <p:strVal val="#ppt_w"/>
                                          </p:val>
                                        </p:tav>
                                      </p:tavLst>
                                    </p:anim>
                                    <p:anim calcmode="lin" valueType="num">
                                      <p:cBhvr>
                                        <p:cTn id="61" dur="500" fill="hold"/>
                                        <p:tgtEl>
                                          <p:spTgt spid="33808"/>
                                        </p:tgtEl>
                                        <p:attrNameLst>
                                          <p:attrName>ppt_h</p:attrName>
                                        </p:attrNameLst>
                                      </p:cBhvr>
                                      <p:tavLst>
                                        <p:tav tm="0">
                                          <p:val>
                                            <p:fltVal val="0"/>
                                          </p:val>
                                        </p:tav>
                                        <p:tav tm="100000">
                                          <p:val>
                                            <p:strVal val="#ppt_h"/>
                                          </p:val>
                                        </p:tav>
                                      </p:tavLst>
                                    </p:anim>
                                    <p:anim calcmode="lin" valueType="num">
                                      <p:cBhvr>
                                        <p:cTn id="62" dur="500" fill="hold"/>
                                        <p:tgtEl>
                                          <p:spTgt spid="33808"/>
                                        </p:tgtEl>
                                        <p:attrNameLst>
                                          <p:attrName>style.rotation</p:attrName>
                                        </p:attrNameLst>
                                      </p:cBhvr>
                                      <p:tavLst>
                                        <p:tav tm="0">
                                          <p:val>
                                            <p:fltVal val="90"/>
                                          </p:val>
                                        </p:tav>
                                        <p:tav tm="100000">
                                          <p:val>
                                            <p:fltVal val="0"/>
                                          </p:val>
                                        </p:tav>
                                      </p:tavLst>
                                    </p:anim>
                                    <p:animEffect transition="in" filter="fade">
                                      <p:cBhvr>
                                        <p:cTn id="63" dur="500"/>
                                        <p:tgtEl>
                                          <p:spTgt spid="33808"/>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33809"/>
                                        </p:tgtEl>
                                        <p:attrNameLst>
                                          <p:attrName>style.visibility</p:attrName>
                                        </p:attrNameLst>
                                      </p:cBhvr>
                                      <p:to>
                                        <p:strVal val="visible"/>
                                      </p:to>
                                    </p:set>
                                    <p:anim calcmode="lin" valueType="num">
                                      <p:cBhvr>
                                        <p:cTn id="66" dur="500" fill="hold"/>
                                        <p:tgtEl>
                                          <p:spTgt spid="33809"/>
                                        </p:tgtEl>
                                        <p:attrNameLst>
                                          <p:attrName>ppt_w</p:attrName>
                                        </p:attrNameLst>
                                      </p:cBhvr>
                                      <p:tavLst>
                                        <p:tav tm="0">
                                          <p:val>
                                            <p:fltVal val="0"/>
                                          </p:val>
                                        </p:tav>
                                        <p:tav tm="100000">
                                          <p:val>
                                            <p:strVal val="#ppt_w"/>
                                          </p:val>
                                        </p:tav>
                                      </p:tavLst>
                                    </p:anim>
                                    <p:anim calcmode="lin" valueType="num">
                                      <p:cBhvr>
                                        <p:cTn id="67" dur="500" fill="hold"/>
                                        <p:tgtEl>
                                          <p:spTgt spid="33809"/>
                                        </p:tgtEl>
                                        <p:attrNameLst>
                                          <p:attrName>ppt_h</p:attrName>
                                        </p:attrNameLst>
                                      </p:cBhvr>
                                      <p:tavLst>
                                        <p:tav tm="0">
                                          <p:val>
                                            <p:fltVal val="0"/>
                                          </p:val>
                                        </p:tav>
                                        <p:tav tm="100000">
                                          <p:val>
                                            <p:strVal val="#ppt_h"/>
                                          </p:val>
                                        </p:tav>
                                      </p:tavLst>
                                    </p:anim>
                                    <p:anim calcmode="lin" valueType="num">
                                      <p:cBhvr>
                                        <p:cTn id="68" dur="500" fill="hold"/>
                                        <p:tgtEl>
                                          <p:spTgt spid="33809"/>
                                        </p:tgtEl>
                                        <p:attrNameLst>
                                          <p:attrName>style.rotation</p:attrName>
                                        </p:attrNameLst>
                                      </p:cBhvr>
                                      <p:tavLst>
                                        <p:tav tm="0">
                                          <p:val>
                                            <p:fltVal val="90"/>
                                          </p:val>
                                        </p:tav>
                                        <p:tav tm="100000">
                                          <p:val>
                                            <p:fltVal val="0"/>
                                          </p:val>
                                        </p:tav>
                                      </p:tavLst>
                                    </p:anim>
                                    <p:animEffect transition="in" filter="fade">
                                      <p:cBhvr>
                                        <p:cTn id="69" dur="500"/>
                                        <p:tgtEl>
                                          <p:spTgt spid="3380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33810"/>
                                        </p:tgtEl>
                                        <p:attrNameLst>
                                          <p:attrName>style.visibility</p:attrName>
                                        </p:attrNameLst>
                                      </p:cBhvr>
                                      <p:to>
                                        <p:strVal val="visible"/>
                                      </p:to>
                                    </p:set>
                                    <p:anim calcmode="lin" valueType="num">
                                      <p:cBhvr>
                                        <p:cTn id="72" dur="500" fill="hold"/>
                                        <p:tgtEl>
                                          <p:spTgt spid="33810"/>
                                        </p:tgtEl>
                                        <p:attrNameLst>
                                          <p:attrName>ppt_w</p:attrName>
                                        </p:attrNameLst>
                                      </p:cBhvr>
                                      <p:tavLst>
                                        <p:tav tm="0">
                                          <p:val>
                                            <p:fltVal val="0"/>
                                          </p:val>
                                        </p:tav>
                                        <p:tav tm="100000">
                                          <p:val>
                                            <p:strVal val="#ppt_w"/>
                                          </p:val>
                                        </p:tav>
                                      </p:tavLst>
                                    </p:anim>
                                    <p:anim calcmode="lin" valueType="num">
                                      <p:cBhvr>
                                        <p:cTn id="73" dur="500" fill="hold"/>
                                        <p:tgtEl>
                                          <p:spTgt spid="33810"/>
                                        </p:tgtEl>
                                        <p:attrNameLst>
                                          <p:attrName>ppt_h</p:attrName>
                                        </p:attrNameLst>
                                      </p:cBhvr>
                                      <p:tavLst>
                                        <p:tav tm="0">
                                          <p:val>
                                            <p:fltVal val="0"/>
                                          </p:val>
                                        </p:tav>
                                        <p:tav tm="100000">
                                          <p:val>
                                            <p:strVal val="#ppt_h"/>
                                          </p:val>
                                        </p:tav>
                                      </p:tavLst>
                                    </p:anim>
                                    <p:anim calcmode="lin" valueType="num">
                                      <p:cBhvr>
                                        <p:cTn id="74" dur="500" fill="hold"/>
                                        <p:tgtEl>
                                          <p:spTgt spid="33810"/>
                                        </p:tgtEl>
                                        <p:attrNameLst>
                                          <p:attrName>style.rotation</p:attrName>
                                        </p:attrNameLst>
                                      </p:cBhvr>
                                      <p:tavLst>
                                        <p:tav tm="0">
                                          <p:val>
                                            <p:fltVal val="90"/>
                                          </p:val>
                                        </p:tav>
                                        <p:tav tm="100000">
                                          <p:val>
                                            <p:fltVal val="0"/>
                                          </p:val>
                                        </p:tav>
                                      </p:tavLst>
                                    </p:anim>
                                    <p:animEffect transition="in" filter="fade">
                                      <p:cBhvr>
                                        <p:cTn id="75" dur="500"/>
                                        <p:tgtEl>
                                          <p:spTgt spid="33810"/>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3811"/>
                                        </p:tgtEl>
                                        <p:attrNameLst>
                                          <p:attrName>style.visibility</p:attrName>
                                        </p:attrNameLst>
                                      </p:cBhvr>
                                      <p:to>
                                        <p:strVal val="visible"/>
                                      </p:to>
                                    </p:set>
                                    <p:anim calcmode="lin" valueType="num">
                                      <p:cBhvr>
                                        <p:cTn id="78" dur="500" fill="hold"/>
                                        <p:tgtEl>
                                          <p:spTgt spid="33811"/>
                                        </p:tgtEl>
                                        <p:attrNameLst>
                                          <p:attrName>ppt_w</p:attrName>
                                        </p:attrNameLst>
                                      </p:cBhvr>
                                      <p:tavLst>
                                        <p:tav tm="0">
                                          <p:val>
                                            <p:fltVal val="0"/>
                                          </p:val>
                                        </p:tav>
                                        <p:tav tm="100000">
                                          <p:val>
                                            <p:strVal val="#ppt_w"/>
                                          </p:val>
                                        </p:tav>
                                      </p:tavLst>
                                    </p:anim>
                                    <p:anim calcmode="lin" valueType="num">
                                      <p:cBhvr>
                                        <p:cTn id="79" dur="500" fill="hold"/>
                                        <p:tgtEl>
                                          <p:spTgt spid="33811"/>
                                        </p:tgtEl>
                                        <p:attrNameLst>
                                          <p:attrName>ppt_h</p:attrName>
                                        </p:attrNameLst>
                                      </p:cBhvr>
                                      <p:tavLst>
                                        <p:tav tm="0">
                                          <p:val>
                                            <p:fltVal val="0"/>
                                          </p:val>
                                        </p:tav>
                                        <p:tav tm="100000">
                                          <p:val>
                                            <p:strVal val="#ppt_h"/>
                                          </p:val>
                                        </p:tav>
                                      </p:tavLst>
                                    </p:anim>
                                    <p:anim calcmode="lin" valueType="num">
                                      <p:cBhvr>
                                        <p:cTn id="80" dur="500" fill="hold"/>
                                        <p:tgtEl>
                                          <p:spTgt spid="33811"/>
                                        </p:tgtEl>
                                        <p:attrNameLst>
                                          <p:attrName>style.rotation</p:attrName>
                                        </p:attrNameLst>
                                      </p:cBhvr>
                                      <p:tavLst>
                                        <p:tav tm="0">
                                          <p:val>
                                            <p:fltVal val="90"/>
                                          </p:val>
                                        </p:tav>
                                        <p:tav tm="100000">
                                          <p:val>
                                            <p:fltVal val="0"/>
                                          </p:val>
                                        </p:tav>
                                      </p:tavLst>
                                    </p:anim>
                                    <p:animEffect transition="in" filter="fade">
                                      <p:cBhvr>
                                        <p:cTn id="81" dur="500"/>
                                        <p:tgtEl>
                                          <p:spTgt spid="33811"/>
                                        </p:tgtEl>
                                      </p:cBhvr>
                                    </p:animEffect>
                                  </p:childTnLst>
                                </p:cTn>
                              </p:par>
                            </p:childTnLst>
                          </p:cTn>
                        </p:par>
                        <p:par>
                          <p:cTn id="82" fill="hold" nodeType="afterGroup">
                            <p:stCondLst>
                              <p:cond delay="2280"/>
                            </p:stCondLst>
                            <p:childTnLst>
                              <p:par>
                                <p:cTn id="83" presetID="22" presetClass="entr" presetSubtype="2" fill="hold" grpId="0" nodeType="afterEffect">
                                  <p:stCondLst>
                                    <p:cond delay="0"/>
                                  </p:stCondLst>
                                  <p:childTnLst>
                                    <p:set>
                                      <p:cBhvr>
                                        <p:cTn id="84" dur="1" fill="hold">
                                          <p:stCondLst>
                                            <p:cond delay="0"/>
                                          </p:stCondLst>
                                        </p:cTn>
                                        <p:tgtEl>
                                          <p:spTgt spid="33796"/>
                                        </p:tgtEl>
                                        <p:attrNameLst>
                                          <p:attrName>style.visibility</p:attrName>
                                        </p:attrNameLst>
                                      </p:cBhvr>
                                      <p:to>
                                        <p:strVal val="visible"/>
                                      </p:to>
                                    </p:set>
                                    <p:animEffect transition="in" filter="wipe(right)">
                                      <p:cBhvr>
                                        <p:cTn id="85" dur="500"/>
                                        <p:tgtEl>
                                          <p:spTgt spid="3379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left)">
                                      <p:cBhvr>
                                        <p:cTn id="88" dur="500"/>
                                        <p:tgtEl>
                                          <p:spTgt spid="3380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3807"/>
                                        </p:tgtEl>
                                        <p:attrNameLst>
                                          <p:attrName>style.visibility</p:attrName>
                                        </p:attrNameLst>
                                      </p:cBhvr>
                                      <p:to>
                                        <p:strVal val="visible"/>
                                      </p:to>
                                    </p:set>
                                    <p:animEffect transition="in" filter="wipe(right)">
                                      <p:cBhvr>
                                        <p:cTn id="91" dur="500"/>
                                        <p:tgtEl>
                                          <p:spTgt spid="3380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3806"/>
                                        </p:tgtEl>
                                        <p:attrNameLst>
                                          <p:attrName>style.visibility</p:attrName>
                                        </p:attrNameLst>
                                      </p:cBhvr>
                                      <p:to>
                                        <p:strVal val="visible"/>
                                      </p:to>
                                    </p:set>
                                    <p:animEffect transition="in" filter="wipe(left)">
                                      <p:cBhvr>
                                        <p:cTn id="94"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nimBg="1"/>
      <p:bldP spid="33796" grpId="0" autoUpdateAnimBg="0"/>
      <p:bldP spid="33797" grpId="0" animBg="1"/>
      <p:bldP spid="33798" grpId="0" animBg="1"/>
      <p:bldP spid="33799" grpId="0" animBg="1"/>
      <p:bldP spid="33800" grpId="0" animBg="1"/>
      <p:bldP spid="33801" grpId="0" animBg="1"/>
      <p:bldP spid="33802" grpId="0" animBg="1"/>
      <p:bldP spid="33803" grpId="0" animBg="1"/>
      <p:bldP spid="33804" grpId="0" animBg="1"/>
      <p:bldP spid="33805" grpId="0" autoUpdateAnimBg="0"/>
      <p:bldP spid="33806" grpId="0" autoUpdateAnimBg="0"/>
      <p:bldP spid="33807" grpId="0" autoUpdateAnimBg="0"/>
      <p:bldP spid="33808" grpId="0" autoUpdateAnimBg="0"/>
      <p:bldP spid="33809" grpId="0" autoUpdateAnimBg="0"/>
      <p:bldP spid="33810" grpId="0" autoUpdateAnimBg="0"/>
      <p:bldP spid="3381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1.1 </a:t>
            </a:r>
            <a:r>
              <a:rPr lang="zh-CN" altLang="en-US" sz="3000" b="1">
                <a:solidFill>
                  <a:schemeClr val="accent1"/>
                </a:solidFill>
                <a:latin typeface="微软雅黑" panose="020B0503020204020204" pitchFamily="34" charset="-122"/>
                <a:ea typeface="微软雅黑" panose="020B0503020204020204" pitchFamily="34" charset="-122"/>
              </a:rPr>
              <a:t>选题背景</a:t>
            </a: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0" name="Freeform 7"/>
          <p:cNvSpPr>
            <a:spLocks/>
          </p:cNvSpPr>
          <p:nvPr/>
        </p:nvSpPr>
        <p:spPr bwMode="auto">
          <a:xfrm>
            <a:off x="3289300" y="1384300"/>
            <a:ext cx="588963" cy="2420938"/>
          </a:xfrm>
          <a:custGeom>
            <a:avLst/>
            <a:gdLst>
              <a:gd name="T0" fmla="*/ 331724 w 767"/>
              <a:gd name="T1" fmla="*/ 2045885 h 3150"/>
              <a:gd name="T2" fmla="*/ 390850 w 767"/>
              <a:gd name="T3" fmla="*/ 2264922 h 3150"/>
              <a:gd name="T4" fmla="*/ 588963 w 767"/>
              <a:gd name="T5" fmla="*/ 2345620 h 3150"/>
              <a:gd name="T6" fmla="*/ 588963 w 767"/>
              <a:gd name="T7" fmla="*/ 2420938 h 3150"/>
              <a:gd name="T8" fmla="*/ 321741 w 767"/>
              <a:gd name="T9" fmla="*/ 2329480 h 3150"/>
              <a:gd name="T10" fmla="*/ 235739 w 767"/>
              <a:gd name="T11" fmla="*/ 2002846 h 3150"/>
              <a:gd name="T12" fmla="*/ 235739 w 767"/>
              <a:gd name="T13" fmla="*/ 1542483 h 3150"/>
              <a:gd name="T14" fmla="*/ 192738 w 767"/>
              <a:gd name="T15" fmla="*/ 1333437 h 3150"/>
              <a:gd name="T16" fmla="*/ 0 w 767"/>
              <a:gd name="T17" fmla="*/ 1242748 h 3150"/>
              <a:gd name="T18" fmla="*/ 0 w 767"/>
              <a:gd name="T19" fmla="*/ 1178190 h 3150"/>
              <a:gd name="T20" fmla="*/ 187362 w 767"/>
              <a:gd name="T21" fmla="*/ 1092881 h 3150"/>
              <a:gd name="T22" fmla="*/ 235739 w 767"/>
              <a:gd name="T23" fmla="*/ 878455 h 3150"/>
              <a:gd name="T24" fmla="*/ 235739 w 767"/>
              <a:gd name="T25" fmla="*/ 418092 h 3150"/>
              <a:gd name="T26" fmla="*/ 321741 w 767"/>
              <a:gd name="T27" fmla="*/ 90689 h 3150"/>
              <a:gd name="T28" fmla="*/ 588963 w 767"/>
              <a:gd name="T29" fmla="*/ 0 h 3150"/>
              <a:gd name="T30" fmla="*/ 588963 w 767"/>
              <a:gd name="T31" fmla="*/ 75318 h 3150"/>
              <a:gd name="T32" fmla="*/ 390850 w 767"/>
              <a:gd name="T33" fmla="*/ 149868 h 3150"/>
              <a:gd name="T34" fmla="*/ 331724 w 767"/>
              <a:gd name="T35" fmla="*/ 375053 h 3150"/>
              <a:gd name="T36" fmla="*/ 331724 w 767"/>
              <a:gd name="T37" fmla="*/ 899974 h 3150"/>
              <a:gd name="T38" fmla="*/ 257239 w 767"/>
              <a:gd name="T39" fmla="*/ 1135151 h 3150"/>
              <a:gd name="T40" fmla="*/ 95985 w 767"/>
              <a:gd name="T41" fmla="*/ 1199709 h 3150"/>
              <a:gd name="T42" fmla="*/ 95985 w 767"/>
              <a:gd name="T43" fmla="*/ 1221229 h 3150"/>
              <a:gd name="T44" fmla="*/ 262615 w 767"/>
              <a:gd name="T45" fmla="*/ 1295778 h 3150"/>
              <a:gd name="T46" fmla="*/ 331724 w 767"/>
              <a:gd name="T47" fmla="*/ 1520964 h 3150"/>
              <a:gd name="T48" fmla="*/ 331724 w 767"/>
              <a:gd name="T49" fmla="*/ 2045885 h 3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1" name="椭圆 5"/>
          <p:cNvSpPr>
            <a:spLocks noChangeArrowheads="1"/>
          </p:cNvSpPr>
          <p:nvPr/>
        </p:nvSpPr>
        <p:spPr bwMode="auto">
          <a:xfrm>
            <a:off x="1858963" y="2003425"/>
            <a:ext cx="1246187" cy="12461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2" name="TextBox 6"/>
          <p:cNvSpPr txBox="1">
            <a:spLocks noChangeArrowheads="1"/>
          </p:cNvSpPr>
          <p:nvPr/>
        </p:nvSpPr>
        <p:spPr bwMode="auto">
          <a:xfrm>
            <a:off x="1911350" y="2255838"/>
            <a:ext cx="114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8F8F8"/>
                </a:solidFill>
                <a:latin typeface="微软雅黑" panose="020B0503020204020204" pitchFamily="34" charset="-122"/>
                <a:ea typeface="微软雅黑" panose="020B0503020204020204" pitchFamily="34" charset="-122"/>
              </a:rPr>
              <a:t>四个主要观点</a:t>
            </a:r>
          </a:p>
        </p:txBody>
      </p:sp>
      <p:sp>
        <p:nvSpPr>
          <p:cNvPr id="34823" name="Freeform 8"/>
          <p:cNvSpPr>
            <a:spLocks/>
          </p:cNvSpPr>
          <p:nvPr/>
        </p:nvSpPr>
        <p:spPr bwMode="auto">
          <a:xfrm>
            <a:off x="3921125" y="1247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4" name="矩形 8"/>
          <p:cNvSpPr>
            <a:spLocks noChangeArrowheads="1"/>
          </p:cNvSpPr>
          <p:nvPr/>
        </p:nvSpPr>
        <p:spPr bwMode="auto">
          <a:xfrm>
            <a:off x="4083050" y="1254125"/>
            <a:ext cx="1435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主要观点一</a:t>
            </a:r>
          </a:p>
        </p:txBody>
      </p:sp>
      <p:sp>
        <p:nvSpPr>
          <p:cNvPr id="34825" name="Freeform 8"/>
          <p:cNvSpPr>
            <a:spLocks/>
          </p:cNvSpPr>
          <p:nvPr/>
        </p:nvSpPr>
        <p:spPr bwMode="auto">
          <a:xfrm>
            <a:off x="3921125" y="2033588"/>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6" name="矩形 10"/>
          <p:cNvSpPr>
            <a:spLocks noChangeArrowheads="1"/>
          </p:cNvSpPr>
          <p:nvPr/>
        </p:nvSpPr>
        <p:spPr bwMode="auto">
          <a:xfrm>
            <a:off x="4083050" y="2039938"/>
            <a:ext cx="1435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主要观点二</a:t>
            </a:r>
          </a:p>
        </p:txBody>
      </p:sp>
      <p:sp>
        <p:nvSpPr>
          <p:cNvPr id="34827" name="Freeform 8"/>
          <p:cNvSpPr>
            <a:spLocks/>
          </p:cNvSpPr>
          <p:nvPr/>
        </p:nvSpPr>
        <p:spPr bwMode="auto">
          <a:xfrm>
            <a:off x="3921125" y="2771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8" name="矩形 13"/>
          <p:cNvSpPr>
            <a:spLocks noChangeArrowheads="1"/>
          </p:cNvSpPr>
          <p:nvPr/>
        </p:nvSpPr>
        <p:spPr bwMode="auto">
          <a:xfrm>
            <a:off x="4083050" y="2779713"/>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主要观点三</a:t>
            </a:r>
          </a:p>
        </p:txBody>
      </p:sp>
      <p:sp>
        <p:nvSpPr>
          <p:cNvPr id="34829" name="Freeform 8"/>
          <p:cNvSpPr>
            <a:spLocks/>
          </p:cNvSpPr>
          <p:nvPr/>
        </p:nvSpPr>
        <p:spPr bwMode="auto">
          <a:xfrm>
            <a:off x="3921125" y="3530600"/>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0" name="矩形 15"/>
          <p:cNvSpPr>
            <a:spLocks noChangeArrowheads="1"/>
          </p:cNvSpPr>
          <p:nvPr/>
        </p:nvSpPr>
        <p:spPr bwMode="auto">
          <a:xfrm>
            <a:off x="4083050" y="3551238"/>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主要观点四</a:t>
            </a:r>
          </a:p>
        </p:txBody>
      </p:sp>
      <p:sp>
        <p:nvSpPr>
          <p:cNvPr id="34831" name="矩形 16"/>
          <p:cNvSpPr>
            <a:spLocks noChangeArrowheads="1"/>
          </p:cNvSpPr>
          <p:nvPr/>
        </p:nvSpPr>
        <p:spPr bwMode="auto">
          <a:xfrm>
            <a:off x="1260475" y="4557713"/>
            <a:ext cx="9518650" cy="1755775"/>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2" name="TextBox 17"/>
          <p:cNvSpPr txBox="1">
            <a:spLocks noChangeArrowheads="1"/>
          </p:cNvSpPr>
          <p:nvPr/>
        </p:nvSpPr>
        <p:spPr bwMode="auto">
          <a:xfrm>
            <a:off x="2865438" y="4676775"/>
            <a:ext cx="7553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34833" name="Freeform 12"/>
          <p:cNvSpPr>
            <a:spLocks/>
          </p:cNvSpPr>
          <p:nvPr/>
        </p:nvSpPr>
        <p:spPr bwMode="auto">
          <a:xfrm>
            <a:off x="1123950" y="4411663"/>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4" name="Freeform 12"/>
          <p:cNvSpPr>
            <a:spLocks/>
          </p:cNvSpPr>
          <p:nvPr/>
        </p:nvSpPr>
        <p:spPr bwMode="auto">
          <a:xfrm flipH="1" flipV="1">
            <a:off x="10347325" y="5854700"/>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5" name="Freeform 7"/>
          <p:cNvSpPr>
            <a:spLocks noEditPoints="1"/>
          </p:cNvSpPr>
          <p:nvPr/>
        </p:nvSpPr>
        <p:spPr bwMode="auto">
          <a:xfrm>
            <a:off x="1527175" y="4716463"/>
            <a:ext cx="985838" cy="1438275"/>
          </a:xfrm>
          <a:custGeom>
            <a:avLst/>
            <a:gdLst>
              <a:gd name="T0" fmla="*/ 468468 w 1391"/>
              <a:gd name="T1" fmla="*/ 924858 h 2031"/>
              <a:gd name="T2" fmla="*/ 630057 w 1391"/>
              <a:gd name="T3" fmla="*/ 833506 h 2031"/>
              <a:gd name="T4" fmla="*/ 731405 w 1391"/>
              <a:gd name="T5" fmla="*/ 861832 h 2031"/>
              <a:gd name="T6" fmla="*/ 826375 w 1391"/>
              <a:gd name="T7" fmla="*/ 676294 h 2031"/>
              <a:gd name="T8" fmla="*/ 896539 w 1391"/>
              <a:gd name="T9" fmla="*/ 623890 h 2031"/>
              <a:gd name="T10" fmla="*/ 899373 w 1391"/>
              <a:gd name="T11" fmla="*/ 400111 h 2031"/>
              <a:gd name="T12" fmla="*/ 830627 w 1391"/>
              <a:gd name="T13" fmla="*/ 345583 h 2031"/>
              <a:gd name="T14" fmla="*/ 753376 w 1391"/>
              <a:gd name="T15" fmla="*/ 162169 h 2031"/>
              <a:gd name="T16" fmla="*/ 671872 w 1391"/>
              <a:gd name="T17" fmla="*/ 177748 h 2031"/>
              <a:gd name="T18" fmla="*/ 517370 w 1391"/>
              <a:gd name="T19" fmla="*/ 87104 h 2031"/>
              <a:gd name="T20" fmla="*/ 480516 w 1391"/>
              <a:gd name="T21" fmla="*/ 87104 h 2031"/>
              <a:gd name="T22" fmla="*/ 365703 w 1391"/>
              <a:gd name="T23" fmla="*/ 177040 h 2031"/>
              <a:gd name="T24" fmla="*/ 328849 w 1391"/>
              <a:gd name="T25" fmla="*/ 166418 h 2031"/>
              <a:gd name="T26" fmla="*/ 236006 w 1391"/>
              <a:gd name="T27" fmla="*/ 174208 h 2031"/>
              <a:gd name="T28" fmla="*/ 102057 w 1391"/>
              <a:gd name="T29" fmla="*/ 353372 h 2031"/>
              <a:gd name="T30" fmla="*/ 125445 w 1391"/>
              <a:gd name="T31" fmla="*/ 437644 h 2031"/>
              <a:gd name="T32" fmla="*/ 80795 w 1391"/>
              <a:gd name="T33" fmla="*/ 633096 h 2031"/>
              <a:gd name="T34" fmla="*/ 228210 w 1391"/>
              <a:gd name="T35" fmla="*/ 769771 h 2031"/>
              <a:gd name="T36" fmla="*/ 245928 w 1391"/>
              <a:gd name="T37" fmla="*/ 854750 h 2031"/>
              <a:gd name="T38" fmla="*/ 343732 w 1391"/>
              <a:gd name="T39" fmla="*/ 829257 h 2031"/>
              <a:gd name="T40" fmla="*/ 372790 w 1391"/>
              <a:gd name="T41" fmla="*/ 917069 h 2031"/>
              <a:gd name="T42" fmla="*/ 279238 w 1391"/>
              <a:gd name="T43" fmla="*/ 924150 h 2031"/>
              <a:gd name="T44" fmla="*/ 153794 w 1391"/>
              <a:gd name="T45" fmla="*/ 767647 h 2031"/>
              <a:gd name="T46" fmla="*/ 9213 w 1391"/>
              <a:gd name="T47" fmla="*/ 655757 h 2031"/>
              <a:gd name="T48" fmla="*/ 65203 w 1391"/>
              <a:gd name="T49" fmla="*/ 481549 h 2031"/>
              <a:gd name="T50" fmla="*/ 80795 w 1391"/>
              <a:gd name="T51" fmla="*/ 281848 h 2031"/>
              <a:gd name="T52" fmla="*/ 161590 w 1391"/>
              <a:gd name="T53" fmla="*/ 174208 h 2031"/>
              <a:gd name="T54" fmla="*/ 349402 w 1391"/>
              <a:gd name="T55" fmla="*/ 94894 h 2031"/>
              <a:gd name="T56" fmla="*/ 377042 w 1391"/>
              <a:gd name="T57" fmla="*/ 101975 h 2031"/>
              <a:gd name="T58" fmla="*/ 498943 w 1391"/>
              <a:gd name="T59" fmla="*/ 0 h 2031"/>
              <a:gd name="T60" fmla="*/ 642106 w 1391"/>
              <a:gd name="T61" fmla="*/ 107640 h 2031"/>
              <a:gd name="T62" fmla="*/ 807239 w 1391"/>
              <a:gd name="T63" fmla="*/ 110473 h 2031"/>
              <a:gd name="T64" fmla="*/ 854015 w 1391"/>
              <a:gd name="T65" fmla="*/ 274766 h 2031"/>
              <a:gd name="T66" fmla="*/ 958906 w 1391"/>
              <a:gd name="T67" fmla="*/ 445433 h 2031"/>
              <a:gd name="T68" fmla="*/ 956780 w 1391"/>
              <a:gd name="T69" fmla="*/ 579984 h 2031"/>
              <a:gd name="T70" fmla="*/ 846928 w 1391"/>
              <a:gd name="T71" fmla="*/ 747818 h 2031"/>
              <a:gd name="T72" fmla="*/ 731405 w 1391"/>
              <a:gd name="T73" fmla="*/ 936189 h 2031"/>
              <a:gd name="T74" fmla="*/ 630057 w 1391"/>
              <a:gd name="T75" fmla="*/ 907862 h 2031"/>
              <a:gd name="T76" fmla="*/ 486895 w 1391"/>
              <a:gd name="T77" fmla="*/ 1011962 h 2031"/>
              <a:gd name="T78" fmla="*/ 491147 w 1391"/>
              <a:gd name="T79" fmla="*/ 776853 h 2031"/>
              <a:gd name="T80" fmla="*/ 491147 w 1391"/>
              <a:gd name="T81" fmla="*/ 821467 h 2031"/>
              <a:gd name="T82" fmla="*/ 791647 w 1391"/>
              <a:gd name="T83" fmla="*/ 521206 h 2031"/>
              <a:gd name="T84" fmla="*/ 491147 w 1391"/>
              <a:gd name="T85" fmla="*/ 736487 h 2031"/>
              <a:gd name="T86" fmla="*/ 706600 w 1391"/>
              <a:gd name="T87" fmla="*/ 521206 h 2031"/>
              <a:gd name="T88" fmla="*/ 673999 w 1391"/>
              <a:gd name="T89" fmla="*/ 985760 h 2031"/>
              <a:gd name="T90" fmla="*/ 547137 w 1391"/>
              <a:gd name="T91" fmla="*/ 1058701 h 2031"/>
              <a:gd name="T92" fmla="*/ 650611 w 1391"/>
              <a:gd name="T93" fmla="*/ 1266900 h 2031"/>
              <a:gd name="T94" fmla="*/ 846928 w 1391"/>
              <a:gd name="T95" fmla="*/ 1378081 h 2031"/>
              <a:gd name="T96" fmla="*/ 357198 w 1391"/>
              <a:gd name="T97" fmla="*/ 1000631 h 2031"/>
              <a:gd name="T98" fmla="*/ 246637 w 1391"/>
              <a:gd name="T99" fmla="*/ 988593 h 2031"/>
              <a:gd name="T100" fmla="*/ 172220 w 1391"/>
              <a:gd name="T101" fmla="*/ 1412073 h 2031"/>
              <a:gd name="T102" fmla="*/ 456420 w 1391"/>
              <a:gd name="T103" fmla="*/ 1393661 h 2031"/>
              <a:gd name="T104" fmla="*/ 486895 w 1391"/>
              <a:gd name="T105" fmla="*/ 1071448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34821"/>
                                        </p:tgtEl>
                                        <p:attrNameLst>
                                          <p:attrName>ppt_x,ppt_y</p:attrName>
                                        </p:attrNameLst>
                                      </p:cBhvr>
                                      <p:rCtr x="0" y="0"/>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34822"/>
                                        </p:tgtEl>
                                        <p:attrNameLst>
                                          <p:attrName>ppt_x,ppt_y</p:attrName>
                                        </p:attrNameLst>
                                      </p:cBhvr>
                                      <p:rCtr x="0" y="0"/>
                                    </p:animMotion>
                                    <p:animEffect transition="in" filter="fade">
                                      <p:cBhvr>
                                        <p:cTn id="29" dur="1000"/>
                                        <p:tgtEl>
                                          <p:spTgt spid="34822"/>
                                        </p:tgtEl>
                                      </p:cBhvr>
                                    </p:animEffect>
                                  </p:childTnLst>
                                </p:cTn>
                              </p:par>
                            </p:childTnLst>
                          </p:cTn>
                        </p:par>
                        <p:par>
                          <p:cTn id="30" fill="hold" nodeType="afterGroup">
                            <p:stCondLst>
                              <p:cond delay="1980"/>
                            </p:stCondLst>
                            <p:childTnLst>
                              <p:par>
                                <p:cTn id="31" presetID="16" presetClass="entr" presetSubtype="42" fill="hold" grpId="0"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nodeType="afterGroup">
                            <p:stCondLst>
                              <p:cond delay="2480"/>
                            </p:stCondLst>
                            <p:childTnLst>
                              <p:par>
                                <p:cTn id="35" presetID="22" presetClass="entr" presetSubtype="8" fill="hold" grpId="0"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par>
                          <p:cTn id="59" fill="hold" nodeType="afterGroup">
                            <p:stCondLst>
                              <p:cond delay="3380"/>
                            </p:stCondLst>
                            <p:childTnLst>
                              <p:par>
                                <p:cTn id="60" presetID="1" presetClass="entr" presetSubtype="0" fill="hold" grpId="0" nodeType="afterEffect">
                                  <p:stCondLst>
                                    <p:cond delay="0"/>
                                  </p:stCondLst>
                                  <p:childTnLst>
                                    <p:set>
                                      <p:cBhvr>
                                        <p:cTn id="61" dur="1" fill="hold">
                                          <p:stCondLst>
                                            <p:cond delay="0"/>
                                          </p:stCondLst>
                                        </p:cTn>
                                        <p:tgtEl>
                                          <p:spTgt spid="34833"/>
                                        </p:tgtEl>
                                        <p:attrNameLst>
                                          <p:attrName>style.visibility</p:attrName>
                                        </p:attrNameLst>
                                      </p:cBhvr>
                                      <p:to>
                                        <p:strVal val="visible"/>
                                      </p:to>
                                    </p:set>
                                  </p:childTnLst>
                                </p:cTn>
                              </p:par>
                              <p:par>
                                <p:cTn id="62" presetID="35" presetClass="path" presetSubtype="0" accel="50000" decel="50000" fill="hold" grpId="1" nodeType="withEffect">
                                  <p:stCondLst>
                                    <p:cond delay="0"/>
                                  </p:stCondLst>
                                  <p:childTnLst>
                                    <p:animMotion origin="layout" path="M 1.94444E-6 4.07031E-7 L 0.39132 0.09806 " pathEditMode="relative" rAng="0" ptsTypes="AA">
                                      <p:cBhvr>
                                        <p:cTn id="63" dur="500" spd="-99900" fill="hold"/>
                                        <p:tgtEl>
                                          <p:spTgt spid="34833"/>
                                        </p:tgtEl>
                                        <p:attrNameLst>
                                          <p:attrName>ppt_x,ppt_y</p:attrName>
                                        </p:attrNameLst>
                                      </p:cBhvr>
                                      <p:rCtr x="19600" y="4900"/>
                                    </p:animMotion>
                                  </p:childTnLst>
                                </p:cTn>
                              </p:par>
                              <p:par>
                                <p:cTn id="64" presetID="1" presetClass="entr" presetSubtype="0" fill="hold" grpId="0" nodeType="withEffect">
                                  <p:stCondLst>
                                    <p:cond delay="0"/>
                                  </p:stCondLst>
                                  <p:childTnLst>
                                    <p:set>
                                      <p:cBhvr>
                                        <p:cTn id="65" dur="1" fill="hold">
                                          <p:stCondLst>
                                            <p:cond delay="0"/>
                                          </p:stCondLst>
                                        </p:cTn>
                                        <p:tgtEl>
                                          <p:spTgt spid="34834"/>
                                        </p:tgtEl>
                                        <p:attrNameLst>
                                          <p:attrName>style.visibility</p:attrName>
                                        </p:attrNameLst>
                                      </p:cBhvr>
                                      <p:to>
                                        <p:strVal val="visible"/>
                                      </p:to>
                                    </p:set>
                                  </p:childTnLst>
                                </p:cTn>
                              </p:par>
                              <p:par>
                                <p:cTn id="66" presetID="35" presetClass="path" presetSubtype="0" accel="50000" decel="50000" fill="hold" grpId="1" nodeType="withEffect">
                                  <p:stCondLst>
                                    <p:cond delay="0"/>
                                  </p:stCondLst>
                                  <p:childTnLst>
                                    <p:animMotion origin="layout" path="M -1.94444E-6 -2.22222E-6 L -0.38194 -0.11227 " pathEditMode="relative" rAng="0" ptsTypes="AA">
                                      <p:cBhvr>
                                        <p:cTn id="67" dur="500" spd="-99900" fill="hold"/>
                                        <p:tgtEl>
                                          <p:spTgt spid="34834"/>
                                        </p:tgtEl>
                                        <p:attrNameLst>
                                          <p:attrName>ppt_x,ppt_y</p:attrName>
                                        </p:attrNameLst>
                                      </p:cBhvr>
                                      <p:rCtr x="-19000" y="-5500"/>
                                    </p:animMotion>
                                  </p:childTnLst>
                                </p:cTn>
                              </p:par>
                              <p:par>
                                <p:cTn id="68" presetID="10" presetClass="entr" presetSubtype="0" fill="hold" grpId="0" nodeType="withEffect">
                                  <p:stCondLst>
                                    <p:cond delay="0"/>
                                  </p:stCondLst>
                                  <p:childTnLst>
                                    <p:set>
                                      <p:cBhvr>
                                        <p:cTn id="69" dur="1" fill="hold">
                                          <p:stCondLst>
                                            <p:cond delay="0"/>
                                          </p:stCondLst>
                                        </p:cTn>
                                        <p:tgtEl>
                                          <p:spTgt spid="34831"/>
                                        </p:tgtEl>
                                        <p:attrNameLst>
                                          <p:attrName>style.visibility</p:attrName>
                                        </p:attrNameLst>
                                      </p:cBhvr>
                                      <p:to>
                                        <p:strVal val="visible"/>
                                      </p:to>
                                    </p:set>
                                    <p:anim calcmode="lin" valueType="num">
                                      <p:cBhvr>
                                        <p:cTn id="70" dur="500" fill="hold"/>
                                        <p:tgtEl>
                                          <p:spTgt spid="34831"/>
                                        </p:tgtEl>
                                        <p:attrNameLst>
                                          <p:attrName>ppt_w</p:attrName>
                                        </p:attrNameLst>
                                      </p:cBhvr>
                                      <p:tavLst>
                                        <p:tav tm="0">
                                          <p:val>
                                            <p:fltVal val="0"/>
                                          </p:val>
                                        </p:tav>
                                        <p:tav tm="100000">
                                          <p:val>
                                            <p:strVal val="#ppt_w"/>
                                          </p:val>
                                        </p:tav>
                                      </p:tavLst>
                                    </p:anim>
                                    <p:anim calcmode="lin" valueType="num">
                                      <p:cBhvr>
                                        <p:cTn id="71" dur="500" fill="hold"/>
                                        <p:tgtEl>
                                          <p:spTgt spid="34831"/>
                                        </p:tgtEl>
                                        <p:attrNameLst>
                                          <p:attrName>ppt_h</p:attrName>
                                        </p:attrNameLst>
                                      </p:cBhvr>
                                      <p:tavLst>
                                        <p:tav tm="0">
                                          <p:val>
                                            <p:fltVal val="0"/>
                                          </p:val>
                                        </p:tav>
                                        <p:tav tm="100000">
                                          <p:val>
                                            <p:strVal val="#ppt_h"/>
                                          </p:val>
                                        </p:tav>
                                      </p:tavLst>
                                    </p:anim>
                                    <p:animEffect transition="in" filter="fade">
                                      <p:cBhvr>
                                        <p:cTn id="72" dur="500"/>
                                        <p:tgtEl>
                                          <p:spTgt spid="34831"/>
                                        </p:tgtEl>
                                      </p:cBhvr>
                                    </p:animEffect>
                                  </p:childTnLst>
                                </p:cTn>
                              </p:par>
                            </p:childTnLst>
                          </p:cTn>
                        </p:par>
                        <p:par>
                          <p:cTn id="73" fill="hold" nodeType="afterGroup">
                            <p:stCondLst>
                              <p:cond delay="3880"/>
                            </p:stCondLst>
                            <p:childTnLst>
                              <p:par>
                                <p:cTn id="74" presetID="31" presetClass="entr" presetSubtype="0" fill="hold" grpId="0" nodeType="afterEffect">
                                  <p:stCondLst>
                                    <p:cond delay="400"/>
                                  </p:stCondLst>
                                  <p:childTnLst>
                                    <p:set>
                                      <p:cBhvr>
                                        <p:cTn id="75" dur="1" fill="hold">
                                          <p:stCondLst>
                                            <p:cond delay="0"/>
                                          </p:stCondLst>
                                        </p:cTn>
                                        <p:tgtEl>
                                          <p:spTgt spid="34835"/>
                                        </p:tgtEl>
                                        <p:attrNameLst>
                                          <p:attrName>style.visibility</p:attrName>
                                        </p:attrNameLst>
                                      </p:cBhvr>
                                      <p:to>
                                        <p:strVal val="visible"/>
                                      </p:to>
                                    </p:set>
                                    <p:anim calcmode="lin" valueType="num">
                                      <p:cBhvr>
                                        <p:cTn id="76" dur="300" fill="hold"/>
                                        <p:tgtEl>
                                          <p:spTgt spid="34835"/>
                                        </p:tgtEl>
                                        <p:attrNameLst>
                                          <p:attrName>ppt_w</p:attrName>
                                        </p:attrNameLst>
                                      </p:cBhvr>
                                      <p:tavLst>
                                        <p:tav tm="0">
                                          <p:val>
                                            <p:fltVal val="0"/>
                                          </p:val>
                                        </p:tav>
                                        <p:tav tm="100000">
                                          <p:val>
                                            <p:strVal val="#ppt_w"/>
                                          </p:val>
                                        </p:tav>
                                      </p:tavLst>
                                    </p:anim>
                                    <p:anim calcmode="lin" valueType="num">
                                      <p:cBhvr>
                                        <p:cTn id="77" dur="300" fill="hold"/>
                                        <p:tgtEl>
                                          <p:spTgt spid="34835"/>
                                        </p:tgtEl>
                                        <p:attrNameLst>
                                          <p:attrName>ppt_h</p:attrName>
                                        </p:attrNameLst>
                                      </p:cBhvr>
                                      <p:tavLst>
                                        <p:tav tm="0">
                                          <p:val>
                                            <p:fltVal val="0"/>
                                          </p:val>
                                        </p:tav>
                                        <p:tav tm="100000">
                                          <p:val>
                                            <p:strVal val="#ppt_h"/>
                                          </p:val>
                                        </p:tav>
                                      </p:tavLst>
                                    </p:anim>
                                    <p:anim calcmode="lin" valueType="num">
                                      <p:cBhvr>
                                        <p:cTn id="78" dur="300" fill="hold"/>
                                        <p:tgtEl>
                                          <p:spTgt spid="34835"/>
                                        </p:tgtEl>
                                        <p:attrNameLst>
                                          <p:attrName>style.rotation</p:attrName>
                                        </p:attrNameLst>
                                      </p:cBhvr>
                                      <p:tavLst>
                                        <p:tav tm="0">
                                          <p:val>
                                            <p:fltVal val="90"/>
                                          </p:val>
                                        </p:tav>
                                        <p:tav tm="100000">
                                          <p:val>
                                            <p:fltVal val="0"/>
                                          </p:val>
                                        </p:tav>
                                      </p:tavLst>
                                    </p:anim>
                                    <p:animEffect transition="in" filter="fade">
                                      <p:cBhvr>
                                        <p:cTn id="79" dur="300"/>
                                        <p:tgtEl>
                                          <p:spTgt spid="34835"/>
                                        </p:tgtEl>
                                      </p:cBhvr>
                                    </p:animEffect>
                                  </p:childTnLst>
                                </p:cTn>
                              </p:par>
                            </p:childTnLst>
                          </p:cTn>
                        </p:par>
                        <p:par>
                          <p:cTn id="80" fill="hold" nodeType="afterGroup">
                            <p:stCondLst>
                              <p:cond delay="4580"/>
                            </p:stCondLst>
                            <p:childTnLst>
                              <p:par>
                                <p:cTn id="81" presetID="22" presetClass="entr" presetSubtype="1" fill="hold" nodeType="afterEffect">
                                  <p:stCondLst>
                                    <p:cond delay="0"/>
                                  </p:stCondLst>
                                  <p:childTnLst>
                                    <p:set>
                                      <p:cBhvr>
                                        <p:cTn id="82" dur="1" fill="hold">
                                          <p:stCondLst>
                                            <p:cond delay="0"/>
                                          </p:stCondLst>
                                        </p:cTn>
                                        <p:tgtEl>
                                          <p:spTgt spid="34832">
                                            <p:txEl>
                                              <p:pRg st="0" end="0"/>
                                            </p:txEl>
                                          </p:spTgt>
                                        </p:tgtEl>
                                        <p:attrNameLst>
                                          <p:attrName>style.visibility</p:attrName>
                                        </p:attrNameLst>
                                      </p:cBhvr>
                                      <p:to>
                                        <p:strVal val="visible"/>
                                      </p:to>
                                    </p:set>
                                    <p:animEffect transition="in" filter="wipe(up)">
                                      <p:cBhvr>
                                        <p:cTn id="83" dur="500"/>
                                        <p:tgtEl>
                                          <p:spTgt spid="34832">
                                            <p:txEl>
                                              <p:pRg st="0" end="0"/>
                                            </p:txEl>
                                          </p:spTgt>
                                        </p:tgtEl>
                                      </p:cBhvr>
                                    </p:animEffect>
                                  </p:childTnLst>
                                </p:cTn>
                              </p:par>
                            </p:childTnLst>
                          </p:cTn>
                        </p:par>
                        <p:par>
                          <p:cTn id="84" fill="hold" nodeType="afterGroup">
                            <p:stCondLst>
                              <p:cond delay="5080"/>
                            </p:stCondLst>
                            <p:childTnLst>
                              <p:par>
                                <p:cTn id="85" presetID="22" presetClass="entr" presetSubtype="1" fill="hold" nodeType="afterEffect">
                                  <p:stCondLst>
                                    <p:cond delay="0"/>
                                  </p:stCondLst>
                                  <p:childTnLst>
                                    <p:set>
                                      <p:cBhvr>
                                        <p:cTn id="86" dur="1" fill="hold">
                                          <p:stCondLst>
                                            <p:cond delay="0"/>
                                          </p:stCondLst>
                                        </p:cTn>
                                        <p:tgtEl>
                                          <p:spTgt spid="34832">
                                            <p:txEl>
                                              <p:pRg st="1" end="1"/>
                                            </p:txEl>
                                          </p:spTgt>
                                        </p:tgtEl>
                                        <p:attrNameLst>
                                          <p:attrName>style.visibility</p:attrName>
                                        </p:attrNameLst>
                                      </p:cBhvr>
                                      <p:to>
                                        <p:strVal val="visible"/>
                                      </p:to>
                                    </p:set>
                                    <p:animEffect transition="in" filter="wipe(up)">
                                      <p:cBhvr>
                                        <p:cTn id="87" dur="500"/>
                                        <p:tgtEl>
                                          <p:spTgt spid="348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nimBg="1"/>
      <p:bldP spid="34820" grpId="0" animBg="1"/>
      <p:bldP spid="34821" grpId="0" animBg="1" autoUpdateAnimBg="0"/>
      <p:bldP spid="34822" grpId="0" autoUpdateAnimBg="0"/>
      <p:bldP spid="34823" grpId="0" animBg="1"/>
      <p:bldP spid="34824" grpId="0" autoUpdateAnimBg="0"/>
      <p:bldP spid="34825" grpId="0" animBg="1"/>
      <p:bldP spid="34826" grpId="0" autoUpdateAnimBg="0"/>
      <p:bldP spid="34827" grpId="0" animBg="1"/>
      <p:bldP spid="34828" grpId="0" autoUpdateAnimBg="0"/>
      <p:bldP spid="34829" grpId="0" animBg="1"/>
      <p:bldP spid="34830" grpId="0" autoUpdateAnimBg="0"/>
      <p:bldP spid="34831" grpId="0" animBg="1" autoUpdateAnimBg="0"/>
      <p:bldP spid="34833" grpId="0" animBg="1"/>
      <p:bldP spid="34833" grpId="1" animBg="1"/>
      <p:bldP spid="34834" grpId="0" animBg="1"/>
      <p:bldP spid="34834" grpId="1" animBg="1"/>
      <p:bldP spid="348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5.5 </a:t>
            </a:r>
            <a:r>
              <a:rPr lang="zh-CN" altLang="en-US" sz="3000" b="1">
                <a:solidFill>
                  <a:schemeClr val="accent1"/>
                </a:solidFill>
                <a:latin typeface="微软雅黑" panose="020B0503020204020204" pitchFamily="34" charset="-122"/>
                <a:ea typeface="微软雅黑" panose="020B0503020204020204" pitchFamily="34" charset="-122"/>
              </a:rPr>
              <a:t>亮点与不足</a:t>
            </a:r>
          </a:p>
        </p:txBody>
      </p:sp>
      <p:sp>
        <p:nvSpPr>
          <p:cNvPr id="3584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4" name="Freeform 10"/>
          <p:cNvSpPr>
            <a:spLocks/>
          </p:cNvSpPr>
          <p:nvPr/>
        </p:nvSpPr>
        <p:spPr bwMode="auto">
          <a:xfrm>
            <a:off x="1227138" y="1060450"/>
            <a:ext cx="4154487" cy="5043488"/>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35845" name="Freeform 11"/>
          <p:cNvSpPr>
            <a:spLocks/>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6" name="Freeform 12"/>
          <p:cNvSpPr>
            <a:spLocks/>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7" name="TextBox 6"/>
          <p:cNvSpPr txBox="1">
            <a:spLocks noChangeArrowheads="1"/>
          </p:cNvSpPr>
          <p:nvPr/>
        </p:nvSpPr>
        <p:spPr bwMode="auto">
          <a:xfrm>
            <a:off x="1366838" y="1309688"/>
            <a:ext cx="22209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收获的成绩</a:t>
            </a:r>
          </a:p>
        </p:txBody>
      </p:sp>
      <p:sp>
        <p:nvSpPr>
          <p:cNvPr id="35848" name="TextBox 7"/>
          <p:cNvSpPr txBox="1">
            <a:spLocks noChangeArrowheads="1"/>
          </p:cNvSpPr>
          <p:nvPr/>
        </p:nvSpPr>
        <p:spPr bwMode="auto">
          <a:xfrm>
            <a:off x="1412875" y="1997075"/>
            <a:ext cx="34337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
        <p:nvSpPr>
          <p:cNvPr id="35849" name="Freeform 10"/>
          <p:cNvSpPr>
            <a:spLocks/>
          </p:cNvSpPr>
          <p:nvPr/>
        </p:nvSpPr>
        <p:spPr bwMode="auto">
          <a:xfrm>
            <a:off x="6045200" y="106045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35850" name="Freeform 11"/>
          <p:cNvSpPr>
            <a:spLocks/>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1" name="Freeform 12"/>
          <p:cNvSpPr>
            <a:spLocks/>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2" name="TextBox 11"/>
          <p:cNvSpPr txBox="1">
            <a:spLocks noChangeArrowheads="1"/>
          </p:cNvSpPr>
          <p:nvPr/>
        </p:nvSpPr>
        <p:spPr bwMode="auto">
          <a:xfrm>
            <a:off x="6184900" y="1309688"/>
            <a:ext cx="222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存在的不足</a:t>
            </a:r>
          </a:p>
        </p:txBody>
      </p:sp>
      <p:sp>
        <p:nvSpPr>
          <p:cNvPr id="35853" name="TextBox 13"/>
          <p:cNvSpPr txBox="1">
            <a:spLocks noChangeArrowheads="1"/>
          </p:cNvSpPr>
          <p:nvPr/>
        </p:nvSpPr>
        <p:spPr bwMode="auto">
          <a:xfrm>
            <a:off x="6196013" y="1997075"/>
            <a:ext cx="34321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nodeType="afterGroup">
                            <p:stCondLst>
                              <p:cond delay="1020"/>
                            </p:stCondLst>
                            <p:childTnLst>
                              <p:par>
                                <p:cTn id="20" presetID="22" presetClass="entr" presetSubtype="4" fill="hold" grpId="0"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nodeType="afterGroup">
                            <p:stCondLst>
                              <p:cond delay="1520"/>
                            </p:stCondLst>
                            <p:childTnLst>
                              <p:par>
                                <p:cTn id="24" presetID="22" presetClass="entr" presetSubtype="2" fill="hold" grpId="0"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nodeType="afterGroup">
                            <p:stCondLst>
                              <p:cond delay="1820"/>
                            </p:stCondLst>
                            <p:childTnLst>
                              <p:par>
                                <p:cTn id="28" presetID="22" presetClass="entr" presetSubtype="8" fill="hold" grpId="0"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nodeType="afterGroup">
                            <p:stCondLst>
                              <p:cond delay="232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nodeType="afterGroup">
                            <p:stCondLst>
                              <p:cond delay="3020"/>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nodeType="afterGroup">
                            <p:stCondLst>
                              <p:cond delay="3520"/>
                            </p:stCondLst>
                            <p:childTnLst>
                              <p:par>
                                <p:cTn id="43" presetID="22" presetClass="entr" presetSubtype="4" fill="hold" grpId="0" nodeType="afterEffect">
                                  <p:stCondLst>
                                    <p:cond delay="0"/>
                                  </p:stCondLst>
                                  <p:childTnLst>
                                    <p:set>
                                      <p:cBhvr>
                                        <p:cTn id="44" dur="1" fill="hold">
                                          <p:stCondLst>
                                            <p:cond delay="0"/>
                                          </p:stCondLst>
                                        </p:cTn>
                                        <p:tgtEl>
                                          <p:spTgt spid="35849"/>
                                        </p:tgtEl>
                                        <p:attrNameLst>
                                          <p:attrName>style.visibility</p:attrName>
                                        </p:attrNameLst>
                                      </p:cBhvr>
                                      <p:to>
                                        <p:strVal val="visible"/>
                                      </p:to>
                                    </p:set>
                                    <p:animEffect transition="in" filter="wipe(down)">
                                      <p:cBhvr>
                                        <p:cTn id="45" dur="500"/>
                                        <p:tgtEl>
                                          <p:spTgt spid="35849"/>
                                        </p:tgtEl>
                                      </p:cBhvr>
                                    </p:animEffect>
                                  </p:childTnLst>
                                </p:cTn>
                              </p:par>
                            </p:childTnLst>
                          </p:cTn>
                        </p:par>
                        <p:par>
                          <p:cTn id="46" fill="hold" nodeType="afterGroup">
                            <p:stCondLst>
                              <p:cond delay="4020"/>
                            </p:stCondLst>
                            <p:childTnLst>
                              <p:par>
                                <p:cTn id="47" presetID="22" presetClass="entr" presetSubtype="2" fill="hold" grpId="0" nodeType="afterEffect">
                                  <p:stCondLst>
                                    <p:cond delay="0"/>
                                  </p:stCondLst>
                                  <p:childTnLst>
                                    <p:set>
                                      <p:cBhvr>
                                        <p:cTn id="48" dur="1" fill="hold">
                                          <p:stCondLst>
                                            <p:cond delay="0"/>
                                          </p:stCondLst>
                                        </p:cTn>
                                        <p:tgtEl>
                                          <p:spTgt spid="35850"/>
                                        </p:tgtEl>
                                        <p:attrNameLst>
                                          <p:attrName>style.visibility</p:attrName>
                                        </p:attrNameLst>
                                      </p:cBhvr>
                                      <p:to>
                                        <p:strVal val="visible"/>
                                      </p:to>
                                    </p:set>
                                    <p:animEffect transition="in" filter="wipe(right)">
                                      <p:cBhvr>
                                        <p:cTn id="49" dur="300"/>
                                        <p:tgtEl>
                                          <p:spTgt spid="35850"/>
                                        </p:tgtEl>
                                      </p:cBhvr>
                                    </p:animEffect>
                                  </p:childTnLst>
                                </p:cTn>
                              </p:par>
                            </p:childTnLst>
                          </p:cTn>
                        </p:par>
                        <p:par>
                          <p:cTn id="50" fill="hold" nodeType="afterGroup">
                            <p:stCondLst>
                              <p:cond delay="4320"/>
                            </p:stCondLst>
                            <p:childTnLst>
                              <p:par>
                                <p:cTn id="51" presetID="22" presetClass="entr" presetSubtype="8" fill="hold" grpId="0" nodeType="afterEffect">
                                  <p:stCondLst>
                                    <p:cond delay="0"/>
                                  </p:stCondLst>
                                  <p:childTnLst>
                                    <p:set>
                                      <p:cBhvr>
                                        <p:cTn id="52" dur="1" fill="hold">
                                          <p:stCondLst>
                                            <p:cond delay="0"/>
                                          </p:stCondLst>
                                        </p:cTn>
                                        <p:tgtEl>
                                          <p:spTgt spid="35851"/>
                                        </p:tgtEl>
                                        <p:attrNameLst>
                                          <p:attrName>style.visibility</p:attrName>
                                        </p:attrNameLst>
                                      </p:cBhvr>
                                      <p:to>
                                        <p:strVal val="visible"/>
                                      </p:to>
                                    </p:set>
                                    <p:animEffect transition="in" filter="wipe(left)">
                                      <p:cBhvr>
                                        <p:cTn id="53" dur="500"/>
                                        <p:tgtEl>
                                          <p:spTgt spid="35851"/>
                                        </p:tgtEl>
                                      </p:cBhvr>
                                    </p:animEffect>
                                  </p:childTnLst>
                                </p:cTn>
                              </p:par>
                            </p:childTnLst>
                          </p:cTn>
                        </p:par>
                        <p:par>
                          <p:cTn id="54" fill="hold" nodeType="afterGroup">
                            <p:stCondLst>
                              <p:cond delay="482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5852"/>
                                        </p:tgtEl>
                                        <p:attrNameLst>
                                          <p:attrName>style.visibility</p:attrName>
                                        </p:attrNameLst>
                                      </p:cBhvr>
                                      <p:to>
                                        <p:strVal val="visible"/>
                                      </p:to>
                                    </p:set>
                                    <p:anim by="(-#ppt_w*2)" calcmode="lin" valueType="num">
                                      <p:cBhvr rctx="PPT">
                                        <p:cTn id="57" dur="250" autoRev="1" fill="hold">
                                          <p:stCondLst>
                                            <p:cond delay="0"/>
                                          </p:stCondLst>
                                        </p:cTn>
                                        <p:tgtEl>
                                          <p:spTgt spid="35852"/>
                                        </p:tgtEl>
                                        <p:attrNameLst>
                                          <p:attrName>ppt_w</p:attrName>
                                        </p:attrNameLst>
                                      </p:cBhvr>
                                    </p:anim>
                                    <p:anim by="(#ppt_w*0.50)" calcmode="lin" valueType="num">
                                      <p:cBhvr>
                                        <p:cTn id="58" dur="250" decel="50000" autoRev="1" fill="hold">
                                          <p:stCondLst>
                                            <p:cond delay="0"/>
                                          </p:stCondLst>
                                        </p:cTn>
                                        <p:tgtEl>
                                          <p:spTgt spid="35852"/>
                                        </p:tgtEl>
                                        <p:attrNameLst>
                                          <p:attrName>ppt_x</p:attrName>
                                        </p:attrNameLst>
                                      </p:cBhvr>
                                    </p:anim>
                                    <p:anim from="(-#ppt_h/2)" to="(#ppt_y)" calcmode="lin" valueType="num">
                                      <p:cBhvr>
                                        <p:cTn id="59" dur="500" fill="hold">
                                          <p:stCondLst>
                                            <p:cond delay="0"/>
                                          </p:stCondLst>
                                        </p:cTn>
                                        <p:tgtEl>
                                          <p:spTgt spid="35852"/>
                                        </p:tgtEl>
                                        <p:attrNameLst>
                                          <p:attrName>ppt_y</p:attrName>
                                        </p:attrNameLst>
                                      </p:cBhvr>
                                    </p:anim>
                                    <p:animRot by="21600000">
                                      <p:cBhvr>
                                        <p:cTn id="60" dur="500" fill="hold">
                                          <p:stCondLst>
                                            <p:cond delay="0"/>
                                          </p:stCondLst>
                                        </p:cTn>
                                        <p:tgtEl>
                                          <p:spTgt spid="35852"/>
                                        </p:tgtEl>
                                        <p:attrNameLst>
                                          <p:attrName>r</p:attrName>
                                        </p:attrNameLst>
                                      </p:cBhvr>
                                    </p:animRot>
                                  </p:childTnLst>
                                </p:cTn>
                              </p:par>
                            </p:childTnLst>
                          </p:cTn>
                        </p:par>
                        <p:par>
                          <p:cTn id="61" fill="hold" nodeType="afterGroup">
                            <p:stCondLst>
                              <p:cond delay="5520"/>
                            </p:stCondLst>
                            <p:childTnLst>
                              <p:par>
                                <p:cTn id="62" presetID="22" presetClass="entr" presetSubtype="1" fill="hold" grpId="0" nodeType="afterEffect">
                                  <p:stCondLst>
                                    <p:cond delay="0"/>
                                  </p:stCondLst>
                                  <p:childTnLst>
                                    <p:set>
                                      <p:cBhvr>
                                        <p:cTn id="63" dur="1" fill="hold">
                                          <p:stCondLst>
                                            <p:cond delay="0"/>
                                          </p:stCondLst>
                                        </p:cTn>
                                        <p:tgtEl>
                                          <p:spTgt spid="35853"/>
                                        </p:tgtEl>
                                        <p:attrNameLst>
                                          <p:attrName>style.visibility</p:attrName>
                                        </p:attrNameLst>
                                      </p:cBhvr>
                                      <p:to>
                                        <p:strVal val="visible"/>
                                      </p:to>
                                    </p:set>
                                    <p:animEffect transition="in" filter="wipe(up)">
                                      <p:cBhvr>
                                        <p:cTn id="6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nimBg="1"/>
      <p:bldP spid="35844" grpId="0" animBg="1"/>
      <p:bldP spid="35845" grpId="0" animBg="1"/>
      <p:bldP spid="35846" grpId="0" animBg="1"/>
      <p:bldP spid="35847" grpId="0" autoUpdateAnimBg="0"/>
      <p:bldP spid="35848" grpId="0" autoUpdateAnimBg="0"/>
      <p:bldP spid="35849" grpId="0" animBg="1"/>
      <p:bldP spid="35850" grpId="0" animBg="1"/>
      <p:bldP spid="35851" grpId="0" animBg="1"/>
      <p:bldP spid="35852" grpId="0" autoUpdateAnimBg="0"/>
      <p:bldP spid="3585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5108575" y="1557338"/>
            <a:ext cx="178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微软雅黑" panose="020B0503020204020204" pitchFamily="34" charset="-122"/>
                <a:ea typeface="微软雅黑" panose="020B0503020204020204" pitchFamily="34" charset="-122"/>
              </a:rPr>
              <a:t>致  谢</a:t>
            </a:r>
          </a:p>
        </p:txBody>
      </p:sp>
      <p:sp>
        <p:nvSpPr>
          <p:cNvPr id="36867" name="TextBox 5"/>
          <p:cNvSpPr txBox="1">
            <a:spLocks noChangeArrowheads="1"/>
          </p:cNvSpPr>
          <p:nvPr/>
        </p:nvSpPr>
        <p:spPr bwMode="auto">
          <a:xfrm>
            <a:off x="1457325" y="2636838"/>
            <a:ext cx="90836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感谢答辩评审！</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nodeType="afterGroup">
                            <p:stCondLst>
                              <p:cond delay="13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latin typeface="微软雅黑" panose="020B0503020204020204" pitchFamily="34" charset="-122"/>
                <a:ea typeface="微软雅黑" panose="020B0503020204020204" pitchFamily="34" charset="-122"/>
              </a:rPr>
              <a:t>绪     论</a:t>
            </a: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p>
        </p:txBody>
      </p:sp>
      <p:sp>
        <p:nvSpPr>
          <p:cNvPr id="1024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1" name="TextBox 83"/>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选题背景</a:t>
            </a:r>
          </a:p>
        </p:txBody>
      </p:sp>
      <p:sp>
        <p:nvSpPr>
          <p:cNvPr id="10252" name="TextBox 84"/>
          <p:cNvSpPr txBox="1">
            <a:spLocks noChangeArrowheads="1"/>
          </p:cNvSpPr>
          <p:nvPr/>
        </p:nvSpPr>
        <p:spPr bwMode="auto">
          <a:xfrm>
            <a:off x="3425825" y="5666117"/>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国外相关研究状况</a:t>
            </a:r>
          </a:p>
        </p:txBody>
      </p:sp>
      <p:sp>
        <p:nvSpPr>
          <p:cNvPr id="10253" name="TextBox 85"/>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国内研究状况</a:t>
            </a:r>
          </a:p>
        </p:txBody>
      </p:sp>
      <p:sp>
        <p:nvSpPr>
          <p:cNvPr id="10254" name="TextBox 86"/>
          <p:cNvSpPr txBox="1">
            <a:spLocks noChangeArrowheads="1"/>
          </p:cNvSpPr>
          <p:nvPr/>
        </p:nvSpPr>
        <p:spPr bwMode="auto">
          <a:xfrm>
            <a:off x="7178675" y="613568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主要贡献与创新</a:t>
            </a:r>
          </a:p>
        </p:txBody>
      </p:sp>
      <p:sp>
        <p:nvSpPr>
          <p:cNvPr id="10255"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6" name="TextBox 88"/>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研究意义</a:t>
            </a:r>
          </a:p>
        </p:txBody>
      </p:sp>
      <p:sp>
        <p:nvSpPr>
          <p:cNvPr id="10257" name="Oval 42"/>
          <p:cNvSpPr>
            <a:spLocks noChangeAspect="1" noChangeArrowheads="1"/>
          </p:cNvSpPr>
          <p:nvPr/>
        </p:nvSpPr>
        <p:spPr bwMode="auto">
          <a:xfrm>
            <a:off x="7029450" y="6286500"/>
            <a:ext cx="158750" cy="160338"/>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8" name="TextBox 90"/>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参考文献</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0248"/>
                                        </p:tgtEl>
                                        <p:attrNameLst>
                                          <p:attrName>style.visibility</p:attrName>
                                        </p:attrNameLst>
                                      </p:cBhvr>
                                      <p:to>
                                        <p:strVal val="visible"/>
                                      </p:to>
                                    </p:set>
                                    <p:anim calcmode="lin" valueType="num">
                                      <p:cBhvr additive="base">
                                        <p:cTn id="33" dur="500" fill="hold"/>
                                        <p:tgtEl>
                                          <p:spTgt spid="10248"/>
                                        </p:tgtEl>
                                        <p:attrNameLst>
                                          <p:attrName>ppt_x</p:attrName>
                                        </p:attrNameLst>
                                      </p:cBhvr>
                                      <p:tavLst>
                                        <p:tav tm="0">
                                          <p:val>
                                            <p:strVal val="0-#ppt_w/2"/>
                                          </p:val>
                                        </p:tav>
                                        <p:tav tm="100000">
                                          <p:val>
                                            <p:strVal val="#ppt_x"/>
                                          </p:val>
                                        </p:tav>
                                      </p:tavLst>
                                    </p:anim>
                                    <p:anim calcmode="lin" valueType="num">
                                      <p:cBhvr additive="base">
                                        <p:cTn id="34" dur="500" fill="hold"/>
                                        <p:tgtEl>
                                          <p:spTgt spid="1024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10249"/>
                                        </p:tgtEl>
                                        <p:attrNameLst>
                                          <p:attrName>style.visibility</p:attrName>
                                        </p:attrNameLst>
                                      </p:cBhvr>
                                      <p:to>
                                        <p:strVal val="visible"/>
                                      </p:to>
                                    </p:set>
                                    <p:anim calcmode="lin" valueType="num">
                                      <p:cBhvr additive="base">
                                        <p:cTn id="37" dur="500" fill="hold"/>
                                        <p:tgtEl>
                                          <p:spTgt spid="10249"/>
                                        </p:tgtEl>
                                        <p:attrNameLst>
                                          <p:attrName>ppt_x</p:attrName>
                                        </p:attrNameLst>
                                      </p:cBhvr>
                                      <p:tavLst>
                                        <p:tav tm="0">
                                          <p:val>
                                            <p:strVal val="0-#ppt_w/2"/>
                                          </p:val>
                                        </p:tav>
                                        <p:tav tm="100000">
                                          <p:val>
                                            <p:strVal val="#ppt_x"/>
                                          </p:val>
                                        </p:tav>
                                      </p:tavLst>
                                    </p:anim>
                                    <p:anim calcmode="lin" valueType="num">
                                      <p:cBhvr additive="base">
                                        <p:cTn id="38" dur="500" fill="hold"/>
                                        <p:tgtEl>
                                          <p:spTgt spid="1024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10250"/>
                                        </p:tgtEl>
                                        <p:attrNameLst>
                                          <p:attrName>style.visibility</p:attrName>
                                        </p:attrNameLst>
                                      </p:cBhvr>
                                      <p:to>
                                        <p:strVal val="visible"/>
                                      </p:to>
                                    </p:set>
                                    <p:anim calcmode="lin" valueType="num">
                                      <p:cBhvr additive="base">
                                        <p:cTn id="41" dur="500" fill="hold"/>
                                        <p:tgtEl>
                                          <p:spTgt spid="10250"/>
                                        </p:tgtEl>
                                        <p:attrNameLst>
                                          <p:attrName>ppt_x</p:attrName>
                                        </p:attrNameLst>
                                      </p:cBhvr>
                                      <p:tavLst>
                                        <p:tav tm="0">
                                          <p:val>
                                            <p:strVal val="0-#ppt_w/2"/>
                                          </p:val>
                                        </p:tav>
                                        <p:tav tm="100000">
                                          <p:val>
                                            <p:strVal val="#ppt_x"/>
                                          </p:val>
                                        </p:tav>
                                      </p:tavLst>
                                    </p:anim>
                                    <p:anim calcmode="lin" valueType="num">
                                      <p:cBhvr additive="base">
                                        <p:cTn id="42" dur="500" fill="hold"/>
                                        <p:tgtEl>
                                          <p:spTgt spid="1025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10255"/>
                                        </p:tgtEl>
                                        <p:attrNameLst>
                                          <p:attrName>style.visibility</p:attrName>
                                        </p:attrNameLst>
                                      </p:cBhvr>
                                      <p:to>
                                        <p:strVal val="visible"/>
                                      </p:to>
                                    </p:set>
                                    <p:anim calcmode="lin" valueType="num">
                                      <p:cBhvr additive="base">
                                        <p:cTn id="45" dur="500" fill="hold"/>
                                        <p:tgtEl>
                                          <p:spTgt spid="10255"/>
                                        </p:tgtEl>
                                        <p:attrNameLst>
                                          <p:attrName>ppt_x</p:attrName>
                                        </p:attrNameLst>
                                      </p:cBhvr>
                                      <p:tavLst>
                                        <p:tav tm="0">
                                          <p:val>
                                            <p:strVal val="0-#ppt_w/2"/>
                                          </p:val>
                                        </p:tav>
                                        <p:tav tm="100000">
                                          <p:val>
                                            <p:strVal val="#ppt_x"/>
                                          </p:val>
                                        </p:tav>
                                      </p:tavLst>
                                    </p:anim>
                                    <p:anim calcmode="lin" valueType="num">
                                      <p:cBhvr additive="base">
                                        <p:cTn id="46" dur="500" fill="hold"/>
                                        <p:tgtEl>
                                          <p:spTgt spid="10255"/>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500"/>
                                  </p:stCondLst>
                                  <p:childTnLst>
                                    <p:set>
                                      <p:cBhvr>
                                        <p:cTn id="48" dur="1" fill="hold">
                                          <p:stCondLst>
                                            <p:cond delay="0"/>
                                          </p:stCondLst>
                                        </p:cTn>
                                        <p:tgtEl>
                                          <p:spTgt spid="10257"/>
                                        </p:tgtEl>
                                        <p:attrNameLst>
                                          <p:attrName>style.visibility</p:attrName>
                                        </p:attrNameLst>
                                      </p:cBhvr>
                                      <p:to>
                                        <p:strVal val="visible"/>
                                      </p:to>
                                    </p:set>
                                    <p:anim calcmode="lin" valueType="num">
                                      <p:cBhvr additive="base">
                                        <p:cTn id="49" dur="500" fill="hold"/>
                                        <p:tgtEl>
                                          <p:spTgt spid="10257"/>
                                        </p:tgtEl>
                                        <p:attrNameLst>
                                          <p:attrName>ppt_x</p:attrName>
                                        </p:attrNameLst>
                                      </p:cBhvr>
                                      <p:tavLst>
                                        <p:tav tm="0">
                                          <p:val>
                                            <p:strVal val="0-#ppt_w/2"/>
                                          </p:val>
                                        </p:tav>
                                        <p:tav tm="100000">
                                          <p:val>
                                            <p:strVal val="#ppt_x"/>
                                          </p:val>
                                        </p:tav>
                                      </p:tavLst>
                                    </p:anim>
                                    <p:anim calcmode="lin" valueType="num">
                                      <p:cBhvr additive="base">
                                        <p:cTn id="50" dur="500" fill="hold"/>
                                        <p:tgtEl>
                                          <p:spTgt spid="10257"/>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4400"/>
                            </p:stCondLst>
                            <p:childTnLst>
                              <p:par>
                                <p:cTn id="52" presetID="22" presetClass="entr" presetSubtype="8" fill="hold" grpId="0" nodeType="afterEffect">
                                  <p:stCondLst>
                                    <p:cond delay="0"/>
                                  </p:stCondLst>
                                  <p:childTnLst>
                                    <p:set>
                                      <p:cBhvr>
                                        <p:cTn id="53" dur="1" fill="hold">
                                          <p:stCondLst>
                                            <p:cond delay="0"/>
                                          </p:stCondLst>
                                        </p:cTn>
                                        <p:tgtEl>
                                          <p:spTgt spid="10251"/>
                                        </p:tgtEl>
                                        <p:attrNameLst>
                                          <p:attrName>style.visibility</p:attrName>
                                        </p:attrNameLst>
                                      </p:cBhvr>
                                      <p:to>
                                        <p:strVal val="visible"/>
                                      </p:to>
                                    </p:set>
                                    <p:animEffect transition="in" filter="wipe(left)">
                                      <p:cBhvr>
                                        <p:cTn id="54" dur="500"/>
                                        <p:tgtEl>
                                          <p:spTgt spid="10251"/>
                                        </p:tgtEl>
                                      </p:cBhvr>
                                    </p:animEffect>
                                  </p:childTnLst>
                                </p:cTn>
                              </p:par>
                              <p:par>
                                <p:cTn id="55" presetID="22" presetClass="entr" presetSubtype="8" fill="hold" grpId="0" nodeType="withEffect">
                                  <p:stCondLst>
                                    <p:cond delay="100"/>
                                  </p:stCondLst>
                                  <p:childTnLst>
                                    <p:set>
                                      <p:cBhvr>
                                        <p:cTn id="56" dur="1" fill="hold">
                                          <p:stCondLst>
                                            <p:cond delay="0"/>
                                          </p:stCondLst>
                                        </p:cTn>
                                        <p:tgtEl>
                                          <p:spTgt spid="10252"/>
                                        </p:tgtEl>
                                        <p:attrNameLst>
                                          <p:attrName>style.visibility</p:attrName>
                                        </p:attrNameLst>
                                      </p:cBhvr>
                                      <p:to>
                                        <p:strVal val="visible"/>
                                      </p:to>
                                    </p:set>
                                    <p:animEffect transition="in" filter="wipe(left)">
                                      <p:cBhvr>
                                        <p:cTn id="57" dur="500"/>
                                        <p:tgtEl>
                                          <p:spTgt spid="10252"/>
                                        </p:tgtEl>
                                      </p:cBhvr>
                                    </p:animEffect>
                                  </p:childTnLst>
                                </p:cTn>
                              </p:par>
                              <p:par>
                                <p:cTn id="58" presetID="22" presetClass="entr" presetSubtype="8" fill="hold" grpId="0" nodeType="withEffect">
                                  <p:stCondLst>
                                    <p:cond delay="200"/>
                                  </p:stCondLst>
                                  <p:childTnLst>
                                    <p:set>
                                      <p:cBhvr>
                                        <p:cTn id="59" dur="1" fill="hold">
                                          <p:stCondLst>
                                            <p:cond delay="0"/>
                                          </p:stCondLst>
                                        </p:cTn>
                                        <p:tgtEl>
                                          <p:spTgt spid="10253"/>
                                        </p:tgtEl>
                                        <p:attrNameLst>
                                          <p:attrName>style.visibility</p:attrName>
                                        </p:attrNameLst>
                                      </p:cBhvr>
                                      <p:to>
                                        <p:strVal val="visible"/>
                                      </p:to>
                                    </p:set>
                                    <p:animEffect transition="in" filter="wipe(left)">
                                      <p:cBhvr>
                                        <p:cTn id="60" dur="500"/>
                                        <p:tgtEl>
                                          <p:spTgt spid="10253"/>
                                        </p:tgtEl>
                                      </p:cBhvr>
                                    </p:animEffect>
                                  </p:childTnLst>
                                </p:cTn>
                              </p:par>
                              <p:par>
                                <p:cTn id="61" presetID="22" presetClass="entr" presetSubtype="8" fill="hold" grpId="0" nodeType="withEffect">
                                  <p:stCondLst>
                                    <p:cond delay="300"/>
                                  </p:stCondLst>
                                  <p:childTnLst>
                                    <p:set>
                                      <p:cBhvr>
                                        <p:cTn id="62" dur="1" fill="hold">
                                          <p:stCondLst>
                                            <p:cond delay="0"/>
                                          </p:stCondLst>
                                        </p:cTn>
                                        <p:tgtEl>
                                          <p:spTgt spid="10256"/>
                                        </p:tgtEl>
                                        <p:attrNameLst>
                                          <p:attrName>style.visibility</p:attrName>
                                        </p:attrNameLst>
                                      </p:cBhvr>
                                      <p:to>
                                        <p:strVal val="visible"/>
                                      </p:to>
                                    </p:set>
                                    <p:animEffect transition="in" filter="wipe(left)">
                                      <p:cBhvr>
                                        <p:cTn id="63" dur="500"/>
                                        <p:tgtEl>
                                          <p:spTgt spid="10256"/>
                                        </p:tgtEl>
                                      </p:cBhvr>
                                    </p:animEffect>
                                  </p:childTnLst>
                                </p:cTn>
                              </p:par>
                              <p:par>
                                <p:cTn id="64" presetID="22" presetClass="entr" presetSubtype="8" fill="hold" grpId="0" nodeType="withEffect">
                                  <p:stCondLst>
                                    <p:cond delay="400"/>
                                  </p:stCondLst>
                                  <p:childTnLst>
                                    <p:set>
                                      <p:cBhvr>
                                        <p:cTn id="65" dur="1" fill="hold">
                                          <p:stCondLst>
                                            <p:cond delay="0"/>
                                          </p:stCondLst>
                                        </p:cTn>
                                        <p:tgtEl>
                                          <p:spTgt spid="10258"/>
                                        </p:tgtEl>
                                        <p:attrNameLst>
                                          <p:attrName>style.visibility</p:attrName>
                                        </p:attrNameLst>
                                      </p:cBhvr>
                                      <p:to>
                                        <p:strVal val="visible"/>
                                      </p:to>
                                    </p:set>
                                    <p:animEffect transition="in" filter="wipe(left)">
                                      <p:cBhvr>
                                        <p:cTn id="66" dur="500"/>
                                        <p:tgtEl>
                                          <p:spTgt spid="10258"/>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0254"/>
                                        </p:tgtEl>
                                        <p:attrNameLst>
                                          <p:attrName>style.visibility</p:attrName>
                                        </p:attrNameLst>
                                      </p:cBhvr>
                                      <p:to>
                                        <p:strVal val="visible"/>
                                      </p:to>
                                    </p:set>
                                    <p:animEffect transition="in" filter="wipe(left)">
                                      <p:cBhvr>
                                        <p:cTn id="69" dur="500"/>
                                        <p:tgtEl>
                                          <p:spTgt spid="1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p:bldP spid="10244" grpId="0" animBg="1"/>
      <p:bldP spid="10245" grpId="0" autoUpdateAnimBg="0"/>
      <p:bldP spid="10246" grpId="0" autoUpdateAnimBg="0"/>
      <p:bldP spid="10247" grpId="0" animBg="1" autoUpdateAnimBg="0"/>
      <p:bldP spid="10248" grpId="0" animBg="1" autoUpdateAnimBg="0"/>
      <p:bldP spid="10249" grpId="0" animBg="1" autoUpdateAnimBg="0"/>
      <p:bldP spid="10250" grpId="0" animBg="1" autoUpdateAnimBg="0"/>
      <p:bldP spid="10251" grpId="0" autoUpdateAnimBg="0"/>
      <p:bldP spid="10252" grpId="0" autoUpdateAnimBg="0"/>
      <p:bldP spid="10253" grpId="0" autoUpdateAnimBg="0"/>
      <p:bldP spid="10254" grpId="0" autoUpdateAnimBg="0"/>
      <p:bldP spid="10255" grpId="0" animBg="1" autoUpdateAnimBg="0"/>
      <p:bldP spid="10256" grpId="0" autoUpdateAnimBg="0"/>
      <p:bldP spid="10257" grpId="0" animBg="1" autoUpdateAnimBg="0"/>
      <p:bldP spid="1025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7890" name="组合 16"/>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87825" y="476250"/>
            <a:ext cx="38163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000">
                <a:solidFill>
                  <a:srgbClr val="FFFFFF"/>
                </a:solidFill>
                <a:latin typeface="造字工房力黑（非商用）常规体" pitchFamily="50" charset="-122"/>
                <a:ea typeface="造字工房力黑（非商用）常规体" pitchFamily="50" charset="-122"/>
              </a:rPr>
              <a:t>感谢您的批评指正</a:t>
            </a:r>
          </a:p>
        </p:txBody>
      </p:sp>
      <p:sp>
        <p:nvSpPr>
          <p:cNvPr id="37892" name="TextBox 34"/>
          <p:cNvSpPr txBox="1">
            <a:spLocks noChangeArrowheads="1"/>
          </p:cNvSpPr>
          <p:nvPr/>
        </p:nvSpPr>
        <p:spPr bwMode="auto">
          <a:xfrm>
            <a:off x="5795963" y="3662363"/>
            <a:ext cx="4400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电子信息科学与技术</a:t>
            </a:r>
            <a:r>
              <a:rPr lang="en-US" altLang="zh-CN" sz="2400">
                <a:solidFill>
                  <a:srgbClr val="FFFFFF"/>
                </a:solidFill>
                <a:latin typeface="微软雅黑" panose="020B0503020204020204" pitchFamily="34" charset="-122"/>
                <a:ea typeface="微软雅黑" panose="020B0503020204020204" pitchFamily="34" charset="-122"/>
              </a:rPr>
              <a:t>203</a:t>
            </a:r>
            <a:r>
              <a:rPr lang="zh-CN" altLang="en-US" sz="2400">
                <a:solidFill>
                  <a:srgbClr val="FFFFFF"/>
                </a:solidFill>
                <a:latin typeface="微软雅黑" panose="020B0503020204020204" pitchFamily="34" charset="-122"/>
                <a:ea typeface="微软雅黑" panose="020B0503020204020204" pitchFamily="34" charset="-122"/>
              </a:rPr>
              <a:t>班</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3" name="TextBox 35"/>
          <p:cNvSpPr txBox="1">
            <a:spLocks noChangeArrowheads="1"/>
          </p:cNvSpPr>
          <p:nvPr/>
        </p:nvSpPr>
        <p:spPr bwMode="auto">
          <a:xfrm>
            <a:off x="2754313" y="366236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电子信息学院</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4"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5"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张无忌</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6"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张三丰</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7"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指导老师</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898"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9"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答辩人</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900"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2"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anim calcmode="lin" valueType="num">
                                      <p:cBhvr>
                                        <p:cTn id="9" dur="500" fill="hold"/>
                                        <p:tgtEl>
                                          <p:spTgt spid="37890"/>
                                        </p:tgtEl>
                                        <p:attrNameLst>
                                          <p:attrName>style.rotation</p:attrName>
                                        </p:attrNameLst>
                                      </p:cBhvr>
                                      <p:tavLst>
                                        <p:tav tm="0">
                                          <p:val>
                                            <p:fltVal val="90"/>
                                          </p:val>
                                        </p:tav>
                                        <p:tav tm="100000">
                                          <p:val>
                                            <p:fltVal val="0"/>
                                          </p:val>
                                        </p:tav>
                                      </p:tavLst>
                                    </p:anim>
                                    <p:animEffect transition="in" filter="fade">
                                      <p:cBhvr>
                                        <p:cTn id="10" dur="500"/>
                                        <p:tgtEl>
                                          <p:spTgt spid="37890"/>
                                        </p:tgtEl>
                                      </p:cBhvr>
                                    </p:animEffect>
                                  </p:childTnLst>
                                </p:cTn>
                              </p:par>
                            </p:childTnLst>
                          </p:cTn>
                        </p:par>
                        <p:par>
                          <p:cTn id="11" fill="hold" nodeType="afterGroup">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7891"/>
                                        </p:tgtEl>
                                        <p:attrNameLst>
                                          <p:attrName>style.visibility</p:attrName>
                                        </p:attrNameLst>
                                      </p:cBhvr>
                                      <p:to>
                                        <p:strVal val="visible"/>
                                      </p:to>
                                    </p:set>
                                    <p:anim by="(-#ppt_w*2)" calcmode="lin" valueType="num">
                                      <p:cBhvr rctx="PPT">
                                        <p:cTn id="14" dur="500" autoRev="1" fill="hold">
                                          <p:stCondLst>
                                            <p:cond delay="0"/>
                                          </p:stCondLst>
                                        </p:cTn>
                                        <p:tgtEl>
                                          <p:spTgt spid="37891"/>
                                        </p:tgtEl>
                                        <p:attrNameLst>
                                          <p:attrName>ppt_w</p:attrName>
                                        </p:attrNameLst>
                                      </p:cBhvr>
                                    </p:anim>
                                    <p:anim by="(#ppt_w*0.50)" calcmode="lin" valueType="num">
                                      <p:cBhvr>
                                        <p:cTn id="15" dur="500" decel="50000" autoRev="1" fill="hold">
                                          <p:stCondLst>
                                            <p:cond delay="0"/>
                                          </p:stCondLst>
                                        </p:cTn>
                                        <p:tgtEl>
                                          <p:spTgt spid="37891"/>
                                        </p:tgtEl>
                                        <p:attrNameLst>
                                          <p:attrName>ppt_x</p:attrName>
                                        </p:attrNameLst>
                                      </p:cBhvr>
                                    </p:anim>
                                    <p:anim from="(-#ppt_h/2)" to="(#ppt_y)" calcmode="lin" valueType="num">
                                      <p:cBhvr>
                                        <p:cTn id="16" dur="1000" fill="hold">
                                          <p:stCondLst>
                                            <p:cond delay="0"/>
                                          </p:stCondLst>
                                        </p:cTn>
                                        <p:tgtEl>
                                          <p:spTgt spid="37891"/>
                                        </p:tgtEl>
                                        <p:attrNameLst>
                                          <p:attrName>ppt_y</p:attrName>
                                        </p:attrNameLst>
                                      </p:cBhvr>
                                    </p:anim>
                                    <p:animRot by="21600000">
                                      <p:cBhvr>
                                        <p:cTn id="17" dur="1000" fill="hold">
                                          <p:stCondLst>
                                            <p:cond delay="0"/>
                                          </p:stCondLst>
                                        </p:cTn>
                                        <p:tgtEl>
                                          <p:spTgt spid="37891"/>
                                        </p:tgtEl>
                                        <p:attrNameLst>
                                          <p:attrName>r</p:attrName>
                                        </p:attrNameLst>
                                      </p:cBhvr>
                                    </p:animRot>
                                  </p:childTnLst>
                                </p:cTn>
                              </p:par>
                            </p:childTnLst>
                          </p:cTn>
                        </p:par>
                        <p:par>
                          <p:cTn id="18" fill="hold" nodeType="afterGroup">
                            <p:stCondLst>
                              <p:cond delay="2200"/>
                            </p:stCondLst>
                            <p:childTnLst>
                              <p:par>
                                <p:cTn id="19" presetID="31" presetClass="entr" presetSubtype="0" fill="hold" grpId="0" nodeType="afterEffect">
                                  <p:stCondLst>
                                    <p:cond delay="0"/>
                                  </p:stCondLst>
                                  <p:childTnLst>
                                    <p:set>
                                      <p:cBhvr>
                                        <p:cTn id="20" dur="1" fill="hold">
                                          <p:stCondLst>
                                            <p:cond delay="0"/>
                                          </p:stCondLst>
                                        </p:cTn>
                                        <p:tgtEl>
                                          <p:spTgt spid="37892"/>
                                        </p:tgtEl>
                                        <p:attrNameLst>
                                          <p:attrName>style.visibility</p:attrName>
                                        </p:attrNameLst>
                                      </p:cBhvr>
                                      <p:to>
                                        <p:strVal val="visible"/>
                                      </p:to>
                                    </p:set>
                                    <p:anim calcmode="lin" valueType="num">
                                      <p:cBhvr>
                                        <p:cTn id="21" dur="500" fill="hold"/>
                                        <p:tgtEl>
                                          <p:spTgt spid="37892"/>
                                        </p:tgtEl>
                                        <p:attrNameLst>
                                          <p:attrName>ppt_w</p:attrName>
                                        </p:attrNameLst>
                                      </p:cBhvr>
                                      <p:tavLst>
                                        <p:tav tm="0">
                                          <p:val>
                                            <p:fltVal val="0"/>
                                          </p:val>
                                        </p:tav>
                                        <p:tav tm="100000">
                                          <p:val>
                                            <p:strVal val="#ppt_w"/>
                                          </p:val>
                                        </p:tav>
                                      </p:tavLst>
                                    </p:anim>
                                    <p:anim calcmode="lin" valueType="num">
                                      <p:cBhvr>
                                        <p:cTn id="22" dur="500" fill="hold"/>
                                        <p:tgtEl>
                                          <p:spTgt spid="37892"/>
                                        </p:tgtEl>
                                        <p:attrNameLst>
                                          <p:attrName>ppt_h</p:attrName>
                                        </p:attrNameLst>
                                      </p:cBhvr>
                                      <p:tavLst>
                                        <p:tav tm="0">
                                          <p:val>
                                            <p:fltVal val="0"/>
                                          </p:val>
                                        </p:tav>
                                        <p:tav tm="100000">
                                          <p:val>
                                            <p:strVal val="#ppt_h"/>
                                          </p:val>
                                        </p:tav>
                                      </p:tavLst>
                                    </p:anim>
                                    <p:anim calcmode="lin" valueType="num">
                                      <p:cBhvr>
                                        <p:cTn id="23" dur="500" fill="hold"/>
                                        <p:tgtEl>
                                          <p:spTgt spid="37892"/>
                                        </p:tgtEl>
                                        <p:attrNameLst>
                                          <p:attrName>style.rotation</p:attrName>
                                        </p:attrNameLst>
                                      </p:cBhvr>
                                      <p:tavLst>
                                        <p:tav tm="0">
                                          <p:val>
                                            <p:fltVal val="90"/>
                                          </p:val>
                                        </p:tav>
                                        <p:tav tm="100000">
                                          <p:val>
                                            <p:fltVal val="0"/>
                                          </p:val>
                                        </p:tav>
                                      </p:tavLst>
                                    </p:anim>
                                    <p:animEffect transition="in" filter="fade">
                                      <p:cBhvr>
                                        <p:cTn id="24" dur="500"/>
                                        <p:tgtEl>
                                          <p:spTgt spid="37892"/>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7893"/>
                                        </p:tgtEl>
                                        <p:attrNameLst>
                                          <p:attrName>style.visibility</p:attrName>
                                        </p:attrNameLst>
                                      </p:cBhvr>
                                      <p:to>
                                        <p:strVal val="visible"/>
                                      </p:to>
                                    </p:set>
                                    <p:anim calcmode="lin" valueType="num">
                                      <p:cBhvr>
                                        <p:cTn id="27" dur="500" fill="hold"/>
                                        <p:tgtEl>
                                          <p:spTgt spid="37893"/>
                                        </p:tgtEl>
                                        <p:attrNameLst>
                                          <p:attrName>ppt_w</p:attrName>
                                        </p:attrNameLst>
                                      </p:cBhvr>
                                      <p:tavLst>
                                        <p:tav tm="0">
                                          <p:val>
                                            <p:fltVal val="0"/>
                                          </p:val>
                                        </p:tav>
                                        <p:tav tm="100000">
                                          <p:val>
                                            <p:strVal val="#ppt_w"/>
                                          </p:val>
                                        </p:tav>
                                      </p:tavLst>
                                    </p:anim>
                                    <p:anim calcmode="lin" valueType="num">
                                      <p:cBhvr>
                                        <p:cTn id="28" dur="500" fill="hold"/>
                                        <p:tgtEl>
                                          <p:spTgt spid="37893"/>
                                        </p:tgtEl>
                                        <p:attrNameLst>
                                          <p:attrName>ppt_h</p:attrName>
                                        </p:attrNameLst>
                                      </p:cBhvr>
                                      <p:tavLst>
                                        <p:tav tm="0">
                                          <p:val>
                                            <p:fltVal val="0"/>
                                          </p:val>
                                        </p:tav>
                                        <p:tav tm="100000">
                                          <p:val>
                                            <p:strVal val="#ppt_h"/>
                                          </p:val>
                                        </p:tav>
                                      </p:tavLst>
                                    </p:anim>
                                    <p:anim calcmode="lin" valueType="num">
                                      <p:cBhvr>
                                        <p:cTn id="29" dur="500" fill="hold"/>
                                        <p:tgtEl>
                                          <p:spTgt spid="37893"/>
                                        </p:tgtEl>
                                        <p:attrNameLst>
                                          <p:attrName>style.rotation</p:attrName>
                                        </p:attrNameLst>
                                      </p:cBhvr>
                                      <p:tavLst>
                                        <p:tav tm="0">
                                          <p:val>
                                            <p:fltVal val="90"/>
                                          </p:val>
                                        </p:tav>
                                        <p:tav tm="100000">
                                          <p:val>
                                            <p:fltVal val="0"/>
                                          </p:val>
                                        </p:tav>
                                      </p:tavLst>
                                    </p:anim>
                                    <p:animEffect transition="in" filter="fade">
                                      <p:cBhvr>
                                        <p:cTn id="30" dur="500"/>
                                        <p:tgtEl>
                                          <p:spTgt spid="37893"/>
                                        </p:tgtEl>
                                      </p:cBhvr>
                                    </p:animEffect>
                                  </p:childTnLst>
                                </p:cTn>
                              </p:par>
                            </p:childTnLst>
                          </p:cTn>
                        </p:par>
                        <p:par>
                          <p:cTn id="31" fill="hold" nodeType="afterGroup">
                            <p:stCondLst>
                              <p:cond delay="2700"/>
                            </p:stCondLst>
                            <p:childTnLst>
                              <p:par>
                                <p:cTn id="32" presetID="16" presetClass="entr" presetSubtype="21" fill="hold" grpId="0" nodeType="afterEffect">
                                  <p:stCondLst>
                                    <p:cond delay="0"/>
                                  </p:stCondLst>
                                  <p:childTnLst>
                                    <p:set>
                                      <p:cBhvr>
                                        <p:cTn id="33" dur="1" fill="hold">
                                          <p:stCondLst>
                                            <p:cond delay="0"/>
                                          </p:stCondLst>
                                        </p:cTn>
                                        <p:tgtEl>
                                          <p:spTgt spid="37900"/>
                                        </p:tgtEl>
                                        <p:attrNameLst>
                                          <p:attrName>style.visibility</p:attrName>
                                        </p:attrNameLst>
                                      </p:cBhvr>
                                      <p:to>
                                        <p:strVal val="visible"/>
                                      </p:to>
                                    </p:set>
                                    <p:animEffect transition="in" filter="barn(inVertical)">
                                      <p:cBhvr>
                                        <p:cTn id="34" dur="500"/>
                                        <p:tgtEl>
                                          <p:spTgt spid="37900"/>
                                        </p:tgtEl>
                                      </p:cBhvr>
                                    </p:animEffect>
                                  </p:childTnLst>
                                </p:cTn>
                              </p:par>
                            </p:childTnLst>
                          </p:cTn>
                        </p:par>
                        <p:par>
                          <p:cTn id="35" fill="hold" nodeType="afterGroup">
                            <p:stCondLst>
                              <p:cond delay="3200"/>
                            </p:stCondLst>
                            <p:childTnLst>
                              <p:par>
                                <p:cTn id="36" presetID="10" presetClass="entr" presetSubtype="0" fill="hold" grpId="0" nodeType="afterEffect">
                                  <p:stCondLst>
                                    <p:cond delay="0"/>
                                  </p:stCondLst>
                                  <p:childTnLst>
                                    <p:set>
                                      <p:cBhvr>
                                        <p:cTn id="37" dur="1" fill="hold">
                                          <p:stCondLst>
                                            <p:cond delay="0"/>
                                          </p:stCondLst>
                                        </p:cTn>
                                        <p:tgtEl>
                                          <p:spTgt spid="37901"/>
                                        </p:tgtEl>
                                        <p:attrNameLst>
                                          <p:attrName>style.visibility</p:attrName>
                                        </p:attrNameLst>
                                      </p:cBhvr>
                                      <p:to>
                                        <p:strVal val="visible"/>
                                      </p:to>
                                    </p:set>
                                    <p:anim calcmode="lin" valueType="num">
                                      <p:cBhvr>
                                        <p:cTn id="38" dur="500" fill="hold"/>
                                        <p:tgtEl>
                                          <p:spTgt spid="37901"/>
                                        </p:tgtEl>
                                        <p:attrNameLst>
                                          <p:attrName>ppt_w</p:attrName>
                                        </p:attrNameLst>
                                      </p:cBhvr>
                                      <p:tavLst>
                                        <p:tav tm="0">
                                          <p:val>
                                            <p:fltVal val="0"/>
                                          </p:val>
                                        </p:tav>
                                        <p:tav tm="100000">
                                          <p:val>
                                            <p:strVal val="#ppt_w"/>
                                          </p:val>
                                        </p:tav>
                                      </p:tavLst>
                                    </p:anim>
                                    <p:anim calcmode="lin" valueType="num">
                                      <p:cBhvr>
                                        <p:cTn id="39" dur="500" fill="hold"/>
                                        <p:tgtEl>
                                          <p:spTgt spid="37901"/>
                                        </p:tgtEl>
                                        <p:attrNameLst>
                                          <p:attrName>ppt_h</p:attrName>
                                        </p:attrNameLst>
                                      </p:cBhvr>
                                      <p:tavLst>
                                        <p:tav tm="0">
                                          <p:val>
                                            <p:fltVal val="0"/>
                                          </p:val>
                                        </p:tav>
                                        <p:tav tm="100000">
                                          <p:val>
                                            <p:strVal val="#ppt_h"/>
                                          </p:val>
                                        </p:tav>
                                      </p:tavLst>
                                    </p:anim>
                                    <p:animEffect transition="in" filter="fade">
                                      <p:cBhvr>
                                        <p:cTn id="40" dur="500"/>
                                        <p:tgtEl>
                                          <p:spTgt spid="3790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902"/>
                                        </p:tgtEl>
                                        <p:attrNameLst>
                                          <p:attrName>style.visibility</p:attrName>
                                        </p:attrNameLst>
                                      </p:cBhvr>
                                      <p:to>
                                        <p:strVal val="visible"/>
                                      </p:to>
                                    </p:set>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fltVal val="0"/>
                                          </p:val>
                                        </p:tav>
                                        <p:tav tm="100000">
                                          <p:val>
                                            <p:strVal val="#ppt_h"/>
                                          </p:val>
                                        </p:tav>
                                      </p:tavLst>
                                    </p:anim>
                                    <p:animEffect transition="in" filter="fade">
                                      <p:cBhvr>
                                        <p:cTn id="45" dur="500"/>
                                        <p:tgtEl>
                                          <p:spTgt spid="37902"/>
                                        </p:tgtEl>
                                      </p:cBhvr>
                                    </p:animEffect>
                                  </p:childTnLst>
                                </p:cTn>
                              </p:par>
                            </p:childTnLst>
                          </p:cTn>
                        </p:par>
                        <p:par>
                          <p:cTn id="46" fill="hold" nodeType="afterGroup">
                            <p:stCondLst>
                              <p:cond delay="3700"/>
                            </p:stCondLst>
                            <p:childTnLst>
                              <p:par>
                                <p:cTn id="47" presetID="31" presetClass="entr" presetSubtype="0" fill="hold" grpId="0" nodeType="afterEffect">
                                  <p:stCondLst>
                                    <p:cond delay="0"/>
                                  </p:stCondLst>
                                  <p:childTnLst>
                                    <p:set>
                                      <p:cBhvr>
                                        <p:cTn id="48" dur="1" fill="hold">
                                          <p:stCondLst>
                                            <p:cond delay="0"/>
                                          </p:stCondLst>
                                        </p:cTn>
                                        <p:tgtEl>
                                          <p:spTgt spid="37898"/>
                                        </p:tgtEl>
                                        <p:attrNameLst>
                                          <p:attrName>style.visibility</p:attrName>
                                        </p:attrNameLst>
                                      </p:cBhvr>
                                      <p:to>
                                        <p:strVal val="visible"/>
                                      </p:to>
                                    </p:set>
                                    <p:anim calcmode="lin" valueType="num">
                                      <p:cBhvr>
                                        <p:cTn id="49" dur="500" fill="hold"/>
                                        <p:tgtEl>
                                          <p:spTgt spid="37898"/>
                                        </p:tgtEl>
                                        <p:attrNameLst>
                                          <p:attrName>ppt_w</p:attrName>
                                        </p:attrNameLst>
                                      </p:cBhvr>
                                      <p:tavLst>
                                        <p:tav tm="0">
                                          <p:val>
                                            <p:fltVal val="0"/>
                                          </p:val>
                                        </p:tav>
                                        <p:tav tm="100000">
                                          <p:val>
                                            <p:strVal val="#ppt_w"/>
                                          </p:val>
                                        </p:tav>
                                      </p:tavLst>
                                    </p:anim>
                                    <p:anim calcmode="lin" valueType="num">
                                      <p:cBhvr>
                                        <p:cTn id="50" dur="500" fill="hold"/>
                                        <p:tgtEl>
                                          <p:spTgt spid="37898"/>
                                        </p:tgtEl>
                                        <p:attrNameLst>
                                          <p:attrName>ppt_h</p:attrName>
                                        </p:attrNameLst>
                                      </p:cBhvr>
                                      <p:tavLst>
                                        <p:tav tm="0">
                                          <p:val>
                                            <p:fltVal val="0"/>
                                          </p:val>
                                        </p:tav>
                                        <p:tav tm="100000">
                                          <p:val>
                                            <p:strVal val="#ppt_h"/>
                                          </p:val>
                                        </p:tav>
                                      </p:tavLst>
                                    </p:anim>
                                    <p:anim calcmode="lin" valueType="num">
                                      <p:cBhvr>
                                        <p:cTn id="51" dur="500" fill="hold"/>
                                        <p:tgtEl>
                                          <p:spTgt spid="37898"/>
                                        </p:tgtEl>
                                        <p:attrNameLst>
                                          <p:attrName>style.rotation</p:attrName>
                                        </p:attrNameLst>
                                      </p:cBhvr>
                                      <p:tavLst>
                                        <p:tav tm="0">
                                          <p:val>
                                            <p:fltVal val="90"/>
                                          </p:val>
                                        </p:tav>
                                        <p:tav tm="100000">
                                          <p:val>
                                            <p:fltVal val="0"/>
                                          </p:val>
                                        </p:tav>
                                      </p:tavLst>
                                    </p:anim>
                                    <p:animEffect transition="in" filter="fade">
                                      <p:cBhvr>
                                        <p:cTn id="52" dur="500"/>
                                        <p:tgtEl>
                                          <p:spTgt spid="3789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7899"/>
                                        </p:tgtEl>
                                        <p:attrNameLst>
                                          <p:attrName>style.visibility</p:attrName>
                                        </p:attrNameLst>
                                      </p:cBhvr>
                                      <p:to>
                                        <p:strVal val="visible"/>
                                      </p:to>
                                    </p:set>
                                    <p:anim calcmode="lin" valueType="num">
                                      <p:cBhvr>
                                        <p:cTn id="55" dur="500" fill="hold"/>
                                        <p:tgtEl>
                                          <p:spTgt spid="37899"/>
                                        </p:tgtEl>
                                        <p:attrNameLst>
                                          <p:attrName>ppt_w</p:attrName>
                                        </p:attrNameLst>
                                      </p:cBhvr>
                                      <p:tavLst>
                                        <p:tav tm="0">
                                          <p:val>
                                            <p:fltVal val="0"/>
                                          </p:val>
                                        </p:tav>
                                        <p:tav tm="100000">
                                          <p:val>
                                            <p:strVal val="#ppt_w"/>
                                          </p:val>
                                        </p:tav>
                                      </p:tavLst>
                                    </p:anim>
                                    <p:anim calcmode="lin" valueType="num">
                                      <p:cBhvr>
                                        <p:cTn id="56" dur="500" fill="hold"/>
                                        <p:tgtEl>
                                          <p:spTgt spid="37899"/>
                                        </p:tgtEl>
                                        <p:attrNameLst>
                                          <p:attrName>ppt_h</p:attrName>
                                        </p:attrNameLst>
                                      </p:cBhvr>
                                      <p:tavLst>
                                        <p:tav tm="0">
                                          <p:val>
                                            <p:fltVal val="0"/>
                                          </p:val>
                                        </p:tav>
                                        <p:tav tm="100000">
                                          <p:val>
                                            <p:strVal val="#ppt_h"/>
                                          </p:val>
                                        </p:tav>
                                      </p:tavLst>
                                    </p:anim>
                                    <p:anim calcmode="lin" valueType="num">
                                      <p:cBhvr>
                                        <p:cTn id="57" dur="500" fill="hold"/>
                                        <p:tgtEl>
                                          <p:spTgt spid="37899"/>
                                        </p:tgtEl>
                                        <p:attrNameLst>
                                          <p:attrName>style.rotation</p:attrName>
                                        </p:attrNameLst>
                                      </p:cBhvr>
                                      <p:tavLst>
                                        <p:tav tm="0">
                                          <p:val>
                                            <p:fltVal val="90"/>
                                          </p:val>
                                        </p:tav>
                                        <p:tav tm="100000">
                                          <p:val>
                                            <p:fltVal val="0"/>
                                          </p:val>
                                        </p:tav>
                                      </p:tavLst>
                                    </p:anim>
                                    <p:animEffect transition="in" filter="fade">
                                      <p:cBhvr>
                                        <p:cTn id="58" dur="500"/>
                                        <p:tgtEl>
                                          <p:spTgt spid="3789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7894"/>
                                        </p:tgtEl>
                                        <p:attrNameLst>
                                          <p:attrName>style.visibility</p:attrName>
                                        </p:attrNameLst>
                                      </p:cBhvr>
                                      <p:to>
                                        <p:strVal val="visible"/>
                                      </p:to>
                                    </p:set>
                                    <p:anim calcmode="lin" valueType="num">
                                      <p:cBhvr>
                                        <p:cTn id="61" dur="500" fill="hold"/>
                                        <p:tgtEl>
                                          <p:spTgt spid="37894"/>
                                        </p:tgtEl>
                                        <p:attrNameLst>
                                          <p:attrName>ppt_w</p:attrName>
                                        </p:attrNameLst>
                                      </p:cBhvr>
                                      <p:tavLst>
                                        <p:tav tm="0">
                                          <p:val>
                                            <p:fltVal val="0"/>
                                          </p:val>
                                        </p:tav>
                                        <p:tav tm="100000">
                                          <p:val>
                                            <p:strVal val="#ppt_w"/>
                                          </p:val>
                                        </p:tav>
                                      </p:tavLst>
                                    </p:anim>
                                    <p:anim calcmode="lin" valueType="num">
                                      <p:cBhvr>
                                        <p:cTn id="62" dur="500" fill="hold"/>
                                        <p:tgtEl>
                                          <p:spTgt spid="37894"/>
                                        </p:tgtEl>
                                        <p:attrNameLst>
                                          <p:attrName>ppt_h</p:attrName>
                                        </p:attrNameLst>
                                      </p:cBhvr>
                                      <p:tavLst>
                                        <p:tav tm="0">
                                          <p:val>
                                            <p:fltVal val="0"/>
                                          </p:val>
                                        </p:tav>
                                        <p:tav tm="100000">
                                          <p:val>
                                            <p:strVal val="#ppt_h"/>
                                          </p:val>
                                        </p:tav>
                                      </p:tavLst>
                                    </p:anim>
                                    <p:anim calcmode="lin" valueType="num">
                                      <p:cBhvr>
                                        <p:cTn id="63" dur="500" fill="hold"/>
                                        <p:tgtEl>
                                          <p:spTgt spid="37894"/>
                                        </p:tgtEl>
                                        <p:attrNameLst>
                                          <p:attrName>style.rotation</p:attrName>
                                        </p:attrNameLst>
                                      </p:cBhvr>
                                      <p:tavLst>
                                        <p:tav tm="0">
                                          <p:val>
                                            <p:fltVal val="90"/>
                                          </p:val>
                                        </p:tav>
                                        <p:tav tm="100000">
                                          <p:val>
                                            <p:fltVal val="0"/>
                                          </p:val>
                                        </p:tav>
                                      </p:tavLst>
                                    </p:anim>
                                    <p:animEffect transition="in" filter="fade">
                                      <p:cBhvr>
                                        <p:cTn id="64" dur="500"/>
                                        <p:tgtEl>
                                          <p:spTgt spid="37894"/>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897"/>
                                        </p:tgtEl>
                                        <p:attrNameLst>
                                          <p:attrName>style.visibility</p:attrName>
                                        </p:attrNameLst>
                                      </p:cBhvr>
                                      <p:to>
                                        <p:strVal val="visible"/>
                                      </p:to>
                                    </p:set>
                                    <p:anim calcmode="lin" valueType="num">
                                      <p:cBhvr>
                                        <p:cTn id="67" dur="500" fill="hold"/>
                                        <p:tgtEl>
                                          <p:spTgt spid="37897"/>
                                        </p:tgtEl>
                                        <p:attrNameLst>
                                          <p:attrName>ppt_w</p:attrName>
                                        </p:attrNameLst>
                                      </p:cBhvr>
                                      <p:tavLst>
                                        <p:tav tm="0">
                                          <p:val>
                                            <p:fltVal val="0"/>
                                          </p:val>
                                        </p:tav>
                                        <p:tav tm="100000">
                                          <p:val>
                                            <p:strVal val="#ppt_w"/>
                                          </p:val>
                                        </p:tav>
                                      </p:tavLst>
                                    </p:anim>
                                    <p:anim calcmode="lin" valueType="num">
                                      <p:cBhvr>
                                        <p:cTn id="68" dur="500" fill="hold"/>
                                        <p:tgtEl>
                                          <p:spTgt spid="37897"/>
                                        </p:tgtEl>
                                        <p:attrNameLst>
                                          <p:attrName>ppt_h</p:attrName>
                                        </p:attrNameLst>
                                      </p:cBhvr>
                                      <p:tavLst>
                                        <p:tav tm="0">
                                          <p:val>
                                            <p:fltVal val="0"/>
                                          </p:val>
                                        </p:tav>
                                        <p:tav tm="100000">
                                          <p:val>
                                            <p:strVal val="#ppt_h"/>
                                          </p:val>
                                        </p:tav>
                                      </p:tavLst>
                                    </p:anim>
                                    <p:anim calcmode="lin" valueType="num">
                                      <p:cBhvr>
                                        <p:cTn id="69" dur="500" fill="hold"/>
                                        <p:tgtEl>
                                          <p:spTgt spid="37897"/>
                                        </p:tgtEl>
                                        <p:attrNameLst>
                                          <p:attrName>style.rotation</p:attrName>
                                        </p:attrNameLst>
                                      </p:cBhvr>
                                      <p:tavLst>
                                        <p:tav tm="0">
                                          <p:val>
                                            <p:fltVal val="90"/>
                                          </p:val>
                                        </p:tav>
                                        <p:tav tm="100000">
                                          <p:val>
                                            <p:fltVal val="0"/>
                                          </p:val>
                                        </p:tav>
                                      </p:tavLst>
                                    </p:anim>
                                    <p:animEffect transition="in" filter="fade">
                                      <p:cBhvr>
                                        <p:cTn id="70" dur="500"/>
                                        <p:tgtEl>
                                          <p:spTgt spid="37897"/>
                                        </p:tgtEl>
                                      </p:cBhvr>
                                    </p:animEffect>
                                  </p:childTnLst>
                                </p:cTn>
                              </p:par>
                            </p:childTnLst>
                          </p:cTn>
                        </p:par>
                        <p:par>
                          <p:cTn id="71" fill="hold" nodeType="afterGroup">
                            <p:stCondLst>
                              <p:cond delay="4200"/>
                            </p:stCondLst>
                            <p:childTnLst>
                              <p:par>
                                <p:cTn id="72" presetID="22" presetClass="entr" presetSubtype="8" fill="hold" grpId="0" nodeType="afterEffect">
                                  <p:stCondLst>
                                    <p:cond delay="0"/>
                                  </p:stCondLst>
                                  <p:childTnLst>
                                    <p:set>
                                      <p:cBhvr>
                                        <p:cTn id="73" dur="1" fill="hold">
                                          <p:stCondLst>
                                            <p:cond delay="0"/>
                                          </p:stCondLst>
                                        </p:cTn>
                                        <p:tgtEl>
                                          <p:spTgt spid="37895"/>
                                        </p:tgtEl>
                                        <p:attrNameLst>
                                          <p:attrName>style.visibility</p:attrName>
                                        </p:attrNameLst>
                                      </p:cBhvr>
                                      <p:to>
                                        <p:strVal val="visible"/>
                                      </p:to>
                                    </p:set>
                                    <p:animEffect transition="in" filter="wipe(left)">
                                      <p:cBhvr>
                                        <p:cTn id="74" dur="500"/>
                                        <p:tgtEl>
                                          <p:spTgt spid="3789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896"/>
                                        </p:tgtEl>
                                        <p:attrNameLst>
                                          <p:attrName>style.visibility</p:attrName>
                                        </p:attrNameLst>
                                      </p:cBhvr>
                                      <p:to>
                                        <p:strVal val="visible"/>
                                      </p:to>
                                    </p:set>
                                    <p:animEffect transition="in" filter="wipe(left)">
                                      <p:cBhvr>
                                        <p:cTn id="77"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4" grpId="0" animBg="1" autoUpdateAnimBg="0"/>
      <p:bldP spid="37895" grpId="0" autoUpdateAnimBg="0"/>
      <p:bldP spid="37896" grpId="0" autoUpdateAnimBg="0"/>
      <p:bldP spid="37897" grpId="0" autoUpdateAnimBg="0"/>
      <p:bldP spid="37898" grpId="0" animBg="1" autoUpdateAnimBg="0"/>
      <p:bldP spid="37899" grpId="0" autoUpdateAnimBg="0"/>
      <p:bldP spid="37900" grpId="0" animBg="1" autoUpdateAnimBg="0"/>
      <p:bldP spid="37901" grpId="0" animBg="1" autoUpdateAnimBg="0"/>
      <p:bldP spid="379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360" y="4437115"/>
            <a:ext cx="8610801"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6763" cy="1366829"/>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buFontTx/>
              <a:buNone/>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830" y="315180"/>
            <a:ext cx="10286201" cy="2681772"/>
          </a:xfrm>
          <a:prstGeom prst="rect">
            <a:avLst/>
          </a:prstGeom>
          <a:noFill/>
          <a:ln>
            <a:noFill/>
          </a:ln>
        </p:spPr>
      </p:pic>
      <p:sp>
        <p:nvSpPr>
          <p:cNvPr id="15" name="Rectangle 3"/>
          <p:cNvSpPr>
            <a:spLocks noChangeArrowheads="1"/>
          </p:cNvSpPr>
          <p:nvPr/>
        </p:nvSpPr>
        <p:spPr bwMode="auto">
          <a:xfrm>
            <a:off x="624662" y="3097348"/>
            <a:ext cx="5473720"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8381" y="3097348"/>
            <a:ext cx="5473722"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9274" y="3097345"/>
            <a:ext cx="525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9103" y="3097345"/>
            <a:ext cx="525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895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7"/>
          <p:cNvSpPr txBox="1">
            <a:spLocks noChangeArrowheads="1"/>
          </p:cNvSpPr>
          <p:nvPr/>
        </p:nvSpPr>
        <p:spPr bwMode="auto">
          <a:xfrm>
            <a:off x="1012825" y="176213"/>
            <a:ext cx="4800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选题背景（模板简要说明）</a:t>
            </a:r>
          </a:p>
        </p:txBody>
      </p:sp>
      <p:sp>
        <p:nvSpPr>
          <p:cNvPr id="1126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8" name="Oval 7"/>
          <p:cNvSpPr>
            <a:spLocks noChangeArrowheads="1"/>
          </p:cNvSpPr>
          <p:nvPr/>
        </p:nvSpPr>
        <p:spPr bwMode="auto">
          <a:xfrm>
            <a:off x="4792663" y="1355725"/>
            <a:ext cx="509587" cy="51117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1</a:t>
            </a:r>
            <a:endParaRPr lang="zh-CN" altLang="en-US" sz="2200" b="1">
              <a:solidFill>
                <a:schemeClr val="accent2"/>
              </a:solidFill>
            </a:endParaRPr>
          </a:p>
        </p:txBody>
      </p:sp>
      <p:sp>
        <p:nvSpPr>
          <p:cNvPr id="11269" name="Oval 12"/>
          <p:cNvSpPr>
            <a:spLocks noChangeArrowheads="1"/>
          </p:cNvSpPr>
          <p:nvPr/>
        </p:nvSpPr>
        <p:spPr bwMode="auto">
          <a:xfrm>
            <a:off x="4792663" y="3211513"/>
            <a:ext cx="509587" cy="5111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2</a:t>
            </a:r>
            <a:endParaRPr lang="zh-CN" altLang="en-US" sz="2200" b="1">
              <a:solidFill>
                <a:schemeClr val="accent2"/>
              </a:solidFill>
            </a:endParaRPr>
          </a:p>
        </p:txBody>
      </p:sp>
      <p:sp>
        <p:nvSpPr>
          <p:cNvPr id="11270" name="Oval 13"/>
          <p:cNvSpPr>
            <a:spLocks noChangeArrowheads="1"/>
          </p:cNvSpPr>
          <p:nvPr/>
        </p:nvSpPr>
        <p:spPr bwMode="auto">
          <a:xfrm>
            <a:off x="4792663" y="5065713"/>
            <a:ext cx="509587" cy="50958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3</a:t>
            </a:r>
            <a:endParaRPr lang="zh-CN" altLang="en-US" sz="2200" b="1">
              <a:solidFill>
                <a:schemeClr val="accent2"/>
              </a:solidFill>
            </a:endParaRPr>
          </a:p>
        </p:txBody>
      </p:sp>
      <p:sp>
        <p:nvSpPr>
          <p:cNvPr id="11271" name="TextBox 19"/>
          <p:cNvSpPr txBox="1">
            <a:spLocks noChangeArrowheads="1"/>
          </p:cNvSpPr>
          <p:nvPr/>
        </p:nvSpPr>
        <p:spPr bwMode="auto">
          <a:xfrm>
            <a:off x="5394325" y="1158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关于逻辑框架</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2" name="TextBox 20"/>
          <p:cNvSpPr txBox="1">
            <a:spLocks noChangeArrowheads="1"/>
          </p:cNvSpPr>
          <p:nvPr/>
        </p:nvSpPr>
        <p:spPr bwMode="auto">
          <a:xfrm>
            <a:off x="5386388" y="1481138"/>
            <a:ext cx="59277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solidFill>
                  <a:schemeClr val="accent1"/>
                </a:solidFill>
                <a:latin typeface="微软雅黑" panose="020B0503020204020204" pitchFamily="34" charset="-122"/>
                <a:ea typeface="微软雅黑" panose="020B0503020204020204" pitchFamily="34" charset="-122"/>
              </a:rPr>
              <a:t>本模板根据一般论文的逻辑结构设置了</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章</a:t>
            </a:r>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小节</a:t>
            </a:r>
            <a:r>
              <a:rPr lang="zh-CN" altLang="en-US" sz="2000" dirty="0">
                <a:solidFill>
                  <a:schemeClr val="accent1"/>
                </a:solidFill>
                <a:latin typeface="微软雅黑" panose="020B0503020204020204" pitchFamily="34" charset="-122"/>
                <a:ea typeface="微软雅黑" panose="020B0503020204020204" pitchFamily="34" charset="-122"/>
              </a:rPr>
              <a:t>，每个页面就是按着这些章节来设置内容，因而具有极强的参考和实用价值，也更容易驾驭。</a:t>
            </a:r>
          </a:p>
        </p:txBody>
      </p:sp>
      <p:sp>
        <p:nvSpPr>
          <p:cNvPr id="11273" name="TextBox 21"/>
          <p:cNvSpPr txBox="1">
            <a:spLocks noChangeArrowheads="1"/>
          </p:cNvSpPr>
          <p:nvPr/>
        </p:nvSpPr>
        <p:spPr bwMode="auto">
          <a:xfrm>
            <a:off x="5394325" y="3055938"/>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关于动画和图形</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4" name="TextBox 22"/>
          <p:cNvSpPr txBox="1">
            <a:spLocks noChangeArrowheads="1"/>
          </p:cNvSpPr>
          <p:nvPr/>
        </p:nvSpPr>
        <p:spPr bwMode="auto">
          <a:xfrm>
            <a:off x="5386388" y="3378200"/>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chemeClr val="accent1"/>
                </a:solidFill>
                <a:latin typeface="微软雅黑" panose="020B0503020204020204" pitchFamily="34" charset="-122"/>
                <a:ea typeface="微软雅黑" panose="020B0503020204020204" pitchFamily="34" charset="-122"/>
              </a:rPr>
              <a:t>所有图形都能编辑动画，颜色，大小等，不一定每个图形都能用上，但是表达方式、配色、动画设计都是可以借鉴的。</a:t>
            </a:r>
          </a:p>
        </p:txBody>
      </p:sp>
      <p:sp>
        <p:nvSpPr>
          <p:cNvPr id="11275" name="TextBox 23"/>
          <p:cNvSpPr txBox="1">
            <a:spLocks noChangeArrowheads="1"/>
          </p:cNvSpPr>
          <p:nvPr/>
        </p:nvSpPr>
        <p:spPr bwMode="auto">
          <a:xfrm>
            <a:off x="5394325" y="4714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关于版面和字体</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6" name="TextBox 25"/>
          <p:cNvSpPr txBox="1">
            <a:spLocks noChangeArrowheads="1"/>
          </p:cNvSpPr>
          <p:nvPr/>
        </p:nvSpPr>
        <p:spPr bwMode="auto">
          <a:xfrm>
            <a:off x="5386388" y="5037138"/>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chemeClr val="accent1"/>
                </a:solidFill>
                <a:latin typeface="微软雅黑" panose="020B0503020204020204" pitchFamily="34" charset="-122"/>
                <a:ea typeface="微软雅黑" panose="020B0503020204020204" pitchFamily="34" charset="-122"/>
              </a:rPr>
              <a:t>本模板封面、目录、过渡章节页面各种元素均能移动，有文字的地方全部可以编辑，字体为微软雅黑，附带多种图标以便在目录中使用，以表达不同意义。</a:t>
            </a:r>
          </a:p>
        </p:txBody>
      </p:sp>
      <p:sp>
        <p:nvSpPr>
          <p:cNvPr id="11277" name="TextBox 28"/>
          <p:cNvSpPr txBox="1">
            <a:spLocks noChangeArrowheads="1"/>
          </p:cNvSpPr>
          <p:nvPr/>
        </p:nvSpPr>
        <p:spPr bwMode="auto">
          <a:xfrm>
            <a:off x="693738" y="5508625"/>
            <a:ext cx="3395662" cy="922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以上所有图标均可自由变色、拉大使用，可用于目录等处以表达不同意义。</a:t>
            </a:r>
          </a:p>
        </p:txBody>
      </p:sp>
      <p:sp>
        <p:nvSpPr>
          <p:cNvPr id="9230" name="Freeform 5"/>
          <p:cNvSpPr>
            <a:spLocks/>
          </p:cNvSpPr>
          <p:nvPr/>
        </p:nvSpPr>
        <p:spPr bwMode="auto">
          <a:xfrm>
            <a:off x="2176463" y="2968625"/>
            <a:ext cx="385762" cy="392113"/>
          </a:xfrm>
          <a:custGeom>
            <a:avLst/>
            <a:gdLst>
              <a:gd name="T0" fmla="*/ 145398 w 589"/>
              <a:gd name="T1" fmla="*/ 0 h 596"/>
              <a:gd name="T2" fmla="*/ 145398 w 589"/>
              <a:gd name="T3" fmla="*/ 14474 h 596"/>
              <a:gd name="T4" fmla="*/ 145398 w 589"/>
              <a:gd name="T5" fmla="*/ 57238 h 596"/>
              <a:gd name="T6" fmla="*/ 145398 w 589"/>
              <a:gd name="T7" fmla="*/ 248689 h 596"/>
              <a:gd name="T8" fmla="*/ 81213 w 589"/>
              <a:gd name="T9" fmla="*/ 228294 h 596"/>
              <a:gd name="T10" fmla="*/ 0 w 589"/>
              <a:gd name="T11" fmla="*/ 279611 h 596"/>
              <a:gd name="T12" fmla="*/ 81213 w 589"/>
              <a:gd name="T13" fmla="*/ 331585 h 596"/>
              <a:gd name="T14" fmla="*/ 161771 w 589"/>
              <a:gd name="T15" fmla="*/ 285532 h 596"/>
              <a:gd name="T16" fmla="*/ 161771 w 589"/>
              <a:gd name="T17" fmla="*/ 285532 h 596"/>
              <a:gd name="T18" fmla="*/ 161771 w 589"/>
              <a:gd name="T19" fmla="*/ 60528 h 596"/>
              <a:gd name="T20" fmla="*/ 369388 w 589"/>
              <a:gd name="T21" fmla="*/ 98686 h 596"/>
              <a:gd name="T22" fmla="*/ 369388 w 589"/>
              <a:gd name="T23" fmla="*/ 309217 h 596"/>
              <a:gd name="T24" fmla="*/ 305204 w 589"/>
              <a:gd name="T25" fmla="*/ 288821 h 596"/>
              <a:gd name="T26" fmla="*/ 223991 w 589"/>
              <a:gd name="T27" fmla="*/ 340796 h 596"/>
              <a:gd name="T28" fmla="*/ 305204 w 589"/>
              <a:gd name="T29" fmla="*/ 392113 h 596"/>
              <a:gd name="T30" fmla="*/ 385762 w 589"/>
              <a:gd name="T31" fmla="*/ 340796 h 596"/>
              <a:gd name="T32" fmla="*/ 385762 w 589"/>
              <a:gd name="T33" fmla="*/ 340796 h 596"/>
              <a:gd name="T34" fmla="*/ 385762 w 589"/>
              <a:gd name="T35" fmla="*/ 101976 h 596"/>
              <a:gd name="T36" fmla="*/ 385762 w 589"/>
              <a:gd name="T37" fmla="*/ 70396 h 596"/>
              <a:gd name="T38" fmla="*/ 385762 w 589"/>
              <a:gd name="T39" fmla="*/ 44738 h 596"/>
              <a:gd name="T40" fmla="*/ 145398 w 589"/>
              <a:gd name="T41" fmla="*/ 0 h 5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Freeform 6"/>
          <p:cNvSpPr>
            <a:spLocks noEditPoints="1"/>
          </p:cNvSpPr>
          <p:nvPr/>
        </p:nvSpPr>
        <p:spPr bwMode="auto">
          <a:xfrm>
            <a:off x="2855913" y="2955925"/>
            <a:ext cx="409575" cy="409575"/>
          </a:xfrm>
          <a:custGeom>
            <a:avLst/>
            <a:gdLst>
              <a:gd name="T0" fmla="*/ 363629 w 624"/>
              <a:gd name="T1" fmla="*/ 213634 h 625"/>
              <a:gd name="T2" fmla="*/ 363629 w 624"/>
              <a:gd name="T3" fmla="*/ 46528 h 625"/>
              <a:gd name="T4" fmla="*/ 195598 w 624"/>
              <a:gd name="T5" fmla="*/ 46528 h 625"/>
              <a:gd name="T6" fmla="*/ 173938 w 624"/>
              <a:gd name="T7" fmla="*/ 184145 h 625"/>
              <a:gd name="T8" fmla="*/ 170656 w 624"/>
              <a:gd name="T9" fmla="*/ 186111 h 625"/>
              <a:gd name="T10" fmla="*/ 5907 w 624"/>
              <a:gd name="T11" fmla="*/ 350596 h 625"/>
              <a:gd name="T12" fmla="*/ 9189 w 624"/>
              <a:gd name="T13" fmla="*/ 376809 h 625"/>
              <a:gd name="T14" fmla="*/ 32162 w 624"/>
              <a:gd name="T15" fmla="*/ 399745 h 625"/>
              <a:gd name="T16" fmla="*/ 58417 w 624"/>
              <a:gd name="T17" fmla="*/ 403022 h 625"/>
              <a:gd name="T18" fmla="*/ 223166 w 624"/>
              <a:gd name="T19" fmla="*/ 238536 h 625"/>
              <a:gd name="T20" fmla="*/ 225135 w 624"/>
              <a:gd name="T21" fmla="*/ 235260 h 625"/>
              <a:gd name="T22" fmla="*/ 363629 w 624"/>
              <a:gd name="T23" fmla="*/ 213634 h 625"/>
              <a:gd name="T24" fmla="*/ 63012 w 624"/>
              <a:gd name="T25" fmla="*/ 370911 h 625"/>
              <a:gd name="T26" fmla="*/ 63012 w 624"/>
              <a:gd name="T27" fmla="*/ 370911 h 625"/>
              <a:gd name="T28" fmla="*/ 50541 w 624"/>
              <a:gd name="T29" fmla="*/ 369600 h 625"/>
              <a:gd name="T30" fmla="*/ 39382 w 624"/>
              <a:gd name="T31" fmla="*/ 358460 h 625"/>
              <a:gd name="T32" fmla="*/ 38069 w 624"/>
              <a:gd name="T33" fmla="*/ 346009 h 625"/>
              <a:gd name="T34" fmla="*/ 117490 w 624"/>
              <a:gd name="T35" fmla="*/ 266715 h 625"/>
              <a:gd name="T36" fmla="*/ 129961 w 624"/>
              <a:gd name="T37" fmla="*/ 268681 h 625"/>
              <a:gd name="T38" fmla="*/ 140463 w 624"/>
              <a:gd name="T39" fmla="*/ 279822 h 625"/>
              <a:gd name="T40" fmla="*/ 142432 w 624"/>
              <a:gd name="T41" fmla="*/ 292273 h 625"/>
              <a:gd name="T42" fmla="*/ 63012 w 624"/>
              <a:gd name="T43" fmla="*/ 370911 h 625"/>
              <a:gd name="T44" fmla="*/ 210695 w 624"/>
              <a:gd name="T45" fmla="*/ 198562 h 625"/>
              <a:gd name="T46" fmla="*/ 210695 w 624"/>
              <a:gd name="T47" fmla="*/ 198562 h 625"/>
              <a:gd name="T48" fmla="*/ 210695 w 624"/>
              <a:gd name="T49" fmla="*/ 61600 h 625"/>
              <a:gd name="T50" fmla="*/ 347876 w 624"/>
              <a:gd name="T51" fmla="*/ 61600 h 625"/>
              <a:gd name="T52" fmla="*/ 347876 w 624"/>
              <a:gd name="T53" fmla="*/ 198562 h 625"/>
              <a:gd name="T54" fmla="*/ 210695 w 624"/>
              <a:gd name="T55" fmla="*/ 198562 h 6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Freeform 7"/>
          <p:cNvSpPr>
            <a:spLocks noEditPoints="1"/>
          </p:cNvSpPr>
          <p:nvPr/>
        </p:nvSpPr>
        <p:spPr bwMode="auto">
          <a:xfrm>
            <a:off x="3562350" y="2967038"/>
            <a:ext cx="392113" cy="395287"/>
          </a:xfrm>
          <a:custGeom>
            <a:avLst/>
            <a:gdLst>
              <a:gd name="T0" fmla="*/ 196057 w 596"/>
              <a:gd name="T1" fmla="*/ 0 h 601"/>
              <a:gd name="T2" fmla="*/ 0 w 596"/>
              <a:gd name="T3" fmla="*/ 197315 h 601"/>
              <a:gd name="T4" fmla="*/ 196057 w 596"/>
              <a:gd name="T5" fmla="*/ 395287 h 601"/>
              <a:gd name="T6" fmla="*/ 392113 w 596"/>
              <a:gd name="T7" fmla="*/ 197315 h 601"/>
              <a:gd name="T8" fmla="*/ 196057 w 596"/>
              <a:gd name="T9" fmla="*/ 0 h 601"/>
              <a:gd name="T10" fmla="*/ 196057 w 596"/>
              <a:gd name="T11" fmla="*/ 380817 h 601"/>
              <a:gd name="T12" fmla="*/ 196057 w 596"/>
              <a:gd name="T13" fmla="*/ 380817 h 601"/>
              <a:gd name="T14" fmla="*/ 13816 w 596"/>
              <a:gd name="T15" fmla="*/ 197315 h 601"/>
              <a:gd name="T16" fmla="*/ 196057 w 596"/>
              <a:gd name="T17" fmla="*/ 13812 h 601"/>
              <a:gd name="T18" fmla="*/ 378297 w 596"/>
              <a:gd name="T19" fmla="*/ 197315 h 601"/>
              <a:gd name="T20" fmla="*/ 196057 w 596"/>
              <a:gd name="T21" fmla="*/ 380817 h 601"/>
              <a:gd name="T22" fmla="*/ 196057 w 596"/>
              <a:gd name="T23" fmla="*/ 26309 h 601"/>
              <a:gd name="T24" fmla="*/ 196057 w 596"/>
              <a:gd name="T25" fmla="*/ 26309 h 601"/>
              <a:gd name="T26" fmla="*/ 26316 w 596"/>
              <a:gd name="T27" fmla="*/ 197315 h 601"/>
              <a:gd name="T28" fmla="*/ 196057 w 596"/>
              <a:gd name="T29" fmla="*/ 368978 h 601"/>
              <a:gd name="T30" fmla="*/ 365797 w 596"/>
              <a:gd name="T31" fmla="*/ 197315 h 601"/>
              <a:gd name="T32" fmla="*/ 196057 w 596"/>
              <a:gd name="T33" fmla="*/ 26309 h 601"/>
              <a:gd name="T34" fmla="*/ 200004 w 596"/>
              <a:gd name="T35" fmla="*/ 301234 h 601"/>
              <a:gd name="T36" fmla="*/ 200004 w 596"/>
              <a:gd name="T37" fmla="*/ 301234 h 601"/>
              <a:gd name="T38" fmla="*/ 217767 w 596"/>
              <a:gd name="T39" fmla="*/ 286764 h 601"/>
              <a:gd name="T40" fmla="*/ 231584 w 596"/>
              <a:gd name="T41" fmla="*/ 270979 h 601"/>
              <a:gd name="T42" fmla="*/ 227636 w 596"/>
              <a:gd name="T43" fmla="*/ 287422 h 601"/>
              <a:gd name="T44" fmla="*/ 188162 w 596"/>
              <a:gd name="T45" fmla="*/ 325569 h 601"/>
              <a:gd name="T46" fmla="*/ 143424 w 596"/>
              <a:gd name="T47" fmla="*/ 306495 h 601"/>
              <a:gd name="T48" fmla="*/ 151319 w 596"/>
              <a:gd name="T49" fmla="*/ 269006 h 601"/>
              <a:gd name="T50" fmla="*/ 173688 w 596"/>
              <a:gd name="T51" fmla="*/ 201261 h 601"/>
              <a:gd name="T52" fmla="*/ 160529 w 596"/>
              <a:gd name="T53" fmla="*/ 156536 h 601"/>
              <a:gd name="T54" fmla="*/ 175661 w 596"/>
              <a:gd name="T55" fmla="*/ 146013 h 601"/>
              <a:gd name="T56" fmla="*/ 242768 w 596"/>
              <a:gd name="T57" fmla="*/ 137463 h 601"/>
              <a:gd name="T58" fmla="*/ 205267 w 596"/>
              <a:gd name="T59" fmla="*/ 255194 h 601"/>
              <a:gd name="T60" fmla="*/ 200004 w 596"/>
              <a:gd name="T61" fmla="*/ 301234 h 601"/>
              <a:gd name="T62" fmla="*/ 214478 w 596"/>
              <a:gd name="T63" fmla="*/ 124308 h 601"/>
              <a:gd name="T64" fmla="*/ 214478 w 596"/>
              <a:gd name="T65" fmla="*/ 124308 h 601"/>
              <a:gd name="T66" fmla="*/ 217110 w 596"/>
              <a:gd name="T67" fmla="*/ 67087 h 601"/>
              <a:gd name="T68" fmla="*/ 214478 w 596"/>
              <a:gd name="T69" fmla="*/ 124308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3" name="Freeform 8"/>
          <p:cNvSpPr>
            <a:spLocks noEditPoints="1"/>
          </p:cNvSpPr>
          <p:nvPr/>
        </p:nvSpPr>
        <p:spPr bwMode="auto">
          <a:xfrm>
            <a:off x="2846388" y="4165600"/>
            <a:ext cx="425450" cy="419100"/>
          </a:xfrm>
          <a:custGeom>
            <a:avLst/>
            <a:gdLst>
              <a:gd name="T0" fmla="*/ 111615 w 648"/>
              <a:gd name="T1" fmla="*/ 183643 h 639"/>
              <a:gd name="T2" fmla="*/ 148382 w 648"/>
              <a:gd name="T3" fmla="*/ 120024 h 639"/>
              <a:gd name="T4" fmla="*/ 157574 w 648"/>
              <a:gd name="T5" fmla="*/ 109530 h 639"/>
              <a:gd name="T6" fmla="*/ 240300 w 648"/>
              <a:gd name="T7" fmla="*/ 116089 h 639"/>
              <a:gd name="T8" fmla="*/ 235705 w 648"/>
              <a:gd name="T9" fmla="*/ 106251 h 639"/>
              <a:gd name="T10" fmla="*/ 254745 w 648"/>
              <a:gd name="T11" fmla="*/ 100348 h 639"/>
              <a:gd name="T12" fmla="*/ 267876 w 648"/>
              <a:gd name="T13" fmla="*/ 101004 h 639"/>
              <a:gd name="T14" fmla="*/ 263937 w 648"/>
              <a:gd name="T15" fmla="*/ 120024 h 639"/>
              <a:gd name="T16" fmla="*/ 256714 w 648"/>
              <a:gd name="T17" fmla="*/ 130518 h 639"/>
              <a:gd name="T18" fmla="*/ 209442 w 648"/>
              <a:gd name="T19" fmla="*/ 173805 h 639"/>
              <a:gd name="T20" fmla="*/ 208786 w 648"/>
              <a:gd name="T21" fmla="*/ 174461 h 639"/>
              <a:gd name="T22" fmla="*/ 404440 w 648"/>
              <a:gd name="T23" fmla="*/ 403359 h 639"/>
              <a:gd name="T24" fmla="*/ 326310 w 648"/>
              <a:gd name="T25" fmla="*/ 403359 h 639"/>
              <a:gd name="T26" fmla="*/ 178584 w 648"/>
              <a:gd name="T27" fmla="*/ 358104 h 639"/>
              <a:gd name="T28" fmla="*/ 178584 w 648"/>
              <a:gd name="T29" fmla="*/ 0 h 639"/>
              <a:gd name="T30" fmla="*/ 338128 w 648"/>
              <a:gd name="T31" fmla="*/ 260380 h 639"/>
              <a:gd name="T32" fmla="*/ 404440 w 648"/>
              <a:gd name="T33" fmla="*/ 403359 h 639"/>
              <a:gd name="T34" fmla="*/ 178584 w 648"/>
              <a:gd name="T35" fmla="*/ 335149 h 639"/>
              <a:gd name="T36" fmla="*/ 178584 w 648"/>
              <a:gd name="T37" fmla="*/ 22955 h 639"/>
              <a:gd name="T38" fmla="*/ 178584 w 648"/>
              <a:gd name="T39" fmla="*/ 335149 h 639"/>
              <a:gd name="T40" fmla="*/ 292169 w 648"/>
              <a:gd name="T41" fmla="*/ 256445 h 639"/>
              <a:gd name="T42" fmla="*/ 268532 w 648"/>
              <a:gd name="T43" fmla="*/ 263003 h 639"/>
              <a:gd name="T44" fmla="*/ 221917 w 648"/>
              <a:gd name="T45" fmla="*/ 263003 h 639"/>
              <a:gd name="T46" fmla="*/ 174645 w 648"/>
              <a:gd name="T47" fmla="*/ 263003 h 639"/>
              <a:gd name="T48" fmla="*/ 127372 w 648"/>
              <a:gd name="T49" fmla="*/ 263003 h 639"/>
              <a:gd name="T50" fmla="*/ 72878 w 648"/>
              <a:gd name="T51" fmla="*/ 263003 h 639"/>
              <a:gd name="T52" fmla="*/ 65656 w 648"/>
              <a:gd name="T53" fmla="*/ 256445 h 639"/>
              <a:gd name="T54" fmla="*/ 72878 w 648"/>
              <a:gd name="T55" fmla="*/ 95101 h 639"/>
              <a:gd name="T56" fmla="*/ 80100 w 648"/>
              <a:gd name="T57" fmla="*/ 249230 h 639"/>
              <a:gd name="T58" fmla="*/ 99797 w 648"/>
              <a:gd name="T59" fmla="*/ 217092 h 639"/>
              <a:gd name="T60" fmla="*/ 120150 w 648"/>
              <a:gd name="T61" fmla="*/ 209878 h 639"/>
              <a:gd name="T62" fmla="*/ 127372 w 648"/>
              <a:gd name="T63" fmla="*/ 249230 h 639"/>
              <a:gd name="T64" fmla="*/ 147069 w 648"/>
              <a:gd name="T65" fmla="*/ 167902 h 639"/>
              <a:gd name="T66" fmla="*/ 167422 w 648"/>
              <a:gd name="T67" fmla="*/ 160688 h 639"/>
              <a:gd name="T68" fmla="*/ 174645 w 648"/>
              <a:gd name="T69" fmla="*/ 249230 h 639"/>
              <a:gd name="T70" fmla="*/ 194341 w 648"/>
              <a:gd name="T71" fmla="*/ 191514 h 639"/>
              <a:gd name="T72" fmla="*/ 214695 w 648"/>
              <a:gd name="T73" fmla="*/ 184955 h 639"/>
              <a:gd name="T74" fmla="*/ 221917 w 648"/>
              <a:gd name="T75" fmla="*/ 249230 h 639"/>
              <a:gd name="T76" fmla="*/ 241614 w 648"/>
              <a:gd name="T77" fmla="*/ 151506 h 639"/>
              <a:gd name="T78" fmla="*/ 261967 w 648"/>
              <a:gd name="T79" fmla="*/ 144291 h 639"/>
              <a:gd name="T80" fmla="*/ 268532 w 648"/>
              <a:gd name="T81" fmla="*/ 249230 h 6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8" h="639">
                <a:moveTo>
                  <a:pt x="242" y="199"/>
                </a:moveTo>
                <a:lnTo>
                  <a:pt x="170" y="280"/>
                </a:lnTo>
                <a:lnTo>
                  <a:pt x="153" y="266"/>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4" name="Freeform 9"/>
          <p:cNvSpPr>
            <a:spLocks noEditPoints="1"/>
          </p:cNvSpPr>
          <p:nvPr/>
        </p:nvSpPr>
        <p:spPr bwMode="auto">
          <a:xfrm>
            <a:off x="1538288" y="4175125"/>
            <a:ext cx="377825" cy="400050"/>
          </a:xfrm>
          <a:custGeom>
            <a:avLst/>
            <a:gdLst>
              <a:gd name="T0" fmla="*/ 91019 w 577"/>
              <a:gd name="T1" fmla="*/ 57150 h 609"/>
              <a:gd name="T2" fmla="*/ 17680 w 577"/>
              <a:gd name="T3" fmla="*/ 57150 h 609"/>
              <a:gd name="T4" fmla="*/ 17680 w 577"/>
              <a:gd name="T5" fmla="*/ 31531 h 609"/>
              <a:gd name="T6" fmla="*/ 91019 w 577"/>
              <a:gd name="T7" fmla="*/ 31531 h 609"/>
              <a:gd name="T8" fmla="*/ 91019 w 577"/>
              <a:gd name="T9" fmla="*/ 57150 h 609"/>
              <a:gd name="T10" fmla="*/ 91019 w 577"/>
              <a:gd name="T11" fmla="*/ 117584 h 609"/>
              <a:gd name="T12" fmla="*/ 17680 w 577"/>
              <a:gd name="T13" fmla="*/ 117584 h 609"/>
              <a:gd name="T14" fmla="*/ 17680 w 577"/>
              <a:gd name="T15" fmla="*/ 91966 h 609"/>
              <a:gd name="T16" fmla="*/ 91019 w 577"/>
              <a:gd name="T17" fmla="*/ 91966 h 609"/>
              <a:gd name="T18" fmla="*/ 91019 w 577"/>
              <a:gd name="T19" fmla="*/ 117584 h 609"/>
              <a:gd name="T20" fmla="*/ 91019 w 577"/>
              <a:gd name="T21" fmla="*/ 178019 h 609"/>
              <a:gd name="T22" fmla="*/ 17680 w 577"/>
              <a:gd name="T23" fmla="*/ 178019 h 609"/>
              <a:gd name="T24" fmla="*/ 17680 w 577"/>
              <a:gd name="T25" fmla="*/ 152400 h 609"/>
              <a:gd name="T26" fmla="*/ 91019 w 577"/>
              <a:gd name="T27" fmla="*/ 152400 h 609"/>
              <a:gd name="T28" fmla="*/ 91019 w 577"/>
              <a:gd name="T29" fmla="*/ 178019 h 609"/>
              <a:gd name="T30" fmla="*/ 0 w 577"/>
              <a:gd name="T31" fmla="*/ 400050 h 609"/>
              <a:gd name="T32" fmla="*/ 108698 w 577"/>
              <a:gd name="T33" fmla="*/ 400050 h 609"/>
              <a:gd name="T34" fmla="*/ 108698 w 577"/>
              <a:gd name="T35" fmla="*/ 0 h 609"/>
              <a:gd name="T36" fmla="*/ 0 w 577"/>
              <a:gd name="T37" fmla="*/ 0 h 609"/>
              <a:gd name="T38" fmla="*/ 0 w 577"/>
              <a:gd name="T39" fmla="*/ 400050 h 609"/>
              <a:gd name="T40" fmla="*/ 225254 w 577"/>
              <a:gd name="T41" fmla="*/ 57150 h 609"/>
              <a:gd name="T42" fmla="*/ 151916 w 577"/>
              <a:gd name="T43" fmla="*/ 57150 h 609"/>
              <a:gd name="T44" fmla="*/ 151916 w 577"/>
              <a:gd name="T45" fmla="*/ 31531 h 609"/>
              <a:gd name="T46" fmla="*/ 225254 w 577"/>
              <a:gd name="T47" fmla="*/ 31531 h 609"/>
              <a:gd name="T48" fmla="*/ 225254 w 577"/>
              <a:gd name="T49" fmla="*/ 57150 h 609"/>
              <a:gd name="T50" fmla="*/ 225254 w 577"/>
              <a:gd name="T51" fmla="*/ 117584 h 609"/>
              <a:gd name="T52" fmla="*/ 151916 w 577"/>
              <a:gd name="T53" fmla="*/ 117584 h 609"/>
              <a:gd name="T54" fmla="*/ 151916 w 577"/>
              <a:gd name="T55" fmla="*/ 91966 h 609"/>
              <a:gd name="T56" fmla="*/ 225254 w 577"/>
              <a:gd name="T57" fmla="*/ 91966 h 609"/>
              <a:gd name="T58" fmla="*/ 225254 w 577"/>
              <a:gd name="T59" fmla="*/ 117584 h 609"/>
              <a:gd name="T60" fmla="*/ 225254 w 577"/>
              <a:gd name="T61" fmla="*/ 178019 h 609"/>
              <a:gd name="T62" fmla="*/ 151916 w 577"/>
              <a:gd name="T63" fmla="*/ 178019 h 609"/>
              <a:gd name="T64" fmla="*/ 151916 w 577"/>
              <a:gd name="T65" fmla="*/ 152400 h 609"/>
              <a:gd name="T66" fmla="*/ 225254 w 577"/>
              <a:gd name="T67" fmla="*/ 152400 h 609"/>
              <a:gd name="T68" fmla="*/ 225254 w 577"/>
              <a:gd name="T69" fmla="*/ 178019 h 609"/>
              <a:gd name="T70" fmla="*/ 134236 w 577"/>
              <a:gd name="T71" fmla="*/ 400050 h 609"/>
              <a:gd name="T72" fmla="*/ 242934 w 577"/>
              <a:gd name="T73" fmla="*/ 400050 h 609"/>
              <a:gd name="T74" fmla="*/ 242934 w 577"/>
              <a:gd name="T75" fmla="*/ 0 h 609"/>
              <a:gd name="T76" fmla="*/ 134236 w 577"/>
              <a:gd name="T77" fmla="*/ 0 h 609"/>
              <a:gd name="T78" fmla="*/ 134236 w 577"/>
              <a:gd name="T79" fmla="*/ 400050 h 609"/>
              <a:gd name="T80" fmla="*/ 359490 w 577"/>
              <a:gd name="T81" fmla="*/ 57150 h 609"/>
              <a:gd name="T82" fmla="*/ 286152 w 577"/>
              <a:gd name="T83" fmla="*/ 57150 h 609"/>
              <a:gd name="T84" fmla="*/ 286152 w 577"/>
              <a:gd name="T85" fmla="*/ 31531 h 609"/>
              <a:gd name="T86" fmla="*/ 359490 w 577"/>
              <a:gd name="T87" fmla="*/ 31531 h 609"/>
              <a:gd name="T88" fmla="*/ 359490 w 577"/>
              <a:gd name="T89" fmla="*/ 57150 h 609"/>
              <a:gd name="T90" fmla="*/ 359490 w 577"/>
              <a:gd name="T91" fmla="*/ 117584 h 609"/>
              <a:gd name="T92" fmla="*/ 286152 w 577"/>
              <a:gd name="T93" fmla="*/ 117584 h 609"/>
              <a:gd name="T94" fmla="*/ 286152 w 577"/>
              <a:gd name="T95" fmla="*/ 91966 h 609"/>
              <a:gd name="T96" fmla="*/ 359490 w 577"/>
              <a:gd name="T97" fmla="*/ 91966 h 609"/>
              <a:gd name="T98" fmla="*/ 359490 w 577"/>
              <a:gd name="T99" fmla="*/ 117584 h 609"/>
              <a:gd name="T100" fmla="*/ 359490 w 577"/>
              <a:gd name="T101" fmla="*/ 178019 h 609"/>
              <a:gd name="T102" fmla="*/ 286152 w 577"/>
              <a:gd name="T103" fmla="*/ 178019 h 609"/>
              <a:gd name="T104" fmla="*/ 286152 w 577"/>
              <a:gd name="T105" fmla="*/ 152400 h 609"/>
              <a:gd name="T106" fmla="*/ 359490 w 577"/>
              <a:gd name="T107" fmla="*/ 152400 h 609"/>
              <a:gd name="T108" fmla="*/ 359490 w 577"/>
              <a:gd name="T109" fmla="*/ 178019 h 609"/>
              <a:gd name="T110" fmla="*/ 268472 w 577"/>
              <a:gd name="T111" fmla="*/ 400050 h 609"/>
              <a:gd name="T112" fmla="*/ 377825 w 577"/>
              <a:gd name="T113" fmla="*/ 400050 h 609"/>
              <a:gd name="T114" fmla="*/ 377825 w 577"/>
              <a:gd name="T115" fmla="*/ 0 h 609"/>
              <a:gd name="T116" fmla="*/ 268472 w 577"/>
              <a:gd name="T117" fmla="*/ 0 h 609"/>
              <a:gd name="T118" fmla="*/ 268472 w 577"/>
              <a:gd name="T119" fmla="*/ 400050 h 6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5" name="Freeform 10"/>
          <p:cNvSpPr>
            <a:spLocks noEditPoints="1"/>
          </p:cNvSpPr>
          <p:nvPr/>
        </p:nvSpPr>
        <p:spPr bwMode="auto">
          <a:xfrm>
            <a:off x="803275" y="4149725"/>
            <a:ext cx="452438" cy="450850"/>
          </a:xfrm>
          <a:custGeom>
            <a:avLst/>
            <a:gdLst>
              <a:gd name="T0" fmla="*/ 80112 w 689"/>
              <a:gd name="T1" fmla="*/ 309304 h 688"/>
              <a:gd name="T2" fmla="*/ 372326 w 689"/>
              <a:gd name="T3" fmla="*/ 140891 h 688"/>
              <a:gd name="T4" fmla="*/ 325046 w 689"/>
              <a:gd name="T5" fmla="*/ 396460 h 688"/>
              <a:gd name="T6" fmla="*/ 127392 w 689"/>
              <a:gd name="T7" fmla="*/ 54390 h 688"/>
              <a:gd name="T8" fmla="*/ 325046 w 689"/>
              <a:gd name="T9" fmla="*/ 396460 h 688"/>
              <a:gd name="T10" fmla="*/ 105722 w 689"/>
              <a:gd name="T11" fmla="*/ 294887 h 688"/>
              <a:gd name="T12" fmla="*/ 346716 w 689"/>
              <a:gd name="T13" fmla="*/ 155963 h 688"/>
              <a:gd name="T14" fmla="*/ 302063 w 689"/>
              <a:gd name="T15" fmla="*/ 355831 h 688"/>
              <a:gd name="T16" fmla="*/ 151032 w 689"/>
              <a:gd name="T17" fmla="*/ 95019 h 688"/>
              <a:gd name="T18" fmla="*/ 302063 w 689"/>
              <a:gd name="T19" fmla="*/ 355831 h 688"/>
              <a:gd name="T20" fmla="*/ 226547 w 689"/>
              <a:gd name="T21" fmla="*/ 246395 h 688"/>
              <a:gd name="T22" fmla="*/ 226547 w 689"/>
              <a:gd name="T23" fmla="*/ 203800 h 688"/>
              <a:gd name="T24" fmla="*/ 235741 w 689"/>
              <a:gd name="T25" fmla="*/ 103538 h 688"/>
              <a:gd name="T26" fmla="*/ 225891 w 689"/>
              <a:gd name="T27" fmla="*/ 112713 h 688"/>
              <a:gd name="T28" fmla="*/ 216697 w 689"/>
              <a:gd name="T29" fmla="*/ 88466 h 688"/>
              <a:gd name="T30" fmla="*/ 226547 w 689"/>
              <a:gd name="T31" fmla="*/ 79292 h 688"/>
              <a:gd name="T32" fmla="*/ 235741 w 689"/>
              <a:gd name="T33" fmla="*/ 103538 h 688"/>
              <a:gd name="T34" fmla="*/ 226547 w 689"/>
              <a:gd name="T35" fmla="*/ 371558 h 688"/>
              <a:gd name="T36" fmla="*/ 216697 w 689"/>
              <a:gd name="T37" fmla="*/ 362384 h 688"/>
              <a:gd name="T38" fmla="*/ 225891 w 689"/>
              <a:gd name="T39" fmla="*/ 338138 h 688"/>
              <a:gd name="T40" fmla="*/ 235741 w 689"/>
              <a:gd name="T41" fmla="*/ 347312 h 688"/>
              <a:gd name="T42" fmla="*/ 104409 w 689"/>
              <a:gd name="T43" fmla="*/ 213630 h 688"/>
              <a:gd name="T44" fmla="*/ 113602 w 689"/>
              <a:gd name="T45" fmla="*/ 224114 h 688"/>
              <a:gd name="T46" fmla="*/ 89306 w 689"/>
              <a:gd name="T47" fmla="*/ 233289 h 688"/>
              <a:gd name="T48" fmla="*/ 80112 w 689"/>
              <a:gd name="T49" fmla="*/ 222804 h 688"/>
              <a:gd name="T50" fmla="*/ 104409 w 689"/>
              <a:gd name="T51" fmla="*/ 213630 h 688"/>
              <a:gd name="T52" fmla="*/ 372326 w 689"/>
              <a:gd name="T53" fmla="*/ 222804 h 688"/>
              <a:gd name="T54" fmla="*/ 363132 w 689"/>
              <a:gd name="T55" fmla="*/ 233289 h 688"/>
              <a:gd name="T56" fmla="*/ 338836 w 689"/>
              <a:gd name="T57" fmla="*/ 224114 h 688"/>
              <a:gd name="T58" fmla="*/ 348029 w 689"/>
              <a:gd name="T59" fmla="*/ 213630 h 688"/>
              <a:gd name="T60" fmla="*/ 238367 w 689"/>
              <a:gd name="T61" fmla="*/ 225425 h 688"/>
              <a:gd name="T62" fmla="*/ 214727 w 689"/>
              <a:gd name="T63" fmla="*/ 225425 h 688"/>
              <a:gd name="T64" fmla="*/ 226547 w 689"/>
              <a:gd name="T65" fmla="*/ 131716 h 688"/>
              <a:gd name="T66" fmla="*/ 238367 w 689"/>
              <a:gd name="T67" fmla="*/ 225425 h 688"/>
              <a:gd name="T68" fmla="*/ 172045 w 689"/>
              <a:gd name="T69" fmla="*/ 281126 h 688"/>
              <a:gd name="T70" fmla="*/ 216041 w 689"/>
              <a:gd name="T71" fmla="*/ 220183 h 688"/>
              <a:gd name="T72" fmla="*/ 233114 w 689"/>
              <a:gd name="T73" fmla="*/ 236565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6" name="Freeform 11"/>
          <p:cNvSpPr>
            <a:spLocks noEditPoints="1"/>
          </p:cNvSpPr>
          <p:nvPr/>
        </p:nvSpPr>
        <p:spPr bwMode="auto">
          <a:xfrm>
            <a:off x="2224088" y="3594100"/>
            <a:ext cx="292100" cy="398463"/>
          </a:xfrm>
          <a:custGeom>
            <a:avLst/>
            <a:gdLst>
              <a:gd name="T0" fmla="*/ 58944 w 446"/>
              <a:gd name="T1" fmla="*/ 148113 h 608"/>
              <a:gd name="T2" fmla="*/ 89726 w 446"/>
              <a:gd name="T3" fmla="*/ 220859 h 608"/>
              <a:gd name="T4" fmla="*/ 114613 w 446"/>
              <a:gd name="T5" fmla="*/ 278531 h 608"/>
              <a:gd name="T6" fmla="*/ 170937 w 446"/>
              <a:gd name="T7" fmla="*/ 280497 h 608"/>
              <a:gd name="T8" fmla="*/ 183381 w 446"/>
              <a:gd name="T9" fmla="*/ 257559 h 608"/>
              <a:gd name="T10" fmla="*/ 214818 w 446"/>
              <a:gd name="T11" fmla="*/ 199232 h 608"/>
              <a:gd name="T12" fmla="*/ 146050 w 446"/>
              <a:gd name="T13" fmla="*/ 60949 h 608"/>
              <a:gd name="T14" fmla="*/ 120508 w 446"/>
              <a:gd name="T15" fmla="*/ 298847 h 608"/>
              <a:gd name="T16" fmla="*/ 92346 w 446"/>
              <a:gd name="T17" fmla="*/ 265424 h 608"/>
              <a:gd name="T18" fmla="*/ 61564 w 446"/>
              <a:gd name="T19" fmla="*/ 209062 h 608"/>
              <a:gd name="T20" fmla="*/ 146050 w 446"/>
              <a:gd name="T21" fmla="*/ 42599 h 608"/>
              <a:gd name="T22" fmla="*/ 229881 w 446"/>
              <a:gd name="T23" fmla="*/ 209062 h 608"/>
              <a:gd name="T24" fmla="*/ 199754 w 446"/>
              <a:gd name="T25" fmla="*/ 265424 h 608"/>
              <a:gd name="T26" fmla="*/ 170937 w 446"/>
              <a:gd name="T27" fmla="*/ 298847 h 608"/>
              <a:gd name="T28" fmla="*/ 104134 w 446"/>
              <a:gd name="T29" fmla="*/ 357175 h 608"/>
              <a:gd name="T30" fmla="*/ 174867 w 446"/>
              <a:gd name="T31" fmla="*/ 370938 h 608"/>
              <a:gd name="T32" fmla="*/ 174867 w 446"/>
              <a:gd name="T33" fmla="*/ 343412 h 608"/>
              <a:gd name="T34" fmla="*/ 112648 w 446"/>
              <a:gd name="T35" fmla="*/ 365695 h 608"/>
              <a:gd name="T36" fmla="*/ 180761 w 446"/>
              <a:gd name="T37" fmla="*/ 365695 h 608"/>
              <a:gd name="T38" fmla="*/ 189276 w 446"/>
              <a:gd name="T39" fmla="*/ 357175 h 608"/>
              <a:gd name="T40" fmla="*/ 104134 w 446"/>
              <a:gd name="T41" fmla="*/ 314576 h 608"/>
              <a:gd name="T42" fmla="*/ 189276 w 446"/>
              <a:gd name="T43" fmla="*/ 357175 h 608"/>
              <a:gd name="T44" fmla="*/ 187966 w 446"/>
              <a:gd name="T45" fmla="*/ 166463 h 608"/>
              <a:gd name="T46" fmla="*/ 159804 w 446"/>
              <a:gd name="T47" fmla="*/ 195299 h 608"/>
              <a:gd name="T48" fmla="*/ 132296 w 446"/>
              <a:gd name="T49" fmla="*/ 195299 h 608"/>
              <a:gd name="T50" fmla="*/ 103479 w 446"/>
              <a:gd name="T51" fmla="*/ 166463 h 608"/>
              <a:gd name="T52" fmla="*/ 103479 w 446"/>
              <a:gd name="T53" fmla="*/ 138938 h 608"/>
              <a:gd name="T54" fmla="*/ 132296 w 446"/>
              <a:gd name="T55" fmla="*/ 110102 h 608"/>
              <a:gd name="T56" fmla="*/ 159804 w 446"/>
              <a:gd name="T57" fmla="*/ 110102 h 608"/>
              <a:gd name="T58" fmla="*/ 187966 w 446"/>
              <a:gd name="T59" fmla="*/ 138938 h 608"/>
              <a:gd name="T60" fmla="*/ 280311 w 446"/>
              <a:gd name="T61" fmla="*/ 135006 h 608"/>
              <a:gd name="T62" fmla="*/ 265248 w 446"/>
              <a:gd name="T63" fmla="*/ 148113 h 608"/>
              <a:gd name="T64" fmla="*/ 280311 w 446"/>
              <a:gd name="T65" fmla="*/ 156633 h 608"/>
              <a:gd name="T66" fmla="*/ 280311 w 446"/>
              <a:gd name="T67" fmla="*/ 135006 h 608"/>
              <a:gd name="T68" fmla="*/ 248220 w 446"/>
              <a:gd name="T69" fmla="*/ 58983 h 608"/>
              <a:gd name="T70" fmla="*/ 233156 w 446"/>
              <a:gd name="T71" fmla="*/ 43910 h 608"/>
              <a:gd name="T72" fmla="*/ 237086 w 446"/>
              <a:gd name="T73" fmla="*/ 70124 h 608"/>
              <a:gd name="T74" fmla="*/ 156529 w 446"/>
              <a:gd name="T75" fmla="*/ 28836 h 608"/>
              <a:gd name="T76" fmla="*/ 145395 w 446"/>
              <a:gd name="T77" fmla="*/ 0 h 608"/>
              <a:gd name="T78" fmla="*/ 134916 w 446"/>
              <a:gd name="T79" fmla="*/ 28836 h 608"/>
              <a:gd name="T80" fmla="*/ 53050 w 446"/>
              <a:gd name="T81" fmla="*/ 71435 h 608"/>
              <a:gd name="T82" fmla="*/ 58289 w 446"/>
              <a:gd name="T83" fmla="*/ 45220 h 608"/>
              <a:gd name="T84" fmla="*/ 42571 w 446"/>
              <a:gd name="T85" fmla="*/ 60949 h 608"/>
              <a:gd name="T86" fmla="*/ 25542 w 446"/>
              <a:gd name="T87" fmla="*/ 148113 h 608"/>
              <a:gd name="T88" fmla="*/ 11134 w 446"/>
              <a:gd name="T89" fmla="*/ 135006 h 608"/>
              <a:gd name="T90" fmla="*/ 11134 w 446"/>
              <a:gd name="T91" fmla="*/ 156633 h 608"/>
              <a:gd name="T92" fmla="*/ 25542 w 446"/>
              <a:gd name="T93" fmla="*/ 148113 h 6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7" name="Freeform 12"/>
          <p:cNvSpPr>
            <a:spLocks noEditPoints="1"/>
          </p:cNvSpPr>
          <p:nvPr/>
        </p:nvSpPr>
        <p:spPr bwMode="auto">
          <a:xfrm>
            <a:off x="776288" y="3595688"/>
            <a:ext cx="506412" cy="395287"/>
          </a:xfrm>
          <a:custGeom>
            <a:avLst/>
            <a:gdLst>
              <a:gd name="T0" fmla="*/ 296228 w 771"/>
              <a:gd name="T1" fmla="*/ 269872 h 602"/>
              <a:gd name="T2" fmla="*/ 300169 w 771"/>
              <a:gd name="T3" fmla="*/ 260023 h 602"/>
              <a:gd name="T4" fmla="*/ 301483 w 771"/>
              <a:gd name="T5" fmla="*/ 254770 h 602"/>
              <a:gd name="T6" fmla="*/ 304110 w 771"/>
              <a:gd name="T7" fmla="*/ 244264 h 602"/>
              <a:gd name="T8" fmla="*/ 304767 w 771"/>
              <a:gd name="T9" fmla="*/ 239667 h 602"/>
              <a:gd name="T10" fmla="*/ 306080 w 771"/>
              <a:gd name="T11" fmla="*/ 223908 h 602"/>
              <a:gd name="T12" fmla="*/ 153040 w 771"/>
              <a:gd name="T13" fmla="*/ 91271 h 602"/>
              <a:gd name="T14" fmla="*/ 132022 w 771"/>
              <a:gd name="T15" fmla="*/ 92584 h 602"/>
              <a:gd name="T16" fmla="*/ 132022 w 771"/>
              <a:gd name="T17" fmla="*/ 92584 h 602"/>
              <a:gd name="T18" fmla="*/ 0 w 771"/>
              <a:gd name="T19" fmla="*/ 223908 h 602"/>
              <a:gd name="T20" fmla="*/ 40066 w 771"/>
              <a:gd name="T21" fmla="*/ 313209 h 602"/>
              <a:gd name="T22" fmla="*/ 24303 w 771"/>
              <a:gd name="T23" fmla="*/ 395287 h 602"/>
              <a:gd name="T24" fmla="*/ 84730 w 771"/>
              <a:gd name="T25" fmla="*/ 342757 h 602"/>
              <a:gd name="T26" fmla="*/ 153040 w 771"/>
              <a:gd name="T27" fmla="*/ 357203 h 602"/>
              <a:gd name="T28" fmla="*/ 238427 w 771"/>
              <a:gd name="T29" fmla="*/ 334221 h 602"/>
              <a:gd name="T30" fmla="*/ 238427 w 771"/>
              <a:gd name="T31" fmla="*/ 334221 h 602"/>
              <a:gd name="T32" fmla="*/ 251564 w 771"/>
              <a:gd name="T33" fmla="*/ 325685 h 602"/>
              <a:gd name="T34" fmla="*/ 255505 w 771"/>
              <a:gd name="T35" fmla="*/ 322402 h 602"/>
              <a:gd name="T36" fmla="*/ 264044 w 771"/>
              <a:gd name="T37" fmla="*/ 315179 h 602"/>
              <a:gd name="T38" fmla="*/ 267985 w 771"/>
              <a:gd name="T39" fmla="*/ 311239 h 602"/>
              <a:gd name="T40" fmla="*/ 275210 w 771"/>
              <a:gd name="T41" fmla="*/ 303360 h 602"/>
              <a:gd name="T42" fmla="*/ 278494 w 771"/>
              <a:gd name="T43" fmla="*/ 300077 h 602"/>
              <a:gd name="T44" fmla="*/ 294258 w 771"/>
              <a:gd name="T45" fmla="*/ 273812 h 602"/>
              <a:gd name="T46" fmla="*/ 296228 w 771"/>
              <a:gd name="T47" fmla="*/ 269872 h 602"/>
              <a:gd name="T48" fmla="*/ 506412 w 771"/>
              <a:gd name="T49" fmla="*/ 172692 h 602"/>
              <a:gd name="T50" fmla="*/ 506412 w 771"/>
              <a:gd name="T51" fmla="*/ 172692 h 602"/>
              <a:gd name="T52" fmla="*/ 308051 w 771"/>
              <a:gd name="T53" fmla="*/ 0 h 602"/>
              <a:gd name="T54" fmla="*/ 159608 w 771"/>
              <a:gd name="T55" fmla="*/ 58439 h 602"/>
              <a:gd name="T56" fmla="*/ 333667 w 771"/>
              <a:gd name="T57" fmla="*/ 223908 h 602"/>
              <a:gd name="T58" fmla="*/ 278494 w 771"/>
              <a:gd name="T59" fmla="*/ 343414 h 602"/>
              <a:gd name="T60" fmla="*/ 308051 w 771"/>
              <a:gd name="T61" fmla="*/ 345384 h 602"/>
              <a:gd name="T62" fmla="*/ 396065 w 771"/>
              <a:gd name="T63" fmla="*/ 326998 h 602"/>
              <a:gd name="T64" fmla="*/ 474228 w 771"/>
              <a:gd name="T65" fmla="*/ 395287 h 602"/>
              <a:gd name="T66" fmla="*/ 454523 w 771"/>
              <a:gd name="T67" fmla="*/ 288914 h 602"/>
              <a:gd name="T68" fmla="*/ 506412 w 771"/>
              <a:gd name="T69" fmla="*/ 172692 h 6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8" name="Freeform 13"/>
          <p:cNvSpPr>
            <a:spLocks noEditPoints="1"/>
          </p:cNvSpPr>
          <p:nvPr/>
        </p:nvSpPr>
        <p:spPr bwMode="auto">
          <a:xfrm>
            <a:off x="3506788" y="2392363"/>
            <a:ext cx="503237" cy="395287"/>
          </a:xfrm>
          <a:custGeom>
            <a:avLst/>
            <a:gdLst>
              <a:gd name="T0" fmla="*/ 185265 w 766"/>
              <a:gd name="T1" fmla="*/ 200279 h 600"/>
              <a:gd name="T2" fmla="*/ 256874 w 766"/>
              <a:gd name="T3" fmla="*/ 163385 h 600"/>
              <a:gd name="T4" fmla="*/ 391553 w 766"/>
              <a:gd name="T5" fmla="*/ 140327 h 600"/>
              <a:gd name="T6" fmla="*/ 428343 w 766"/>
              <a:gd name="T7" fmla="*/ 84987 h 600"/>
              <a:gd name="T8" fmla="*/ 374471 w 766"/>
              <a:gd name="T9" fmla="*/ 122539 h 600"/>
              <a:gd name="T10" fmla="*/ 256874 w 766"/>
              <a:gd name="T11" fmla="*/ 128468 h 600"/>
              <a:gd name="T12" fmla="*/ 503237 w 766"/>
              <a:gd name="T13" fmla="*/ 52705 h 600"/>
              <a:gd name="T14" fmla="*/ 305490 w 766"/>
              <a:gd name="T15" fmla="*/ 21082 h 600"/>
              <a:gd name="T16" fmla="*/ 287095 w 766"/>
              <a:gd name="T17" fmla="*/ 0 h 600"/>
              <a:gd name="T18" fmla="*/ 101173 w 766"/>
              <a:gd name="T19" fmla="*/ 21082 h 600"/>
              <a:gd name="T20" fmla="*/ 114969 w 766"/>
              <a:gd name="T21" fmla="*/ 52705 h 600"/>
              <a:gd name="T22" fmla="*/ 141905 w 766"/>
              <a:gd name="T23" fmla="*/ 88940 h 600"/>
              <a:gd name="T24" fmla="*/ 463819 w 766"/>
              <a:gd name="T25" fmla="*/ 52705 h 600"/>
              <a:gd name="T26" fmla="*/ 233223 w 766"/>
              <a:gd name="T27" fmla="*/ 259572 h 600"/>
              <a:gd name="T28" fmla="*/ 463819 w 766"/>
              <a:gd name="T29" fmla="*/ 270113 h 600"/>
              <a:gd name="T30" fmla="*/ 237165 w 766"/>
              <a:gd name="T31" fmla="*/ 281313 h 600"/>
              <a:gd name="T32" fmla="*/ 237822 w 766"/>
              <a:gd name="T33" fmla="*/ 314912 h 600"/>
              <a:gd name="T34" fmla="*/ 287095 w 766"/>
              <a:gd name="T35" fmla="*/ 391993 h 600"/>
              <a:gd name="T36" fmla="*/ 305490 w 766"/>
              <a:gd name="T37" fmla="*/ 314912 h 600"/>
              <a:gd name="T38" fmla="*/ 396151 w 766"/>
              <a:gd name="T39" fmla="*/ 390017 h 600"/>
              <a:gd name="T40" fmla="*/ 388268 w 766"/>
              <a:gd name="T41" fmla="*/ 314912 h 600"/>
              <a:gd name="T42" fmla="*/ 503237 w 766"/>
              <a:gd name="T43" fmla="*/ 281313 h 600"/>
              <a:gd name="T44" fmla="*/ 490755 w 766"/>
              <a:gd name="T45" fmla="*/ 52705 h 600"/>
              <a:gd name="T46" fmla="*/ 105772 w 766"/>
              <a:gd name="T47" fmla="*/ 204232 h 600"/>
              <a:gd name="T48" fmla="*/ 154387 w 766"/>
              <a:gd name="T49" fmla="*/ 155480 h 600"/>
              <a:gd name="T50" fmla="*/ 56499 w 766"/>
              <a:gd name="T51" fmla="*/ 155480 h 600"/>
              <a:gd name="T52" fmla="*/ 136649 w 766"/>
              <a:gd name="T53" fmla="*/ 214114 h 600"/>
              <a:gd name="T54" fmla="*/ 118911 w 766"/>
              <a:gd name="T55" fmla="*/ 214114 h 600"/>
              <a:gd name="T56" fmla="*/ 123510 w 766"/>
              <a:gd name="T57" fmla="*/ 223337 h 600"/>
              <a:gd name="T58" fmla="*/ 128766 w 766"/>
              <a:gd name="T59" fmla="*/ 335994 h 600"/>
              <a:gd name="T60" fmla="*/ 84749 w 766"/>
              <a:gd name="T61" fmla="*/ 335994 h 600"/>
              <a:gd name="T62" fmla="*/ 90005 w 766"/>
              <a:gd name="T63" fmla="*/ 223337 h 600"/>
              <a:gd name="T64" fmla="*/ 95260 w 766"/>
              <a:gd name="T65" fmla="*/ 214114 h 600"/>
              <a:gd name="T66" fmla="*/ 0 w 766"/>
              <a:gd name="T67" fmla="*/ 288560 h 600"/>
              <a:gd name="T68" fmla="*/ 43360 w 766"/>
              <a:gd name="T69" fmla="*/ 395287 h 600"/>
              <a:gd name="T70" fmla="*/ 58470 w 766"/>
              <a:gd name="T71" fmla="*/ 284607 h 600"/>
              <a:gd name="T72" fmla="*/ 151102 w 766"/>
              <a:gd name="T73" fmla="*/ 395287 h 600"/>
              <a:gd name="T74" fmla="*/ 166213 w 766"/>
              <a:gd name="T75" fmla="*/ 284607 h 600"/>
              <a:gd name="T76" fmla="*/ 210887 w 766"/>
              <a:gd name="T77" fmla="*/ 395287 h 600"/>
              <a:gd name="T78" fmla="*/ 136649 w 766"/>
              <a:gd name="T79" fmla="*/ 214114 h 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14"/>
          <p:cNvSpPr>
            <a:spLocks noEditPoints="1"/>
          </p:cNvSpPr>
          <p:nvPr/>
        </p:nvSpPr>
        <p:spPr bwMode="auto">
          <a:xfrm>
            <a:off x="2211388" y="2392363"/>
            <a:ext cx="317500" cy="396875"/>
          </a:xfrm>
          <a:custGeom>
            <a:avLst/>
            <a:gdLst>
              <a:gd name="T0" fmla="*/ 53791 w 484"/>
              <a:gd name="T1" fmla="*/ 108715 h 606"/>
              <a:gd name="T2" fmla="*/ 53791 w 484"/>
              <a:gd name="T3" fmla="*/ 121813 h 606"/>
              <a:gd name="T4" fmla="*/ 217133 w 484"/>
              <a:gd name="T5" fmla="*/ 126397 h 606"/>
              <a:gd name="T6" fmla="*/ 217133 w 484"/>
              <a:gd name="T7" fmla="*/ 113299 h 606"/>
              <a:gd name="T8" fmla="*/ 253869 w 484"/>
              <a:gd name="T9" fmla="*/ 364130 h 606"/>
              <a:gd name="T10" fmla="*/ 254525 w 484"/>
              <a:gd name="T11" fmla="*/ 369369 h 606"/>
              <a:gd name="T12" fmla="*/ 274205 w 484"/>
              <a:gd name="T13" fmla="*/ 389016 h 606"/>
              <a:gd name="T14" fmla="*/ 310940 w 484"/>
              <a:gd name="T15" fmla="*/ 380502 h 606"/>
              <a:gd name="T16" fmla="*/ 310940 w 484"/>
              <a:gd name="T17" fmla="*/ 347757 h 606"/>
              <a:gd name="T18" fmla="*/ 291260 w 484"/>
              <a:gd name="T19" fmla="*/ 328110 h 606"/>
              <a:gd name="T20" fmla="*/ 274205 w 484"/>
              <a:gd name="T21" fmla="*/ 339898 h 606"/>
              <a:gd name="T22" fmla="*/ 251901 w 484"/>
              <a:gd name="T23" fmla="*/ 362165 h 606"/>
              <a:gd name="T24" fmla="*/ 143006 w 484"/>
              <a:gd name="T25" fmla="*/ 231838 h 606"/>
              <a:gd name="T26" fmla="*/ 150222 w 484"/>
              <a:gd name="T27" fmla="*/ 220050 h 606"/>
              <a:gd name="T28" fmla="*/ 135790 w 484"/>
              <a:gd name="T29" fmla="*/ 209571 h 606"/>
              <a:gd name="T30" fmla="*/ 135790 w 484"/>
              <a:gd name="T31" fmla="*/ 214155 h 606"/>
              <a:gd name="T32" fmla="*/ 161374 w 484"/>
              <a:gd name="T33" fmla="*/ 276372 h 606"/>
              <a:gd name="T34" fmla="*/ 194830 w 484"/>
              <a:gd name="T35" fmla="*/ 238387 h 606"/>
              <a:gd name="T36" fmla="*/ 194174 w 484"/>
              <a:gd name="T37" fmla="*/ 233803 h 606"/>
              <a:gd name="T38" fmla="*/ 146942 w 484"/>
              <a:gd name="T39" fmla="*/ 237077 h 606"/>
              <a:gd name="T40" fmla="*/ 146942 w 484"/>
              <a:gd name="T41" fmla="*/ 241007 h 606"/>
              <a:gd name="T42" fmla="*/ 161374 w 484"/>
              <a:gd name="T43" fmla="*/ 276372 h 606"/>
              <a:gd name="T44" fmla="*/ 281420 w 484"/>
              <a:gd name="T45" fmla="*/ 322870 h 606"/>
              <a:gd name="T46" fmla="*/ 281420 w 484"/>
              <a:gd name="T47" fmla="*/ 318941 h 606"/>
              <a:gd name="T48" fmla="*/ 258461 w 484"/>
              <a:gd name="T49" fmla="*/ 295364 h 606"/>
              <a:gd name="T50" fmla="*/ 167934 w 484"/>
              <a:gd name="T51" fmla="*/ 278336 h 606"/>
              <a:gd name="T52" fmla="*/ 167934 w 484"/>
              <a:gd name="T53" fmla="*/ 282921 h 606"/>
              <a:gd name="T54" fmla="*/ 232221 w 484"/>
              <a:gd name="T55" fmla="*/ 347102 h 606"/>
              <a:gd name="T56" fmla="*/ 259117 w 484"/>
              <a:gd name="T57" fmla="*/ 345792 h 606"/>
              <a:gd name="T58" fmla="*/ 13120 w 484"/>
              <a:gd name="T59" fmla="*/ 98236 h 606"/>
              <a:gd name="T60" fmla="*/ 58383 w 484"/>
              <a:gd name="T61" fmla="*/ 99546 h 606"/>
              <a:gd name="T62" fmla="*/ 92495 w 484"/>
              <a:gd name="T63" fmla="*/ 65491 h 606"/>
              <a:gd name="T64" fmla="*/ 92495 w 484"/>
              <a:gd name="T65" fmla="*/ 60907 h 606"/>
              <a:gd name="T66" fmla="*/ 251245 w 484"/>
              <a:gd name="T67" fmla="*/ 18337 h 606"/>
              <a:gd name="T68" fmla="*/ 258461 w 484"/>
              <a:gd name="T69" fmla="*/ 276372 h 606"/>
              <a:gd name="T70" fmla="*/ 271581 w 484"/>
              <a:gd name="T71" fmla="*/ 294054 h 606"/>
              <a:gd name="T72" fmla="*/ 271581 w 484"/>
              <a:gd name="T73" fmla="*/ 25541 h 606"/>
              <a:gd name="T74" fmla="*/ 251245 w 484"/>
              <a:gd name="T75" fmla="*/ 0 h 606"/>
              <a:gd name="T76" fmla="*/ 79375 w 484"/>
              <a:gd name="T77" fmla="*/ 1310 h 606"/>
              <a:gd name="T78" fmla="*/ 0 w 484"/>
              <a:gd name="T79" fmla="*/ 80554 h 606"/>
              <a:gd name="T80" fmla="*/ 0 w 484"/>
              <a:gd name="T81" fmla="*/ 322215 h 606"/>
              <a:gd name="T82" fmla="*/ 20336 w 484"/>
              <a:gd name="T83" fmla="*/ 347102 h 606"/>
              <a:gd name="T84" fmla="*/ 209261 w 484"/>
              <a:gd name="T85" fmla="*/ 343172 h 606"/>
              <a:gd name="T86" fmla="*/ 200077 w 484"/>
              <a:gd name="T87" fmla="*/ 329419 h 606"/>
              <a:gd name="T88" fmla="*/ 13120 w 484"/>
              <a:gd name="T89" fmla="*/ 322215 h 606"/>
              <a:gd name="T90" fmla="*/ 13120 w 484"/>
              <a:gd name="T91" fmla="*/ 98236 h 606"/>
              <a:gd name="T92" fmla="*/ 102335 w 484"/>
              <a:gd name="T93" fmla="*/ 210881 h 606"/>
              <a:gd name="T94" fmla="*/ 102335 w 484"/>
              <a:gd name="T95" fmla="*/ 197128 h 606"/>
              <a:gd name="T96" fmla="*/ 53791 w 484"/>
              <a:gd name="T97" fmla="*/ 192543 h 606"/>
              <a:gd name="T98" fmla="*/ 53791 w 484"/>
              <a:gd name="T99" fmla="*/ 206296 h 606"/>
              <a:gd name="T100" fmla="*/ 53791 w 484"/>
              <a:gd name="T101" fmla="*/ 178135 h 606"/>
              <a:gd name="T102" fmla="*/ 217133 w 484"/>
              <a:gd name="T103" fmla="*/ 182720 h 606"/>
              <a:gd name="T104" fmla="*/ 217133 w 484"/>
              <a:gd name="T105" fmla="*/ 168967 h 606"/>
              <a:gd name="T106" fmla="*/ 53791 w 484"/>
              <a:gd name="T107" fmla="*/ 165037 h 606"/>
              <a:gd name="T108" fmla="*/ 53791 w 484"/>
              <a:gd name="T109" fmla="*/ 178135 h 606"/>
              <a:gd name="T110" fmla="*/ 53791 w 484"/>
              <a:gd name="T111" fmla="*/ 154559 h 606"/>
              <a:gd name="T112" fmla="*/ 217133 w 484"/>
              <a:gd name="T113" fmla="*/ 149974 h 606"/>
              <a:gd name="T114" fmla="*/ 217133 w 484"/>
              <a:gd name="T115" fmla="*/ 136876 h 606"/>
              <a:gd name="T116" fmla="*/ 53791 w 484"/>
              <a:gd name="T117" fmla="*/ 141460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0" name="Freeform 15"/>
          <p:cNvSpPr>
            <a:spLocks noEditPoints="1"/>
          </p:cNvSpPr>
          <p:nvPr/>
        </p:nvSpPr>
        <p:spPr bwMode="auto">
          <a:xfrm>
            <a:off x="3573463" y="4176713"/>
            <a:ext cx="373062" cy="396875"/>
          </a:xfrm>
          <a:custGeom>
            <a:avLst/>
            <a:gdLst>
              <a:gd name="T0" fmla="*/ 112313 w 568"/>
              <a:gd name="T1" fmla="*/ 60252 h 606"/>
              <a:gd name="T2" fmla="*/ 244329 w 568"/>
              <a:gd name="T3" fmla="*/ 43879 h 606"/>
              <a:gd name="T4" fmla="*/ 197040 w 568"/>
              <a:gd name="T5" fmla="*/ 26851 h 606"/>
              <a:gd name="T6" fmla="*/ 142525 w 568"/>
              <a:gd name="T7" fmla="*/ 26851 h 606"/>
              <a:gd name="T8" fmla="*/ 95236 w 568"/>
              <a:gd name="T9" fmla="*/ 43879 h 606"/>
              <a:gd name="T10" fmla="*/ 307382 w 568"/>
              <a:gd name="T11" fmla="*/ 343827 h 606"/>
              <a:gd name="T12" fmla="*/ 311980 w 568"/>
              <a:gd name="T13" fmla="*/ 332039 h 606"/>
              <a:gd name="T14" fmla="*/ 290962 w 568"/>
              <a:gd name="T15" fmla="*/ 257379 h 606"/>
              <a:gd name="T16" fmla="*/ 277169 w 568"/>
              <a:gd name="T17" fmla="*/ 257379 h 606"/>
              <a:gd name="T18" fmla="*/ 277169 w 568"/>
              <a:gd name="T19" fmla="*/ 315011 h 606"/>
              <a:gd name="T20" fmla="*/ 277169 w 568"/>
              <a:gd name="T21" fmla="*/ 316321 h 606"/>
              <a:gd name="T22" fmla="*/ 277826 w 568"/>
              <a:gd name="T23" fmla="*/ 316976 h 606"/>
              <a:gd name="T24" fmla="*/ 279140 w 568"/>
              <a:gd name="T25" fmla="*/ 318286 h 606"/>
              <a:gd name="T26" fmla="*/ 355328 w 568"/>
              <a:gd name="T27" fmla="*/ 261964 h 606"/>
              <a:gd name="T28" fmla="*/ 283737 w 568"/>
              <a:gd name="T29" fmla="*/ 223979 h 606"/>
              <a:gd name="T30" fmla="*/ 267317 w 568"/>
              <a:gd name="T31" fmla="*/ 395565 h 606"/>
              <a:gd name="T32" fmla="*/ 369121 w 568"/>
              <a:gd name="T33" fmla="*/ 326800 h 606"/>
              <a:gd name="T34" fmla="*/ 355985 w 568"/>
              <a:gd name="T35" fmla="*/ 324180 h 606"/>
              <a:gd name="T36" fmla="*/ 283737 w 568"/>
              <a:gd name="T37" fmla="*/ 383777 h 606"/>
              <a:gd name="T38" fmla="*/ 212146 w 568"/>
              <a:gd name="T39" fmla="*/ 296674 h 606"/>
              <a:gd name="T40" fmla="*/ 297530 w 568"/>
              <a:gd name="T41" fmla="*/ 239042 h 606"/>
              <a:gd name="T42" fmla="*/ 355985 w 568"/>
              <a:gd name="T43" fmla="*/ 324180 h 606"/>
              <a:gd name="T44" fmla="*/ 124792 w 568"/>
              <a:gd name="T45" fmla="*/ 323525 h 606"/>
              <a:gd name="T46" fmla="*/ 213460 w 568"/>
              <a:gd name="T47" fmla="*/ 235767 h 606"/>
              <a:gd name="T48" fmla="*/ 231850 w 568"/>
              <a:gd name="T49" fmla="*/ 222014 h 606"/>
              <a:gd name="T50" fmla="*/ 322488 w 568"/>
              <a:gd name="T51" fmla="*/ 134256 h 606"/>
              <a:gd name="T52" fmla="*/ 325772 w 568"/>
              <a:gd name="T53" fmla="*/ 216775 h 606"/>
              <a:gd name="T54" fmla="*/ 340222 w 568"/>
              <a:gd name="T55" fmla="*/ 222014 h 606"/>
              <a:gd name="T56" fmla="*/ 340222 w 568"/>
              <a:gd name="T57" fmla="*/ 91032 h 606"/>
              <a:gd name="T58" fmla="*/ 17734 w 568"/>
              <a:gd name="T59" fmla="*/ 73350 h 606"/>
              <a:gd name="T60" fmla="*/ 0 w 568"/>
              <a:gd name="T61" fmla="*/ 138186 h 606"/>
              <a:gd name="T62" fmla="*/ 0 w 568"/>
              <a:gd name="T63" fmla="*/ 235767 h 606"/>
              <a:gd name="T64" fmla="*/ 0 w 568"/>
              <a:gd name="T65" fmla="*/ 330074 h 606"/>
              <a:gd name="T66" fmla="*/ 187845 w 568"/>
              <a:gd name="T67" fmla="*/ 347757 h 606"/>
              <a:gd name="T68" fmla="*/ 13793 w 568"/>
              <a:gd name="T69" fmla="*/ 138186 h 606"/>
              <a:gd name="T70" fmla="*/ 17734 w 568"/>
              <a:gd name="T71" fmla="*/ 134256 h 606"/>
              <a:gd name="T72" fmla="*/ 110999 w 568"/>
              <a:gd name="T73" fmla="*/ 222014 h 606"/>
              <a:gd name="T74" fmla="*/ 13793 w 568"/>
              <a:gd name="T75" fmla="*/ 138186 h 606"/>
              <a:gd name="T76" fmla="*/ 110999 w 568"/>
              <a:gd name="T77" fmla="*/ 235767 h 606"/>
              <a:gd name="T78" fmla="*/ 17734 w 568"/>
              <a:gd name="T79" fmla="*/ 323525 h 606"/>
              <a:gd name="T80" fmla="*/ 13793 w 568"/>
              <a:gd name="T81" fmla="*/ 235767 h 606"/>
              <a:gd name="T82" fmla="*/ 124792 w 568"/>
              <a:gd name="T83" fmla="*/ 222014 h 606"/>
              <a:gd name="T84" fmla="*/ 124792 w 568"/>
              <a:gd name="T85" fmla="*/ 134256 h 606"/>
              <a:gd name="T86" fmla="*/ 218057 w 568"/>
              <a:gd name="T87" fmla="*/ 222014 h 606"/>
              <a:gd name="T88" fmla="*/ 224625 w 568"/>
              <a:gd name="T89" fmla="*/ 91032 h 606"/>
              <a:gd name="T90" fmla="*/ 237105 w 568"/>
              <a:gd name="T91" fmla="*/ 102821 h 606"/>
              <a:gd name="T92" fmla="*/ 212803 w 568"/>
              <a:gd name="T93" fmla="*/ 102821 h 606"/>
              <a:gd name="T94" fmla="*/ 118224 w 568"/>
              <a:gd name="T95" fmla="*/ 91032 h 606"/>
              <a:gd name="T96" fmla="*/ 130046 w 568"/>
              <a:gd name="T97" fmla="*/ 102821 h 606"/>
              <a:gd name="T98" fmla="*/ 105745 w 568"/>
              <a:gd name="T99" fmla="*/ 102821 h 6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1" name="Freeform 16"/>
          <p:cNvSpPr>
            <a:spLocks noEditPoints="1"/>
          </p:cNvSpPr>
          <p:nvPr/>
        </p:nvSpPr>
        <p:spPr bwMode="auto">
          <a:xfrm>
            <a:off x="817563" y="2390775"/>
            <a:ext cx="422275" cy="396875"/>
          </a:xfrm>
          <a:custGeom>
            <a:avLst/>
            <a:gdLst>
              <a:gd name="T0" fmla="*/ 13791 w 643"/>
              <a:gd name="T1" fmla="*/ 314604 h 603"/>
              <a:gd name="T2" fmla="*/ 301437 w 643"/>
              <a:gd name="T3" fmla="*/ 236282 h 603"/>
              <a:gd name="T4" fmla="*/ 275825 w 643"/>
              <a:gd name="T5" fmla="*/ 325135 h 603"/>
              <a:gd name="T6" fmla="*/ 267288 w 643"/>
              <a:gd name="T7" fmla="*/ 248129 h 603"/>
              <a:gd name="T8" fmla="*/ 267944 w 643"/>
              <a:gd name="T9" fmla="*/ 179022 h 603"/>
              <a:gd name="T10" fmla="*/ 260720 w 643"/>
              <a:gd name="T11" fmla="*/ 181654 h 603"/>
              <a:gd name="T12" fmla="*/ 265974 w 643"/>
              <a:gd name="T13" fmla="*/ 192185 h 603"/>
              <a:gd name="T14" fmla="*/ 272541 w 643"/>
              <a:gd name="T15" fmla="*/ 189552 h 603"/>
              <a:gd name="T16" fmla="*/ 233795 w 643"/>
              <a:gd name="T17" fmla="*/ 198767 h 603"/>
              <a:gd name="T18" fmla="*/ 236421 w 643"/>
              <a:gd name="T19" fmla="*/ 211930 h 603"/>
              <a:gd name="T20" fmla="*/ 241675 w 643"/>
              <a:gd name="T21" fmla="*/ 207323 h 603"/>
              <a:gd name="T22" fmla="*/ 212779 w 643"/>
              <a:gd name="T23" fmla="*/ 224435 h 603"/>
              <a:gd name="T24" fmla="*/ 209496 w 643"/>
              <a:gd name="T25" fmla="*/ 231017 h 603"/>
              <a:gd name="T26" fmla="*/ 220003 w 643"/>
              <a:gd name="T27" fmla="*/ 236282 h 603"/>
              <a:gd name="T28" fmla="*/ 223287 w 643"/>
              <a:gd name="T29" fmla="*/ 229700 h 603"/>
              <a:gd name="T30" fmla="*/ 200302 w 643"/>
              <a:gd name="T31" fmla="*/ 262609 h 603"/>
              <a:gd name="T32" fmla="*/ 211466 w 643"/>
              <a:gd name="T33" fmla="*/ 270507 h 603"/>
              <a:gd name="T34" fmla="*/ 212123 w 643"/>
              <a:gd name="T35" fmla="*/ 263267 h 603"/>
              <a:gd name="T36" fmla="*/ 202272 w 643"/>
              <a:gd name="T37" fmla="*/ 296175 h 603"/>
              <a:gd name="T38" fmla="*/ 204242 w 643"/>
              <a:gd name="T39" fmla="*/ 303415 h 603"/>
              <a:gd name="T40" fmla="*/ 214749 w 643"/>
              <a:gd name="T41" fmla="*/ 299466 h 603"/>
              <a:gd name="T42" fmla="*/ 212779 w 643"/>
              <a:gd name="T43" fmla="*/ 292226 h 603"/>
              <a:gd name="T44" fmla="*/ 218033 w 643"/>
              <a:gd name="T45" fmla="*/ 333033 h 603"/>
              <a:gd name="T46" fmla="*/ 231824 w 643"/>
              <a:gd name="T47" fmla="*/ 331058 h 603"/>
              <a:gd name="T48" fmla="*/ 227227 w 643"/>
              <a:gd name="T49" fmla="*/ 325793 h 603"/>
              <a:gd name="T50" fmla="*/ 241019 w 643"/>
              <a:gd name="T51" fmla="*/ 356069 h 603"/>
              <a:gd name="T52" fmla="*/ 247586 w 643"/>
              <a:gd name="T53" fmla="*/ 360018 h 603"/>
              <a:gd name="T54" fmla="*/ 253496 w 643"/>
              <a:gd name="T55" fmla="*/ 350145 h 603"/>
              <a:gd name="T56" fmla="*/ 247586 w 643"/>
              <a:gd name="T57" fmla="*/ 346196 h 603"/>
              <a:gd name="T58" fmla="*/ 277795 w 643"/>
              <a:gd name="T59" fmla="*/ 372523 h 603"/>
              <a:gd name="T60" fmla="*/ 285019 w 643"/>
              <a:gd name="T61" fmla="*/ 373839 h 603"/>
              <a:gd name="T62" fmla="*/ 280422 w 643"/>
              <a:gd name="T63" fmla="*/ 361334 h 603"/>
              <a:gd name="T64" fmla="*/ 309975 w 643"/>
              <a:gd name="T65" fmla="*/ 374497 h 603"/>
              <a:gd name="T66" fmla="*/ 317856 w 643"/>
              <a:gd name="T67" fmla="*/ 373839 h 603"/>
              <a:gd name="T68" fmla="*/ 317199 w 643"/>
              <a:gd name="T69" fmla="*/ 361992 h 603"/>
              <a:gd name="T70" fmla="*/ 309975 w 643"/>
              <a:gd name="T71" fmla="*/ 363308 h 603"/>
              <a:gd name="T72" fmla="*/ 348065 w 643"/>
              <a:gd name="T73" fmla="*/ 363308 h 603"/>
              <a:gd name="T74" fmla="*/ 354632 w 643"/>
              <a:gd name="T75" fmla="*/ 358701 h 603"/>
              <a:gd name="T76" fmla="*/ 344125 w 643"/>
              <a:gd name="T77" fmla="*/ 352120 h 603"/>
              <a:gd name="T78" fmla="*/ 374334 w 643"/>
              <a:gd name="T79" fmla="*/ 342905 h 603"/>
              <a:gd name="T80" fmla="*/ 378931 w 643"/>
              <a:gd name="T81" fmla="*/ 336982 h 603"/>
              <a:gd name="T82" fmla="*/ 371050 w 643"/>
              <a:gd name="T83" fmla="*/ 328426 h 603"/>
              <a:gd name="T84" fmla="*/ 367110 w 643"/>
              <a:gd name="T85" fmla="*/ 333691 h 603"/>
              <a:gd name="T86" fmla="*/ 394692 w 643"/>
              <a:gd name="T87" fmla="*/ 308681 h 603"/>
              <a:gd name="T88" fmla="*/ 397319 w 643"/>
              <a:gd name="T89" fmla="*/ 300783 h 603"/>
              <a:gd name="T90" fmla="*/ 384842 w 643"/>
              <a:gd name="T91" fmla="*/ 302099 h 603"/>
              <a:gd name="T92" fmla="*/ 400603 w 643"/>
              <a:gd name="T93" fmla="*/ 275772 h 603"/>
              <a:gd name="T94" fmla="*/ 400603 w 643"/>
              <a:gd name="T95" fmla="*/ 268532 h 603"/>
              <a:gd name="T96" fmla="*/ 388782 w 643"/>
              <a:gd name="T97" fmla="*/ 267216 h 603"/>
              <a:gd name="T98" fmla="*/ 389439 w 643"/>
              <a:gd name="T99" fmla="*/ 274456 h 603"/>
              <a:gd name="T100" fmla="*/ 393379 w 643"/>
              <a:gd name="T101" fmla="*/ 235624 h 603"/>
              <a:gd name="T102" fmla="*/ 390095 w 643"/>
              <a:gd name="T103" fmla="*/ 228384 h 603"/>
              <a:gd name="T104" fmla="*/ 381558 w 643"/>
              <a:gd name="T105" fmla="*/ 238915 h 603"/>
              <a:gd name="T106" fmla="*/ 376304 w 643"/>
              <a:gd name="T107" fmla="*/ 207981 h 603"/>
              <a:gd name="T108" fmla="*/ 371050 w 643"/>
              <a:gd name="T109" fmla="*/ 202716 h 603"/>
              <a:gd name="T110" fmla="*/ 361199 w 643"/>
              <a:gd name="T111" fmla="*/ 209297 h 603"/>
              <a:gd name="T112" fmla="*/ 365797 w 643"/>
              <a:gd name="T113" fmla="*/ 214563 h 603"/>
              <a:gd name="T114" fmla="*/ 344125 w 643"/>
              <a:gd name="T115" fmla="*/ 183629 h 603"/>
              <a:gd name="T116" fmla="*/ 336901 w 643"/>
              <a:gd name="T117" fmla="*/ 180338 h 603"/>
              <a:gd name="T118" fmla="*/ 336901 w 643"/>
              <a:gd name="T119" fmla="*/ 192843 h 603"/>
              <a:gd name="T120" fmla="*/ 300124 w 643"/>
              <a:gd name="T121" fmla="*/ 152037 h 603"/>
              <a:gd name="T122" fmla="*/ 235108 w 643"/>
              <a:gd name="T123" fmla="*/ 5924 h 603"/>
              <a:gd name="T124" fmla="*/ 19702 w 643"/>
              <a:gd name="T125" fmla="*/ 100700 h 6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401" y="294"/>
                </a:lnTo>
                <a:lnTo>
                  <a:pt x="401" y="293"/>
                </a:lnTo>
                <a:lnTo>
                  <a:pt x="402" y="293"/>
                </a:lnTo>
                <a:lnTo>
                  <a:pt x="403" y="293"/>
                </a:lnTo>
                <a:lnTo>
                  <a:pt x="404" y="292"/>
                </a:lnTo>
                <a:lnTo>
                  <a:pt x="405" y="292"/>
                </a:lnTo>
                <a:lnTo>
                  <a:pt x="406"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5" y="303"/>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19"/>
                </a:lnTo>
                <a:lnTo>
                  <a:pt x="364" y="319"/>
                </a:lnTo>
                <a:lnTo>
                  <a:pt x="364" y="318"/>
                </a:lnTo>
                <a:lnTo>
                  <a:pt x="365" y="318"/>
                </a:lnTo>
                <a:lnTo>
                  <a:pt x="365" y="317"/>
                </a:lnTo>
                <a:lnTo>
                  <a:pt x="366" y="317"/>
                </a:lnTo>
                <a:lnTo>
                  <a:pt x="367" y="316"/>
                </a:lnTo>
                <a:lnTo>
                  <a:pt x="368" y="315"/>
                </a:lnTo>
                <a:lnTo>
                  <a:pt x="368" y="314"/>
                </a:lnTo>
                <a:lnTo>
                  <a:pt x="369" y="314"/>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33" y="363"/>
                </a:lnTo>
                <a:lnTo>
                  <a:pt x="333" y="362"/>
                </a:lnTo>
                <a:lnTo>
                  <a:pt x="334" y="361"/>
                </a:lnTo>
                <a:lnTo>
                  <a:pt x="334" y="360"/>
                </a:lnTo>
                <a:lnTo>
                  <a:pt x="335" y="359"/>
                </a:lnTo>
                <a:lnTo>
                  <a:pt x="335" y="358"/>
                </a:lnTo>
                <a:lnTo>
                  <a:pt x="335" y="357"/>
                </a:lnTo>
                <a:lnTo>
                  <a:pt x="336" y="357"/>
                </a:lnTo>
                <a:lnTo>
                  <a:pt x="336" y="356"/>
                </a:lnTo>
                <a:lnTo>
                  <a:pt x="336" y="355"/>
                </a:lnTo>
                <a:lnTo>
                  <a:pt x="337" y="354"/>
                </a:lnTo>
                <a:lnTo>
                  <a:pt x="338" y="353"/>
                </a:lnTo>
                <a:lnTo>
                  <a:pt x="338" y="352"/>
                </a:lnTo>
                <a:lnTo>
                  <a:pt x="339" y="351"/>
                </a:lnTo>
                <a:lnTo>
                  <a:pt x="339" y="350"/>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22" y="411"/>
                </a:lnTo>
                <a:lnTo>
                  <a:pt x="322" y="410"/>
                </a:lnTo>
                <a:lnTo>
                  <a:pt x="322" y="409"/>
                </a:lnTo>
                <a:lnTo>
                  <a:pt x="322" y="408"/>
                </a:lnTo>
                <a:lnTo>
                  <a:pt x="322" y="407"/>
                </a:lnTo>
                <a:lnTo>
                  <a:pt x="322" y="406"/>
                </a:lnTo>
                <a:lnTo>
                  <a:pt x="322" y="405"/>
                </a:lnTo>
                <a:lnTo>
                  <a:pt x="322" y="404"/>
                </a:lnTo>
                <a:lnTo>
                  <a:pt x="322" y="403"/>
                </a:lnTo>
                <a:lnTo>
                  <a:pt x="322" y="402"/>
                </a:lnTo>
                <a:lnTo>
                  <a:pt x="323" y="401"/>
                </a:lnTo>
                <a:lnTo>
                  <a:pt x="323" y="400"/>
                </a:lnTo>
                <a:lnTo>
                  <a:pt x="323" y="399"/>
                </a:lnTo>
                <a:lnTo>
                  <a:pt x="323" y="398"/>
                </a:lnTo>
                <a:lnTo>
                  <a:pt x="323" y="397"/>
                </a:lnTo>
                <a:lnTo>
                  <a:pt x="323" y="396"/>
                </a:lnTo>
                <a:lnTo>
                  <a:pt x="323" y="395"/>
                </a:lnTo>
                <a:lnTo>
                  <a:pt x="306" y="392"/>
                </a:lnTo>
                <a:close/>
                <a:moveTo>
                  <a:pt x="307" y="447"/>
                </a:moveTo>
                <a:lnTo>
                  <a:pt x="307" y="447"/>
                </a:lnTo>
                <a:lnTo>
                  <a:pt x="307" y="448"/>
                </a:lnTo>
                <a:lnTo>
                  <a:pt x="307" y="449"/>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5"/>
                </a:lnTo>
                <a:lnTo>
                  <a:pt x="327" y="454"/>
                </a:lnTo>
                <a:lnTo>
                  <a:pt x="327" y="453"/>
                </a:lnTo>
                <a:lnTo>
                  <a:pt x="326" y="452"/>
                </a:lnTo>
                <a:lnTo>
                  <a:pt x="326" y="451"/>
                </a:lnTo>
                <a:lnTo>
                  <a:pt x="326" y="450"/>
                </a:lnTo>
                <a:lnTo>
                  <a:pt x="325" y="449"/>
                </a:lnTo>
                <a:lnTo>
                  <a:pt x="325" y="448"/>
                </a:lnTo>
                <a:lnTo>
                  <a:pt x="325" y="447"/>
                </a:lnTo>
                <a:lnTo>
                  <a:pt x="325" y="446"/>
                </a:lnTo>
                <a:lnTo>
                  <a:pt x="325" y="445"/>
                </a:lnTo>
                <a:lnTo>
                  <a:pt x="324" y="444"/>
                </a:lnTo>
                <a:lnTo>
                  <a:pt x="307" y="447"/>
                </a:lnTo>
                <a:close/>
                <a:moveTo>
                  <a:pt x="328" y="499"/>
                </a:move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1" y="501"/>
                </a:lnTo>
                <a:lnTo>
                  <a:pt x="350" y="500"/>
                </a:lnTo>
                <a:lnTo>
                  <a:pt x="350" y="499"/>
                </a:lnTo>
                <a:lnTo>
                  <a:pt x="349" y="499"/>
                </a:lnTo>
                <a:lnTo>
                  <a:pt x="349" y="498"/>
                </a:lnTo>
                <a:lnTo>
                  <a:pt x="348" y="497"/>
                </a:lnTo>
                <a:lnTo>
                  <a:pt x="347" y="496"/>
                </a:lnTo>
                <a:lnTo>
                  <a:pt x="347" y="495"/>
                </a:lnTo>
                <a:lnTo>
                  <a:pt x="346" y="495"/>
                </a:lnTo>
                <a:lnTo>
                  <a:pt x="346" y="494"/>
                </a:lnTo>
                <a:lnTo>
                  <a:pt x="345" y="493"/>
                </a:lnTo>
                <a:lnTo>
                  <a:pt x="344" y="492"/>
                </a:lnTo>
                <a:lnTo>
                  <a:pt x="344" y="491"/>
                </a:lnTo>
                <a:lnTo>
                  <a:pt x="343" y="491"/>
                </a:lnTo>
                <a:lnTo>
                  <a:pt x="343" y="490"/>
                </a:lnTo>
                <a:lnTo>
                  <a:pt x="328" y="499"/>
                </a:lnTo>
                <a:close/>
                <a:moveTo>
                  <a:pt x="366" y="540"/>
                </a:moveTo>
                <a:lnTo>
                  <a:pt x="366" y="540"/>
                </a:lnTo>
                <a:lnTo>
                  <a:pt x="367" y="541"/>
                </a:lnTo>
                <a:lnTo>
                  <a:pt x="368" y="541"/>
                </a:lnTo>
                <a:lnTo>
                  <a:pt x="369" y="542"/>
                </a:lnTo>
                <a:lnTo>
                  <a:pt x="370" y="543"/>
                </a:lnTo>
                <a:lnTo>
                  <a:pt x="371" y="543"/>
                </a:lnTo>
                <a:lnTo>
                  <a:pt x="372" y="544"/>
                </a:lnTo>
                <a:lnTo>
                  <a:pt x="373" y="545"/>
                </a:lnTo>
                <a:lnTo>
                  <a:pt x="374" y="545"/>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0" y="528"/>
                </a:lnTo>
                <a:lnTo>
                  <a:pt x="379" y="528"/>
                </a:lnTo>
                <a:lnTo>
                  <a:pt x="379" y="527"/>
                </a:lnTo>
                <a:lnTo>
                  <a:pt x="378" y="527"/>
                </a:lnTo>
                <a:lnTo>
                  <a:pt x="377" y="526"/>
                </a:lnTo>
                <a:lnTo>
                  <a:pt x="376" y="526"/>
                </a:lnTo>
                <a:lnTo>
                  <a:pt x="366" y="540"/>
                </a:lnTo>
                <a:close/>
                <a:moveTo>
                  <a:pt x="416" y="564"/>
                </a:move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7" y="551"/>
                </a:lnTo>
                <a:lnTo>
                  <a:pt x="436" y="551"/>
                </a:lnTo>
                <a:lnTo>
                  <a:pt x="435" y="551"/>
                </a:lnTo>
                <a:lnTo>
                  <a:pt x="434" y="550"/>
                </a:lnTo>
                <a:lnTo>
                  <a:pt x="433" y="550"/>
                </a:lnTo>
                <a:lnTo>
                  <a:pt x="432" y="550"/>
                </a:lnTo>
                <a:lnTo>
                  <a:pt x="431" y="550"/>
                </a:lnTo>
                <a:lnTo>
                  <a:pt x="430" y="550"/>
                </a:lnTo>
                <a:lnTo>
                  <a:pt x="429" y="549"/>
                </a:lnTo>
                <a:lnTo>
                  <a:pt x="428" y="549"/>
                </a:lnTo>
                <a:lnTo>
                  <a:pt x="427" y="549"/>
                </a:lnTo>
                <a:lnTo>
                  <a:pt x="426" y="549"/>
                </a:lnTo>
                <a:lnTo>
                  <a:pt x="425" y="549"/>
                </a:lnTo>
                <a:lnTo>
                  <a:pt x="424" y="548"/>
                </a:lnTo>
                <a:lnTo>
                  <a:pt x="423"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86" y="549"/>
                </a:lnTo>
                <a:lnTo>
                  <a:pt x="485" y="549"/>
                </a:lnTo>
                <a:lnTo>
                  <a:pt x="484" y="550"/>
                </a:lnTo>
                <a:lnTo>
                  <a:pt x="483" y="550"/>
                </a:lnTo>
                <a:lnTo>
                  <a:pt x="482" y="550"/>
                </a:lnTo>
                <a:lnTo>
                  <a:pt x="481" y="550"/>
                </a:lnTo>
                <a:lnTo>
                  <a:pt x="480" y="550"/>
                </a:lnTo>
                <a:lnTo>
                  <a:pt x="479" y="551"/>
                </a:lnTo>
                <a:lnTo>
                  <a:pt x="478" y="551"/>
                </a:lnTo>
                <a:lnTo>
                  <a:pt x="477" y="551"/>
                </a:lnTo>
                <a:lnTo>
                  <a:pt x="476" y="551"/>
                </a:lnTo>
                <a:lnTo>
                  <a:pt x="475" y="551"/>
                </a:lnTo>
                <a:lnTo>
                  <a:pt x="474" y="551"/>
                </a:lnTo>
                <a:lnTo>
                  <a:pt x="473" y="552"/>
                </a:lnTo>
                <a:lnTo>
                  <a:pt x="472" y="552"/>
                </a:lnTo>
                <a:lnTo>
                  <a:pt x="471" y="552"/>
                </a:lnTo>
                <a:lnTo>
                  <a:pt x="470" y="552"/>
                </a:lnTo>
                <a:lnTo>
                  <a:pt x="471" y="569"/>
                </a:lnTo>
                <a:close/>
                <a:moveTo>
                  <a:pt x="525" y="554"/>
                </a:moveTo>
                <a:lnTo>
                  <a:pt x="525" y="554"/>
                </a:lnTo>
                <a:lnTo>
                  <a:pt x="526" y="554"/>
                </a:lnTo>
                <a:lnTo>
                  <a:pt x="527" y="553"/>
                </a:lnTo>
                <a:lnTo>
                  <a:pt x="528" y="553"/>
                </a:lnTo>
                <a:lnTo>
                  <a:pt x="528" y="552"/>
                </a:lnTo>
                <a:lnTo>
                  <a:pt x="529" y="552"/>
                </a:lnTo>
                <a:lnTo>
                  <a:pt x="530" y="552"/>
                </a:lnTo>
                <a:lnTo>
                  <a:pt x="531" y="551"/>
                </a:lnTo>
                <a:lnTo>
                  <a:pt x="532" y="551"/>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6" y="534"/>
                </a:lnTo>
                <a:lnTo>
                  <a:pt x="525" y="534"/>
                </a:lnTo>
                <a:lnTo>
                  <a:pt x="524" y="535"/>
                </a:lnTo>
                <a:lnTo>
                  <a:pt x="523" y="535"/>
                </a:lnTo>
                <a:lnTo>
                  <a:pt x="522" y="536"/>
                </a:lnTo>
                <a:lnTo>
                  <a:pt x="521" y="536"/>
                </a:lnTo>
                <a:lnTo>
                  <a:pt x="520" y="537"/>
                </a:lnTo>
                <a:lnTo>
                  <a:pt x="519" y="538"/>
                </a:lnTo>
                <a:lnTo>
                  <a:pt x="518" y="538"/>
                </a:lnTo>
                <a:lnTo>
                  <a:pt x="517" y="538"/>
                </a:lnTo>
                <a:lnTo>
                  <a:pt x="525" y="554"/>
                </a:lnTo>
                <a:close/>
                <a:moveTo>
                  <a:pt x="570" y="521"/>
                </a:moveTo>
                <a:lnTo>
                  <a:pt x="570" y="521"/>
                </a:lnTo>
                <a:lnTo>
                  <a:pt x="570" y="520"/>
                </a:lnTo>
                <a:lnTo>
                  <a:pt x="571" y="519"/>
                </a:lnTo>
                <a:lnTo>
                  <a:pt x="572" y="518"/>
                </a:lnTo>
                <a:lnTo>
                  <a:pt x="573" y="517"/>
                </a:lnTo>
                <a:lnTo>
                  <a:pt x="574" y="516"/>
                </a:lnTo>
                <a:lnTo>
                  <a:pt x="575" y="515"/>
                </a:lnTo>
                <a:lnTo>
                  <a:pt x="575" y="514"/>
                </a:lnTo>
                <a:lnTo>
                  <a:pt x="576" y="514"/>
                </a:lnTo>
                <a:lnTo>
                  <a:pt x="576" y="513"/>
                </a:lnTo>
                <a:lnTo>
                  <a:pt x="577" y="512"/>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4" y="500"/>
                </a:lnTo>
                <a:lnTo>
                  <a:pt x="564" y="501"/>
                </a:lnTo>
                <a:lnTo>
                  <a:pt x="563" y="501"/>
                </a:lnTo>
                <a:lnTo>
                  <a:pt x="563" y="502"/>
                </a:lnTo>
                <a:lnTo>
                  <a:pt x="562" y="502"/>
                </a:lnTo>
                <a:lnTo>
                  <a:pt x="562" y="503"/>
                </a:lnTo>
                <a:lnTo>
                  <a:pt x="561" y="504"/>
                </a:lnTo>
                <a:lnTo>
                  <a:pt x="560" y="505"/>
                </a:lnTo>
                <a:lnTo>
                  <a:pt x="560" y="506"/>
                </a:lnTo>
                <a:lnTo>
                  <a:pt x="559" y="506"/>
                </a:lnTo>
                <a:lnTo>
                  <a:pt x="559" y="507"/>
                </a:lnTo>
                <a:lnTo>
                  <a:pt x="558" y="507"/>
                </a:lnTo>
                <a:lnTo>
                  <a:pt x="557" y="508"/>
                </a:lnTo>
                <a:lnTo>
                  <a:pt x="557" y="509"/>
                </a:lnTo>
                <a:lnTo>
                  <a:pt x="570" y="521"/>
                </a:lnTo>
                <a:close/>
                <a:moveTo>
                  <a:pt x="599" y="474"/>
                </a:moveTo>
                <a:lnTo>
                  <a:pt x="599" y="474"/>
                </a:lnTo>
                <a:lnTo>
                  <a:pt x="600" y="473"/>
                </a:lnTo>
                <a:lnTo>
                  <a:pt x="600" y="472"/>
                </a:lnTo>
                <a:lnTo>
                  <a:pt x="600" y="471"/>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0"/>
                </a:lnTo>
                <a:lnTo>
                  <a:pt x="604" y="459"/>
                </a:lnTo>
                <a:lnTo>
                  <a:pt x="605" y="458"/>
                </a:lnTo>
                <a:lnTo>
                  <a:pt x="605" y="457"/>
                </a:lnTo>
                <a:lnTo>
                  <a:pt x="605" y="456"/>
                </a:lnTo>
                <a:lnTo>
                  <a:pt x="588" y="452"/>
                </a:lnTo>
                <a:lnTo>
                  <a:pt x="588" y="453"/>
                </a:lnTo>
                <a:lnTo>
                  <a:pt x="588" y="454"/>
                </a:lnTo>
                <a:lnTo>
                  <a:pt x="587" y="455"/>
                </a:lnTo>
                <a:lnTo>
                  <a:pt x="587" y="456"/>
                </a:lnTo>
                <a:lnTo>
                  <a:pt x="587" y="457"/>
                </a:lnTo>
                <a:lnTo>
                  <a:pt x="586" y="458"/>
                </a:lnTo>
                <a:lnTo>
                  <a:pt x="586" y="459"/>
                </a:lnTo>
                <a:lnTo>
                  <a:pt x="586" y="460"/>
                </a:lnTo>
                <a:lnTo>
                  <a:pt x="585" y="461"/>
                </a:lnTo>
                <a:lnTo>
                  <a:pt x="585" y="462"/>
                </a:lnTo>
                <a:lnTo>
                  <a:pt x="585" y="463"/>
                </a:lnTo>
                <a:lnTo>
                  <a:pt x="584" y="463"/>
                </a:lnTo>
                <a:lnTo>
                  <a:pt x="584" y="464"/>
                </a:lnTo>
                <a:lnTo>
                  <a:pt x="584" y="465"/>
                </a:lnTo>
                <a:lnTo>
                  <a:pt x="584" y="466"/>
                </a:lnTo>
                <a:lnTo>
                  <a:pt x="583" y="467"/>
                </a:lnTo>
                <a:lnTo>
                  <a:pt x="599" y="474"/>
                </a:lnTo>
                <a:close/>
                <a:moveTo>
                  <a:pt x="610" y="419"/>
                </a:move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7"/>
                </a:lnTo>
                <a:lnTo>
                  <a:pt x="592" y="408"/>
                </a:lnTo>
                <a:lnTo>
                  <a:pt x="592" y="409"/>
                </a:lnTo>
                <a:lnTo>
                  <a:pt x="592" y="410"/>
                </a:lnTo>
                <a:lnTo>
                  <a:pt x="593" y="411"/>
                </a:lnTo>
                <a:lnTo>
                  <a:pt x="593" y="412"/>
                </a:lnTo>
                <a:lnTo>
                  <a:pt x="593" y="413"/>
                </a:lnTo>
                <a:lnTo>
                  <a:pt x="593" y="414"/>
                </a:lnTo>
                <a:lnTo>
                  <a:pt x="593" y="415"/>
                </a:lnTo>
                <a:lnTo>
                  <a:pt x="593" y="416"/>
                </a:lnTo>
                <a:lnTo>
                  <a:pt x="593" y="417"/>
                </a:lnTo>
                <a:lnTo>
                  <a:pt x="593" y="418"/>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7" y="355"/>
                </a:lnTo>
                <a:lnTo>
                  <a:pt x="597" y="354"/>
                </a:lnTo>
                <a:lnTo>
                  <a:pt x="596" y="353"/>
                </a:lnTo>
                <a:lnTo>
                  <a:pt x="596" y="352"/>
                </a:lnTo>
                <a:lnTo>
                  <a:pt x="596" y="351"/>
                </a:lnTo>
                <a:lnTo>
                  <a:pt x="595" y="350"/>
                </a:lnTo>
                <a:lnTo>
                  <a:pt x="594" y="349"/>
                </a:lnTo>
                <a:lnTo>
                  <a:pt x="594" y="348"/>
                </a:lnTo>
                <a:lnTo>
                  <a:pt x="594" y="347"/>
                </a:lnTo>
                <a:lnTo>
                  <a:pt x="593" y="347"/>
                </a:lnTo>
                <a:lnTo>
                  <a:pt x="578" y="355"/>
                </a:lnTo>
                <a:lnTo>
                  <a:pt x="578" y="356"/>
                </a:lnTo>
                <a:lnTo>
                  <a:pt x="579" y="357"/>
                </a:lnTo>
                <a:lnTo>
                  <a:pt x="579" y="358"/>
                </a:lnTo>
                <a:lnTo>
                  <a:pt x="580" y="359"/>
                </a:lnTo>
                <a:lnTo>
                  <a:pt x="580" y="360"/>
                </a:lnTo>
                <a:lnTo>
                  <a:pt x="581" y="361"/>
                </a:lnTo>
                <a:lnTo>
                  <a:pt x="581" y="362"/>
                </a:lnTo>
                <a:lnTo>
                  <a:pt x="581" y="363"/>
                </a:lnTo>
                <a:lnTo>
                  <a:pt x="582" y="363"/>
                </a:lnTo>
                <a:lnTo>
                  <a:pt x="582" y="364"/>
                </a:lnTo>
                <a:lnTo>
                  <a:pt x="582" y="365"/>
                </a:lnTo>
                <a:lnTo>
                  <a:pt x="583" y="366"/>
                </a:lnTo>
                <a:lnTo>
                  <a:pt x="583" y="367"/>
                </a:lnTo>
                <a:lnTo>
                  <a:pt x="584" y="368"/>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2" y="320"/>
                </a:lnTo>
                <a:lnTo>
                  <a:pt x="553" y="321"/>
                </a:lnTo>
                <a:lnTo>
                  <a:pt x="554" y="322"/>
                </a:lnTo>
                <a:lnTo>
                  <a:pt x="555" y="323"/>
                </a:lnTo>
                <a:lnTo>
                  <a:pt x="556" y="324"/>
                </a:lnTo>
                <a:lnTo>
                  <a:pt x="556" y="325"/>
                </a:lnTo>
                <a:lnTo>
                  <a:pt x="557" y="325"/>
                </a:lnTo>
                <a:lnTo>
                  <a:pt x="557" y="326"/>
                </a:lnTo>
                <a:lnTo>
                  <a:pt x="558" y="326"/>
                </a:lnTo>
                <a:lnTo>
                  <a:pt x="559" y="327"/>
                </a:lnTo>
                <a:lnTo>
                  <a:pt x="559" y="328"/>
                </a:lnTo>
                <a:lnTo>
                  <a:pt x="573" y="316"/>
                </a:lnTo>
                <a:close/>
                <a:moveTo>
                  <a:pt x="529" y="282"/>
                </a:moveTo>
                <a:lnTo>
                  <a:pt x="529" y="282"/>
                </a:lnTo>
                <a:lnTo>
                  <a:pt x="528" y="281"/>
                </a:lnTo>
                <a:lnTo>
                  <a:pt x="527" y="281"/>
                </a:lnTo>
                <a:lnTo>
                  <a:pt x="526" y="280"/>
                </a:lnTo>
                <a:lnTo>
                  <a:pt x="525" y="280"/>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06" y="290"/>
                </a:lnTo>
                <a:lnTo>
                  <a:pt x="507" y="291"/>
                </a:lnTo>
                <a:lnTo>
                  <a:pt x="508" y="291"/>
                </a:lnTo>
                <a:lnTo>
                  <a:pt x="509" y="292"/>
                </a:lnTo>
                <a:lnTo>
                  <a:pt x="510" y="292"/>
                </a:lnTo>
                <a:lnTo>
                  <a:pt x="511" y="292"/>
                </a:lnTo>
                <a:lnTo>
                  <a:pt x="511" y="293"/>
                </a:lnTo>
                <a:lnTo>
                  <a:pt x="512" y="293"/>
                </a:lnTo>
                <a:lnTo>
                  <a:pt x="513" y="293"/>
                </a:lnTo>
                <a:lnTo>
                  <a:pt x="514" y="294"/>
                </a:lnTo>
                <a:lnTo>
                  <a:pt x="515" y="294"/>
                </a:lnTo>
                <a:lnTo>
                  <a:pt x="516" y="295"/>
                </a:lnTo>
                <a:lnTo>
                  <a:pt x="517" y="295"/>
                </a:lnTo>
                <a:lnTo>
                  <a:pt x="518" y="296"/>
                </a:lnTo>
                <a:lnTo>
                  <a:pt x="519" y="296"/>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2" name="Freeform 17"/>
          <p:cNvSpPr>
            <a:spLocks noEditPoints="1"/>
          </p:cNvSpPr>
          <p:nvPr/>
        </p:nvSpPr>
        <p:spPr bwMode="auto">
          <a:xfrm>
            <a:off x="3541713" y="1773238"/>
            <a:ext cx="388937" cy="415925"/>
          </a:xfrm>
          <a:custGeom>
            <a:avLst/>
            <a:gdLst>
              <a:gd name="T0" fmla="*/ 146917 w 593"/>
              <a:gd name="T1" fmla="*/ 258885 h 633"/>
              <a:gd name="T2" fmla="*/ 139702 w 593"/>
              <a:gd name="T3" fmla="*/ 235231 h 633"/>
              <a:gd name="T4" fmla="*/ 169873 w 593"/>
              <a:gd name="T5" fmla="*/ 113673 h 633"/>
              <a:gd name="T6" fmla="*/ 201355 w 593"/>
              <a:gd name="T7" fmla="*/ 212233 h 633"/>
              <a:gd name="T8" fmla="*/ 240708 w 593"/>
              <a:gd name="T9" fmla="*/ 97903 h 633"/>
              <a:gd name="T10" fmla="*/ 153476 w 593"/>
              <a:gd name="T11" fmla="*/ 194493 h 633"/>
              <a:gd name="T12" fmla="*/ 146261 w 593"/>
              <a:gd name="T13" fmla="*/ 206977 h 633"/>
              <a:gd name="T14" fmla="*/ 199388 w 593"/>
              <a:gd name="T15" fmla="*/ 238516 h 633"/>
              <a:gd name="T16" fmla="*/ 256449 w 593"/>
              <a:gd name="T17" fmla="*/ 83448 h 633"/>
              <a:gd name="T18" fmla="*/ 259073 w 593"/>
              <a:gd name="T19" fmla="*/ 53223 h 633"/>
              <a:gd name="T20" fmla="*/ 256449 w 593"/>
              <a:gd name="T21" fmla="*/ 83448 h 633"/>
              <a:gd name="T22" fmla="*/ 303673 w 593"/>
              <a:gd name="T23" fmla="*/ 97903 h 633"/>
              <a:gd name="T24" fmla="*/ 273502 w 593"/>
              <a:gd name="T25" fmla="*/ 101189 h 633"/>
              <a:gd name="T26" fmla="*/ 221688 w 593"/>
              <a:gd name="T27" fmla="*/ 70306 h 633"/>
              <a:gd name="T28" fmla="*/ 209226 w 593"/>
              <a:gd name="T29" fmla="*/ 42710 h 633"/>
              <a:gd name="T30" fmla="*/ 221688 w 593"/>
              <a:gd name="T31" fmla="*/ 70306 h 633"/>
              <a:gd name="T32" fmla="*/ 171185 w 593"/>
              <a:gd name="T33" fmla="*/ 51908 h 633"/>
              <a:gd name="T34" fmla="*/ 174464 w 593"/>
              <a:gd name="T35" fmla="*/ 82134 h 633"/>
              <a:gd name="T36" fmla="*/ 285308 w 593"/>
              <a:gd name="T37" fmla="*/ 148498 h 633"/>
              <a:gd name="T38" fmla="*/ 312855 w 593"/>
              <a:gd name="T39" fmla="*/ 136013 h 633"/>
              <a:gd name="T40" fmla="*/ 285308 w 593"/>
              <a:gd name="T41" fmla="*/ 148498 h 633"/>
              <a:gd name="T42" fmla="*/ 142982 w 593"/>
              <a:gd name="T43" fmla="*/ 212891 h 633"/>
              <a:gd name="T44" fmla="*/ 135111 w 593"/>
              <a:gd name="T45" fmla="*/ 226032 h 633"/>
              <a:gd name="T46" fmla="*/ 188894 w 593"/>
              <a:gd name="T47" fmla="*/ 256914 h 633"/>
              <a:gd name="T48" fmla="*/ 141670 w 593"/>
              <a:gd name="T49" fmla="*/ 415925 h 633"/>
              <a:gd name="T50" fmla="*/ 151508 w 593"/>
              <a:gd name="T51" fmla="*/ 24312 h 633"/>
              <a:gd name="T52" fmla="*/ 369916 w 593"/>
              <a:gd name="T53" fmla="*/ 118273 h 633"/>
              <a:gd name="T54" fmla="*/ 373196 w 593"/>
              <a:gd name="T55" fmla="*/ 181351 h 633"/>
              <a:gd name="T56" fmla="*/ 384346 w 593"/>
              <a:gd name="T57" fmla="*/ 260200 h 633"/>
              <a:gd name="T58" fmla="*/ 370572 w 593"/>
              <a:gd name="T59" fmla="*/ 327221 h 633"/>
              <a:gd name="T60" fmla="*/ 289899 w 593"/>
              <a:gd name="T61" fmla="*/ 345619 h 633"/>
              <a:gd name="T62" fmla="*/ 141670 w 593"/>
              <a:gd name="T63" fmla="*/ 415925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3" name="Freeform 18"/>
          <p:cNvSpPr>
            <a:spLocks noEditPoints="1"/>
          </p:cNvSpPr>
          <p:nvPr/>
        </p:nvSpPr>
        <p:spPr bwMode="auto">
          <a:xfrm>
            <a:off x="2182813" y="1790700"/>
            <a:ext cx="373062" cy="395288"/>
          </a:xfrm>
          <a:custGeom>
            <a:avLst/>
            <a:gdLst>
              <a:gd name="T0" fmla="*/ 185874 w 568"/>
              <a:gd name="T1" fmla="*/ 377530 h 601"/>
              <a:gd name="T2" fmla="*/ 186531 w 568"/>
              <a:gd name="T3" fmla="*/ 219020 h 601"/>
              <a:gd name="T4" fmla="*/ 297530 w 568"/>
              <a:gd name="T5" fmla="*/ 197973 h 601"/>
              <a:gd name="T6" fmla="*/ 227909 w 568"/>
              <a:gd name="T7" fmla="*/ 225597 h 601"/>
              <a:gd name="T8" fmla="*/ 62396 w 568"/>
              <a:gd name="T9" fmla="*/ 140751 h 601"/>
              <a:gd name="T10" fmla="*/ 83414 w 568"/>
              <a:gd name="T11" fmla="*/ 143382 h 601"/>
              <a:gd name="T12" fmla="*/ 110342 w 568"/>
              <a:gd name="T13" fmla="*/ 146013 h 601"/>
              <a:gd name="T14" fmla="*/ 109685 w 568"/>
              <a:gd name="T15" fmla="*/ 128255 h 601"/>
              <a:gd name="T16" fmla="*/ 186531 w 568"/>
              <a:gd name="T17" fmla="*/ 199288 h 601"/>
              <a:gd name="T18" fmla="*/ 271258 w 568"/>
              <a:gd name="T19" fmla="*/ 137463 h 601"/>
              <a:gd name="T20" fmla="*/ 290305 w 568"/>
              <a:gd name="T21" fmla="*/ 134174 h 601"/>
              <a:gd name="T22" fmla="*/ 300814 w 568"/>
              <a:gd name="T23" fmla="*/ 138121 h 601"/>
              <a:gd name="T24" fmla="*/ 273229 w 568"/>
              <a:gd name="T25" fmla="*/ 168376 h 601"/>
              <a:gd name="T26" fmla="*/ 321175 w 568"/>
              <a:gd name="T27" fmla="*/ 224282 h 601"/>
              <a:gd name="T28" fmla="*/ 306725 w 568"/>
              <a:gd name="T29" fmla="*/ 172980 h 601"/>
              <a:gd name="T30" fmla="*/ 306725 w 568"/>
              <a:gd name="T31" fmla="*/ 328859 h 601"/>
              <a:gd name="T32" fmla="*/ 324459 w 568"/>
              <a:gd name="T33" fmla="*/ 324912 h 601"/>
              <a:gd name="T34" fmla="*/ 203608 w 568"/>
              <a:gd name="T35" fmla="*/ 391342 h 601"/>
              <a:gd name="T36" fmla="*/ 187188 w 568"/>
              <a:gd name="T37" fmla="*/ 395288 h 601"/>
              <a:gd name="T38" fmla="*/ 49260 w 568"/>
              <a:gd name="T39" fmla="*/ 324912 h 601"/>
              <a:gd name="T40" fmla="*/ 66994 w 568"/>
              <a:gd name="T41" fmla="*/ 328859 h 601"/>
              <a:gd name="T42" fmla="*/ 66994 w 568"/>
              <a:gd name="T43" fmla="*/ 172980 h 601"/>
              <a:gd name="T44" fmla="*/ 52544 w 568"/>
              <a:gd name="T45" fmla="*/ 224282 h 601"/>
              <a:gd name="T46" fmla="*/ 93266 w 568"/>
              <a:gd name="T47" fmla="*/ 165745 h 601"/>
              <a:gd name="T48" fmla="*/ 40722 w 568"/>
              <a:gd name="T49" fmla="*/ 263087 h 601"/>
              <a:gd name="T50" fmla="*/ 48603 w 568"/>
              <a:gd name="T51" fmla="*/ 278872 h 601"/>
              <a:gd name="T52" fmla="*/ 55828 w 568"/>
              <a:gd name="T53" fmla="*/ 293342 h 601"/>
              <a:gd name="T54" fmla="*/ 29556 w 568"/>
              <a:gd name="T55" fmla="*/ 312416 h 601"/>
              <a:gd name="T56" fmla="*/ 18390 w 568"/>
              <a:gd name="T57" fmla="*/ 247959 h 601"/>
              <a:gd name="T58" fmla="*/ 35467 w 568"/>
              <a:gd name="T59" fmla="*/ 219020 h 601"/>
              <a:gd name="T60" fmla="*/ 310666 w 568"/>
              <a:gd name="T61" fmla="*/ 250590 h 601"/>
              <a:gd name="T62" fmla="*/ 304098 w 568"/>
              <a:gd name="T63" fmla="*/ 267033 h 601"/>
              <a:gd name="T64" fmla="*/ 298844 w 568"/>
              <a:gd name="T65" fmla="*/ 283476 h 601"/>
              <a:gd name="T66" fmla="*/ 295560 w 568"/>
              <a:gd name="T67" fmla="*/ 295973 h 601"/>
              <a:gd name="T68" fmla="*/ 316577 w 568"/>
              <a:gd name="T69" fmla="*/ 238751 h 601"/>
              <a:gd name="T70" fmla="*/ 336938 w 568"/>
              <a:gd name="T71" fmla="*/ 236778 h 601"/>
              <a:gd name="T72" fmla="*/ 185217 w 568"/>
              <a:gd name="T73" fmla="*/ 0 h 601"/>
              <a:gd name="T74" fmla="*/ 274542 w 568"/>
              <a:gd name="T75" fmla="*/ 70376 h 601"/>
              <a:gd name="T76" fmla="*/ 258779 w 568"/>
              <a:gd name="T77" fmla="*/ 117731 h 601"/>
              <a:gd name="T78" fmla="*/ 239732 w 568"/>
              <a:gd name="T79" fmla="*/ 53275 h 601"/>
              <a:gd name="T80" fmla="*/ 127419 w 568"/>
              <a:gd name="T81" fmla="*/ 120362 h 601"/>
              <a:gd name="T82" fmla="*/ 99833 w 568"/>
              <a:gd name="T83" fmla="*/ 101288 h 601"/>
              <a:gd name="T84" fmla="*/ 130046 w 568"/>
              <a:gd name="T85" fmla="*/ 2696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4" name="Freeform 19"/>
          <p:cNvSpPr>
            <a:spLocks noEditPoints="1"/>
          </p:cNvSpPr>
          <p:nvPr/>
        </p:nvSpPr>
        <p:spPr bwMode="auto">
          <a:xfrm>
            <a:off x="1517650" y="1789113"/>
            <a:ext cx="419100" cy="396875"/>
          </a:xfrm>
          <a:custGeom>
            <a:avLst/>
            <a:gdLst>
              <a:gd name="T0" fmla="*/ 342900 w 638"/>
              <a:gd name="T1" fmla="*/ 38832 h 603"/>
              <a:gd name="T2" fmla="*/ 341586 w 638"/>
              <a:gd name="T3" fmla="*/ 122419 h 603"/>
              <a:gd name="T4" fmla="*/ 197726 w 638"/>
              <a:gd name="T5" fmla="*/ 122419 h 603"/>
              <a:gd name="T6" fmla="*/ 196412 w 638"/>
              <a:gd name="T7" fmla="*/ 84904 h 603"/>
              <a:gd name="T8" fmla="*/ 196412 w 638"/>
              <a:gd name="T9" fmla="*/ 78322 h 603"/>
              <a:gd name="T10" fmla="*/ 197726 w 638"/>
              <a:gd name="T11" fmla="*/ 35541 h 603"/>
              <a:gd name="T12" fmla="*/ 200353 w 638"/>
              <a:gd name="T13" fmla="*/ 17771 h 603"/>
              <a:gd name="T14" fmla="*/ 179333 w 638"/>
              <a:gd name="T15" fmla="*/ 38832 h 603"/>
              <a:gd name="T16" fmla="*/ 172764 w 638"/>
              <a:gd name="T17" fmla="*/ 74373 h 603"/>
              <a:gd name="T18" fmla="*/ 72916 w 638"/>
              <a:gd name="T19" fmla="*/ 61868 h 603"/>
              <a:gd name="T20" fmla="*/ 73572 w 638"/>
              <a:gd name="T21" fmla="*/ 136241 h 603"/>
              <a:gd name="T22" fmla="*/ 76857 w 638"/>
              <a:gd name="T23" fmla="*/ 136241 h 603"/>
              <a:gd name="T24" fmla="*/ 97221 w 638"/>
              <a:gd name="T25" fmla="*/ 223119 h 603"/>
              <a:gd name="T26" fmla="*/ 101819 w 638"/>
              <a:gd name="T27" fmla="*/ 223119 h 603"/>
              <a:gd name="T28" fmla="*/ 121526 w 638"/>
              <a:gd name="T29" fmla="*/ 146771 h 603"/>
              <a:gd name="T30" fmla="*/ 121526 w 638"/>
              <a:gd name="T31" fmla="*/ 83587 h 603"/>
              <a:gd name="T32" fmla="*/ 172764 w 638"/>
              <a:gd name="T33" fmla="*/ 89511 h 603"/>
              <a:gd name="T34" fmla="*/ 185245 w 638"/>
              <a:gd name="T35" fmla="*/ 134266 h 603"/>
              <a:gd name="T36" fmla="*/ 200353 w 638"/>
              <a:gd name="T37" fmla="*/ 140848 h 603"/>
              <a:gd name="T38" fmla="*/ 354067 w 638"/>
              <a:gd name="T39" fmla="*/ 134266 h 603"/>
              <a:gd name="T40" fmla="*/ 354067 w 638"/>
              <a:gd name="T41" fmla="*/ 23694 h 603"/>
              <a:gd name="T42" fmla="*/ 341586 w 638"/>
              <a:gd name="T43" fmla="*/ 145455 h 603"/>
              <a:gd name="T44" fmla="*/ 343557 w 638"/>
              <a:gd name="T45" fmla="*/ 224435 h 603"/>
              <a:gd name="T46" fmla="*/ 241081 w 638"/>
              <a:gd name="T47" fmla="*/ 163884 h 603"/>
              <a:gd name="T48" fmla="*/ 219403 w 638"/>
              <a:gd name="T49" fmla="*/ 163884 h 603"/>
              <a:gd name="T50" fmla="*/ 341586 w 638"/>
              <a:gd name="T51" fmla="*/ 145455 h 603"/>
              <a:gd name="T52" fmla="*/ 103790 w 638"/>
              <a:gd name="T53" fmla="*/ 288277 h 603"/>
              <a:gd name="T54" fmla="*/ 74229 w 638"/>
              <a:gd name="T55" fmla="*/ 245496 h 603"/>
              <a:gd name="T56" fmla="*/ 237140 w 638"/>
              <a:gd name="T57" fmla="*/ 288277 h 603"/>
              <a:gd name="T58" fmla="*/ 207579 w 638"/>
              <a:gd name="T59" fmla="*/ 245496 h 603"/>
              <a:gd name="T60" fmla="*/ 372460 w 638"/>
              <a:gd name="T61" fmla="*/ 288277 h 603"/>
              <a:gd name="T62" fmla="*/ 342900 w 638"/>
              <a:gd name="T63" fmla="*/ 245496 h 603"/>
              <a:gd name="T64" fmla="*/ 131379 w 638"/>
              <a:gd name="T65" fmla="*/ 320528 h 603"/>
              <a:gd name="T66" fmla="*/ 145174 w 638"/>
              <a:gd name="T67" fmla="*/ 346854 h 603"/>
              <a:gd name="T68" fmla="*/ 174078 w 638"/>
              <a:gd name="T69" fmla="*/ 294859 h 603"/>
              <a:gd name="T70" fmla="*/ 264729 w 638"/>
              <a:gd name="T71" fmla="*/ 346854 h 603"/>
              <a:gd name="T72" fmla="*/ 284436 w 638"/>
              <a:gd name="T73" fmla="*/ 346854 h 603"/>
              <a:gd name="T74" fmla="*/ 374431 w 638"/>
              <a:gd name="T75" fmla="*/ 294859 h 603"/>
              <a:gd name="T76" fmla="*/ 403334 w 638"/>
              <a:gd name="T77" fmla="*/ 346854 h 603"/>
              <a:gd name="T78" fmla="*/ 419100 w 638"/>
              <a:gd name="T79" fmla="*/ 361334 h 603"/>
              <a:gd name="T80" fmla="*/ 399393 w 638"/>
              <a:gd name="T81" fmla="*/ 361334 h 603"/>
              <a:gd name="T82" fmla="*/ 284436 w 638"/>
              <a:gd name="T83" fmla="*/ 361334 h 603"/>
              <a:gd name="T84" fmla="*/ 264729 w 638"/>
              <a:gd name="T85" fmla="*/ 361334 h 603"/>
              <a:gd name="T86" fmla="*/ 149116 w 638"/>
              <a:gd name="T87" fmla="*/ 361334 h 603"/>
              <a:gd name="T88" fmla="*/ 131379 w 638"/>
              <a:gd name="T89" fmla="*/ 361334 h 603"/>
              <a:gd name="T90" fmla="*/ 15766 w 638"/>
              <a:gd name="T91" fmla="*/ 361334 h 603"/>
              <a:gd name="T92" fmla="*/ 15766 w 638"/>
              <a:gd name="T93" fmla="*/ 346854 h 603"/>
              <a:gd name="T94" fmla="*/ 99848 w 638"/>
              <a:gd name="T95" fmla="*/ 0 h 603"/>
              <a:gd name="T96" fmla="*/ 70945 w 638"/>
              <a:gd name="T97" fmla="*/ 28959 h 6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cubicBezTo>
                  <a:pt x="288" y="210"/>
                  <a:pt x="296" y="214"/>
                  <a:pt x="305" y="214"/>
                </a:cubicBezTo>
                <a:lnTo>
                  <a:pt x="516" y="214"/>
                </a:lnTo>
                <a:cubicBezTo>
                  <a:pt x="525" y="214"/>
                  <a:pt x="533" y="210"/>
                  <a:pt x="539" y="204"/>
                </a:cubicBez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5" name="Freeform 20"/>
          <p:cNvSpPr>
            <a:spLocks noEditPoints="1"/>
          </p:cNvSpPr>
          <p:nvPr/>
        </p:nvSpPr>
        <p:spPr bwMode="auto">
          <a:xfrm>
            <a:off x="785813" y="1792288"/>
            <a:ext cx="488950" cy="390525"/>
          </a:xfrm>
          <a:custGeom>
            <a:avLst/>
            <a:gdLst>
              <a:gd name="T0" fmla="*/ 377378 w 745"/>
              <a:gd name="T1" fmla="*/ 374746 h 594"/>
              <a:gd name="T2" fmla="*/ 0 w 745"/>
              <a:gd name="T3" fmla="*/ 374746 h 594"/>
              <a:gd name="T4" fmla="*/ 195580 w 745"/>
              <a:gd name="T5" fmla="*/ 144639 h 594"/>
              <a:gd name="T6" fmla="*/ 189017 w 745"/>
              <a:gd name="T7" fmla="*/ 137407 h 594"/>
              <a:gd name="T8" fmla="*/ 357032 w 745"/>
              <a:gd name="T9" fmla="*/ 161075 h 594"/>
              <a:gd name="T10" fmla="*/ 21002 w 745"/>
              <a:gd name="T11" fmla="*/ 132147 h 594"/>
              <a:gd name="T12" fmla="*/ 134543 w 745"/>
              <a:gd name="T13" fmla="*/ 282703 h 594"/>
              <a:gd name="T14" fmla="*/ 64318 w 745"/>
              <a:gd name="T15" fmla="*/ 237997 h 594"/>
              <a:gd name="T16" fmla="*/ 64318 w 745"/>
              <a:gd name="T17" fmla="*/ 253118 h 594"/>
              <a:gd name="T18" fmla="*/ 204768 w 745"/>
              <a:gd name="T19" fmla="*/ 208411 h 594"/>
              <a:gd name="T20" fmla="*/ 64318 w 745"/>
              <a:gd name="T21" fmla="*/ 208411 h 594"/>
              <a:gd name="T22" fmla="*/ 204768 w 745"/>
              <a:gd name="T23" fmla="*/ 194605 h 594"/>
              <a:gd name="T24" fmla="*/ 362282 w 745"/>
              <a:gd name="T25" fmla="*/ 163705 h 594"/>
              <a:gd name="T26" fmla="*/ 362282 w 745"/>
              <a:gd name="T27" fmla="*/ 163705 h 594"/>
              <a:gd name="T28" fmla="*/ 362282 w 745"/>
              <a:gd name="T29" fmla="*/ 24326 h 594"/>
              <a:gd name="T30" fmla="*/ 221832 w 745"/>
              <a:gd name="T31" fmla="*/ 88098 h 594"/>
              <a:gd name="T32" fmla="*/ 382628 w 745"/>
              <a:gd name="T33" fmla="*/ 97303 h 594"/>
              <a:gd name="T34" fmla="*/ 244803 w 745"/>
              <a:gd name="T35" fmla="*/ 67717 h 594"/>
              <a:gd name="T36" fmla="*/ 387878 w 745"/>
              <a:gd name="T37" fmla="*/ 169622 h 594"/>
              <a:gd name="T38" fmla="*/ 443008 w 745"/>
              <a:gd name="T39" fmla="*/ 101247 h 594"/>
              <a:gd name="T40" fmla="*/ 458103 w 745"/>
              <a:gd name="T41" fmla="*/ 117683 h 594"/>
              <a:gd name="T42" fmla="*/ 449571 w 745"/>
              <a:gd name="T43" fmla="*/ 99932 h 594"/>
              <a:gd name="T44" fmla="*/ 446946 w 745"/>
              <a:gd name="T45" fmla="*/ 190660 h 594"/>
              <a:gd name="T46" fmla="*/ 446290 w 745"/>
              <a:gd name="T47" fmla="*/ 209726 h 594"/>
              <a:gd name="T48" fmla="*/ 461385 w 745"/>
              <a:gd name="T49" fmla="*/ 209726 h 594"/>
              <a:gd name="T50" fmla="*/ 460729 w 745"/>
              <a:gd name="T51" fmla="*/ 190660 h 594"/>
              <a:gd name="T52" fmla="*/ 458103 w 745"/>
              <a:gd name="T53" fmla="*/ 150556 h 594"/>
              <a:gd name="T54" fmla="*/ 225770 w 745"/>
              <a:gd name="T55" fmla="*/ 210384 h 594"/>
              <a:gd name="T56" fmla="*/ 246772 w 745"/>
              <a:gd name="T57" fmla="*/ 293880 h 594"/>
              <a:gd name="T58" fmla="*/ 255304 w 745"/>
              <a:gd name="T59" fmla="*/ 286648 h 594"/>
              <a:gd name="T60" fmla="*/ 258586 w 745"/>
              <a:gd name="T61" fmla="*/ 276129 h 594"/>
              <a:gd name="T62" fmla="*/ 268430 w 745"/>
              <a:gd name="T63" fmla="*/ 282703 h 594"/>
              <a:gd name="T64" fmla="*/ 275650 w 745"/>
              <a:gd name="T65" fmla="*/ 299140 h 594"/>
              <a:gd name="T66" fmla="*/ 284838 w 745"/>
              <a:gd name="T67" fmla="*/ 305714 h 594"/>
              <a:gd name="T68" fmla="*/ 298620 w 745"/>
              <a:gd name="T69" fmla="*/ 303742 h 594"/>
              <a:gd name="T70" fmla="*/ 295995 w 745"/>
              <a:gd name="T71" fmla="*/ 295852 h 594"/>
              <a:gd name="T72" fmla="*/ 288776 w 745"/>
              <a:gd name="T73" fmla="*/ 279416 h 594"/>
              <a:gd name="T74" fmla="*/ 278931 w 745"/>
              <a:gd name="T75" fmla="*/ 272842 h 594"/>
              <a:gd name="T76" fmla="*/ 303871 w 745"/>
              <a:gd name="T77" fmla="*/ 259693 h 594"/>
              <a:gd name="T78" fmla="*/ 294026 w 745"/>
              <a:gd name="T79" fmla="*/ 256405 h 594"/>
              <a:gd name="T80" fmla="*/ 287463 w 745"/>
              <a:gd name="T81" fmla="*/ 247858 h 594"/>
              <a:gd name="T82" fmla="*/ 276962 w 745"/>
              <a:gd name="T83" fmla="*/ 245229 h 594"/>
              <a:gd name="T84" fmla="*/ 269743 w 745"/>
              <a:gd name="T85" fmla="*/ 236024 h 594"/>
              <a:gd name="T86" fmla="*/ 259242 w 745"/>
              <a:gd name="T87" fmla="*/ 233395 h 594"/>
              <a:gd name="T88" fmla="*/ 252679 w 745"/>
              <a:gd name="T89" fmla="*/ 224848 h 594"/>
              <a:gd name="T90" fmla="*/ 242178 w 745"/>
              <a:gd name="T91" fmla="*/ 221560 h 594"/>
              <a:gd name="T92" fmla="*/ 235615 w 745"/>
              <a:gd name="T93" fmla="*/ 213014 h 594"/>
              <a:gd name="T94" fmla="*/ 45285 w 745"/>
              <a:gd name="T95" fmla="*/ 157130 h 594"/>
              <a:gd name="T96" fmla="*/ 45285 w 745"/>
              <a:gd name="T97" fmla="*/ 326752 h 5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6" name="Freeform 21"/>
          <p:cNvSpPr>
            <a:spLocks noEditPoints="1"/>
          </p:cNvSpPr>
          <p:nvPr/>
        </p:nvSpPr>
        <p:spPr bwMode="auto">
          <a:xfrm>
            <a:off x="2922588" y="1150938"/>
            <a:ext cx="263525" cy="400050"/>
          </a:xfrm>
          <a:custGeom>
            <a:avLst/>
            <a:gdLst>
              <a:gd name="T0" fmla="*/ 47316 w 401"/>
              <a:gd name="T1" fmla="*/ 38693 h 610"/>
              <a:gd name="T2" fmla="*/ 60460 w 401"/>
              <a:gd name="T3" fmla="*/ 17707 h 610"/>
              <a:gd name="T4" fmla="*/ 85432 w 401"/>
              <a:gd name="T5" fmla="*/ 15084 h 610"/>
              <a:gd name="T6" fmla="*/ 72289 w 401"/>
              <a:gd name="T7" fmla="*/ 36070 h 610"/>
              <a:gd name="T8" fmla="*/ 47316 w 401"/>
              <a:gd name="T9" fmla="*/ 38693 h 610"/>
              <a:gd name="T10" fmla="*/ 98575 w 401"/>
              <a:gd name="T11" fmla="*/ 297086 h 610"/>
              <a:gd name="T12" fmla="*/ 127491 w 401"/>
              <a:gd name="T13" fmla="*/ 300365 h 610"/>
              <a:gd name="T14" fmla="*/ 191236 w 401"/>
              <a:gd name="T15" fmla="*/ 282658 h 610"/>
              <a:gd name="T16" fmla="*/ 195179 w 401"/>
              <a:gd name="T17" fmla="*/ 267574 h 610"/>
              <a:gd name="T18" fmla="*/ 180722 w 401"/>
              <a:gd name="T19" fmla="*/ 264295 h 610"/>
              <a:gd name="T20" fmla="*/ 103833 w 401"/>
              <a:gd name="T21" fmla="*/ 276756 h 610"/>
              <a:gd name="T22" fmla="*/ 40745 w 401"/>
              <a:gd name="T23" fmla="*/ 231504 h 610"/>
              <a:gd name="T24" fmla="*/ 28258 w 401"/>
              <a:gd name="T25" fmla="*/ 154773 h 610"/>
              <a:gd name="T26" fmla="*/ 67688 w 401"/>
              <a:gd name="T27" fmla="*/ 95750 h 610"/>
              <a:gd name="T28" fmla="*/ 136034 w 401"/>
              <a:gd name="T29" fmla="*/ 207239 h 610"/>
              <a:gd name="T30" fmla="*/ 136691 w 401"/>
              <a:gd name="T31" fmla="*/ 208551 h 610"/>
              <a:gd name="T32" fmla="*/ 136691 w 401"/>
              <a:gd name="T33" fmla="*/ 208551 h 610"/>
              <a:gd name="T34" fmla="*/ 175464 w 401"/>
              <a:gd name="T35" fmla="*/ 203960 h 610"/>
              <a:gd name="T36" fmla="*/ 196494 w 401"/>
              <a:gd name="T37" fmla="*/ 171825 h 610"/>
              <a:gd name="T38" fmla="*/ 197151 w 401"/>
              <a:gd name="T39" fmla="*/ 171169 h 610"/>
              <a:gd name="T40" fmla="*/ 96604 w 401"/>
              <a:gd name="T41" fmla="*/ 9181 h 610"/>
              <a:gd name="T42" fmla="*/ 96604 w 401"/>
              <a:gd name="T43" fmla="*/ 9181 h 610"/>
              <a:gd name="T44" fmla="*/ 96604 w 401"/>
              <a:gd name="T45" fmla="*/ 8526 h 610"/>
              <a:gd name="T46" fmla="*/ 57174 w 401"/>
              <a:gd name="T47" fmla="*/ 11805 h 610"/>
              <a:gd name="T48" fmla="*/ 36144 w 401"/>
              <a:gd name="T49" fmla="*/ 45252 h 610"/>
              <a:gd name="T50" fmla="*/ 36801 w 401"/>
              <a:gd name="T51" fmla="*/ 45907 h 610"/>
              <a:gd name="T52" fmla="*/ 36801 w 401"/>
              <a:gd name="T53" fmla="*/ 45907 h 610"/>
              <a:gd name="T54" fmla="*/ 56517 w 401"/>
              <a:gd name="T55" fmla="*/ 78043 h 610"/>
              <a:gd name="T56" fmla="*/ 7886 w 401"/>
              <a:gd name="T57" fmla="*/ 149527 h 610"/>
              <a:gd name="T58" fmla="*/ 23001 w 401"/>
              <a:gd name="T59" fmla="*/ 241997 h 610"/>
              <a:gd name="T60" fmla="*/ 98575 w 401"/>
              <a:gd name="T61" fmla="*/ 297086 h 610"/>
              <a:gd name="T62" fmla="*/ 253667 w 401"/>
              <a:gd name="T63" fmla="*/ 233472 h 610"/>
              <a:gd name="T64" fmla="*/ 107119 w 401"/>
              <a:gd name="T65" fmla="*/ 233472 h 610"/>
              <a:gd name="T66" fmla="*/ 97261 w 401"/>
              <a:gd name="T67" fmla="*/ 243309 h 610"/>
              <a:gd name="T68" fmla="*/ 107119 w 401"/>
              <a:gd name="T69" fmla="*/ 253802 h 610"/>
              <a:gd name="T70" fmla="*/ 253667 w 401"/>
              <a:gd name="T71" fmla="*/ 253802 h 610"/>
              <a:gd name="T72" fmla="*/ 263525 w 401"/>
              <a:gd name="T73" fmla="*/ 243309 h 610"/>
              <a:gd name="T74" fmla="*/ 253667 w 401"/>
              <a:gd name="T75" fmla="*/ 233472 h 610"/>
              <a:gd name="T76" fmla="*/ 132748 w 401"/>
              <a:gd name="T77" fmla="*/ 331845 h 610"/>
              <a:gd name="T78" fmla="*/ 120262 w 401"/>
              <a:gd name="T79" fmla="*/ 344961 h 610"/>
              <a:gd name="T80" fmla="*/ 107119 w 401"/>
              <a:gd name="T81" fmla="*/ 331845 h 610"/>
              <a:gd name="T82" fmla="*/ 120262 w 401"/>
              <a:gd name="T83" fmla="*/ 319384 h 610"/>
              <a:gd name="T84" fmla="*/ 132748 w 401"/>
              <a:gd name="T85" fmla="*/ 331845 h 610"/>
              <a:gd name="T86" fmla="*/ 93318 w 401"/>
              <a:gd name="T87" fmla="*/ 331845 h 610"/>
              <a:gd name="T88" fmla="*/ 120262 w 401"/>
              <a:gd name="T89" fmla="*/ 358733 h 610"/>
              <a:gd name="T90" fmla="*/ 146549 w 401"/>
              <a:gd name="T91" fmla="*/ 331845 h 610"/>
              <a:gd name="T92" fmla="*/ 120262 w 401"/>
              <a:gd name="T93" fmla="*/ 305612 h 610"/>
              <a:gd name="T94" fmla="*/ 93318 w 401"/>
              <a:gd name="T95" fmla="*/ 331845 h 610"/>
              <a:gd name="T96" fmla="*/ 155749 w 401"/>
              <a:gd name="T97" fmla="*/ 344305 h 610"/>
              <a:gd name="T98" fmla="*/ 120262 w 401"/>
              <a:gd name="T99" fmla="*/ 369882 h 610"/>
              <a:gd name="T100" fmla="*/ 84118 w 401"/>
              <a:gd name="T101" fmla="*/ 344305 h 610"/>
              <a:gd name="T102" fmla="*/ 36144 w 401"/>
              <a:gd name="T103" fmla="*/ 389557 h 610"/>
              <a:gd name="T104" fmla="*/ 35487 w 401"/>
              <a:gd name="T105" fmla="*/ 396771 h 610"/>
              <a:gd name="T106" fmla="*/ 42059 w 401"/>
              <a:gd name="T107" fmla="*/ 400050 h 610"/>
              <a:gd name="T108" fmla="*/ 198465 w 401"/>
              <a:gd name="T109" fmla="*/ 400050 h 610"/>
              <a:gd name="T110" fmla="*/ 198465 w 401"/>
              <a:gd name="T111" fmla="*/ 400050 h 610"/>
              <a:gd name="T112" fmla="*/ 205037 w 401"/>
              <a:gd name="T113" fmla="*/ 392836 h 610"/>
              <a:gd name="T114" fmla="*/ 203723 w 401"/>
              <a:gd name="T115" fmla="*/ 388901 h 610"/>
              <a:gd name="T116" fmla="*/ 155749 w 401"/>
              <a:gd name="T117" fmla="*/ 344305 h 6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cubicBezTo>
                  <a:pt x="217" y="328"/>
                  <a:pt x="243" y="325"/>
                  <a:pt x="267" y="311"/>
                </a:cubicBezTo>
                <a:cubicBezTo>
                  <a:pt x="291" y="296"/>
                  <a:pt x="305" y="274"/>
                  <a:pt x="299" y="262"/>
                </a:cubicBezTo>
                <a:lnTo>
                  <a:pt x="300" y="261"/>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Freeform 22"/>
          <p:cNvSpPr>
            <a:spLocks noEditPoints="1"/>
          </p:cNvSpPr>
          <p:nvPr/>
        </p:nvSpPr>
        <p:spPr bwMode="auto">
          <a:xfrm>
            <a:off x="830263" y="4818063"/>
            <a:ext cx="401637" cy="398462"/>
          </a:xfrm>
          <a:custGeom>
            <a:avLst/>
            <a:gdLst>
              <a:gd name="T0" fmla="*/ 362917 w 612"/>
              <a:gd name="T1" fmla="*/ 343138 h 605"/>
              <a:gd name="T2" fmla="*/ 321572 w 612"/>
              <a:gd name="T3" fmla="*/ 343138 h 605"/>
              <a:gd name="T4" fmla="*/ 387199 w 612"/>
              <a:gd name="T5" fmla="*/ 38858 h 605"/>
              <a:gd name="T6" fmla="*/ 333385 w 612"/>
              <a:gd name="T7" fmla="*/ 0 h 605"/>
              <a:gd name="T8" fmla="*/ 189006 w 612"/>
              <a:gd name="T9" fmla="*/ 129089 h 605"/>
              <a:gd name="T10" fmla="*/ 168005 w 612"/>
              <a:gd name="T11" fmla="*/ 158726 h 605"/>
              <a:gd name="T12" fmla="*/ 150286 w 612"/>
              <a:gd name="T13" fmla="*/ 167288 h 605"/>
              <a:gd name="T14" fmla="*/ 152255 w 612"/>
              <a:gd name="T15" fmla="*/ 222612 h 605"/>
              <a:gd name="T16" fmla="*/ 36095 w 612"/>
              <a:gd name="T17" fmla="*/ 324039 h 605"/>
              <a:gd name="T18" fmla="*/ 22969 w 612"/>
              <a:gd name="T19" fmla="*/ 398462 h 605"/>
              <a:gd name="T20" fmla="*/ 83346 w 612"/>
              <a:gd name="T21" fmla="*/ 337869 h 605"/>
              <a:gd name="T22" fmla="*/ 177849 w 612"/>
              <a:gd name="T23" fmla="*/ 248298 h 605"/>
              <a:gd name="T24" fmla="*/ 231007 w 612"/>
              <a:gd name="T25" fmla="*/ 248298 h 605"/>
              <a:gd name="T26" fmla="*/ 246101 w 612"/>
              <a:gd name="T27" fmla="*/ 214708 h 605"/>
              <a:gd name="T28" fmla="*/ 269071 w 612"/>
              <a:gd name="T29" fmla="*/ 210098 h 605"/>
              <a:gd name="T30" fmla="*/ 387199 w 612"/>
              <a:gd name="T31" fmla="*/ 38858 h 605"/>
              <a:gd name="T32" fmla="*/ 156848 w 612"/>
              <a:gd name="T33" fmla="*/ 129747 h 605"/>
              <a:gd name="T34" fmla="*/ 161442 w 612"/>
              <a:gd name="T35" fmla="*/ 125137 h 605"/>
              <a:gd name="T36" fmla="*/ 174568 w 612"/>
              <a:gd name="T37" fmla="*/ 112623 h 605"/>
              <a:gd name="T38" fmla="*/ 85971 w 612"/>
              <a:gd name="T39" fmla="*/ 659 h 605"/>
              <a:gd name="T40" fmla="*/ 112222 w 612"/>
              <a:gd name="T41" fmla="*/ 63886 h 605"/>
              <a:gd name="T42" fmla="*/ 8532 w 612"/>
              <a:gd name="T43" fmla="*/ 77717 h 605"/>
              <a:gd name="T44" fmla="*/ 92534 w 612"/>
              <a:gd name="T45" fmla="*/ 179143 h 605"/>
              <a:gd name="T46" fmla="*/ 121410 w 612"/>
              <a:gd name="T47" fmla="*/ 173216 h 605"/>
              <a:gd name="T48" fmla="*/ 145036 w 612"/>
              <a:gd name="T49" fmla="*/ 141602 h 605"/>
              <a:gd name="T50" fmla="*/ 268414 w 612"/>
              <a:gd name="T51" fmla="*/ 242370 h 605"/>
              <a:gd name="T52" fmla="*/ 246757 w 612"/>
              <a:gd name="T53" fmla="*/ 264105 h 605"/>
              <a:gd name="T54" fmla="*/ 295978 w 612"/>
              <a:gd name="T55" fmla="*/ 348407 h 605"/>
              <a:gd name="T56" fmla="*/ 347167 w 612"/>
              <a:gd name="T57" fmla="*/ 398462 h 605"/>
              <a:gd name="T58" fmla="*/ 391793 w 612"/>
              <a:gd name="T59" fmla="*/ 330625 h 605"/>
              <a:gd name="T60" fmla="*/ 280227 w 612"/>
              <a:gd name="T61" fmla="*/ 230515 h 605"/>
              <a:gd name="T62" fmla="*/ 263164 w 612"/>
              <a:gd name="T63" fmla="*/ 231832 h 6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8" name="Freeform 23"/>
          <p:cNvSpPr>
            <a:spLocks/>
          </p:cNvSpPr>
          <p:nvPr/>
        </p:nvSpPr>
        <p:spPr bwMode="auto">
          <a:xfrm>
            <a:off x="1612900" y="4916488"/>
            <a:ext cx="228600" cy="263525"/>
          </a:xfrm>
          <a:custGeom>
            <a:avLst/>
            <a:gdLst>
              <a:gd name="T0" fmla="*/ 228600 w 346"/>
              <a:gd name="T1" fmla="*/ 85432 h 401"/>
              <a:gd name="T2" fmla="*/ 228600 w 346"/>
              <a:gd name="T3" fmla="*/ 19058 h 401"/>
              <a:gd name="T4" fmla="*/ 198208 w 346"/>
              <a:gd name="T5" fmla="*/ 19058 h 401"/>
              <a:gd name="T6" fmla="*/ 198208 w 346"/>
              <a:gd name="T7" fmla="*/ 85432 h 401"/>
              <a:gd name="T8" fmla="*/ 116282 w 346"/>
              <a:gd name="T9" fmla="*/ 166921 h 401"/>
              <a:gd name="T10" fmla="*/ 114961 w 346"/>
              <a:gd name="T11" fmla="*/ 166921 h 401"/>
              <a:gd name="T12" fmla="*/ 114300 w 346"/>
              <a:gd name="T13" fmla="*/ 166921 h 401"/>
              <a:gd name="T14" fmla="*/ 114300 w 346"/>
              <a:gd name="T15" fmla="*/ 166921 h 401"/>
              <a:gd name="T16" fmla="*/ 112318 w 346"/>
              <a:gd name="T17" fmla="*/ 166921 h 401"/>
              <a:gd name="T18" fmla="*/ 30392 w 346"/>
              <a:gd name="T19" fmla="*/ 85432 h 401"/>
              <a:gd name="T20" fmla="*/ 30392 w 346"/>
              <a:gd name="T21" fmla="*/ 19058 h 401"/>
              <a:gd name="T22" fmla="*/ 0 w 346"/>
              <a:gd name="T23" fmla="*/ 19058 h 401"/>
              <a:gd name="T24" fmla="*/ 0 w 346"/>
              <a:gd name="T25" fmla="*/ 85432 h 401"/>
              <a:gd name="T26" fmla="*/ 96461 w 346"/>
              <a:gd name="T27" fmla="*/ 196494 h 401"/>
              <a:gd name="T28" fmla="*/ 96461 w 346"/>
              <a:gd name="T29" fmla="*/ 244467 h 401"/>
              <a:gd name="T30" fmla="*/ 27749 w 346"/>
              <a:gd name="T31" fmla="*/ 263525 h 401"/>
              <a:gd name="T32" fmla="*/ 200851 w 346"/>
              <a:gd name="T33" fmla="*/ 263525 h 401"/>
              <a:gd name="T34" fmla="*/ 132139 w 346"/>
              <a:gd name="T35" fmla="*/ 243810 h 401"/>
              <a:gd name="T36" fmla="*/ 132139 w 346"/>
              <a:gd name="T37" fmla="*/ 196494 h 401"/>
              <a:gd name="T38" fmla="*/ 228600 w 346"/>
              <a:gd name="T39" fmla="*/ 85432 h 4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9" name="Freeform 24"/>
          <p:cNvSpPr>
            <a:spLocks/>
          </p:cNvSpPr>
          <p:nvPr/>
        </p:nvSpPr>
        <p:spPr bwMode="auto">
          <a:xfrm>
            <a:off x="1671638" y="4814888"/>
            <a:ext cx="111125" cy="239712"/>
          </a:xfrm>
          <a:custGeom>
            <a:avLst/>
            <a:gdLst>
              <a:gd name="T0" fmla="*/ 54901 w 168"/>
              <a:gd name="T1" fmla="*/ 239712 h 365"/>
              <a:gd name="T2" fmla="*/ 55563 w 168"/>
              <a:gd name="T3" fmla="*/ 239712 h 365"/>
              <a:gd name="T4" fmla="*/ 56885 w 168"/>
              <a:gd name="T5" fmla="*/ 239712 h 365"/>
              <a:gd name="T6" fmla="*/ 111125 w 168"/>
              <a:gd name="T7" fmla="*/ 185202 h 365"/>
              <a:gd name="T8" fmla="*/ 111125 w 168"/>
              <a:gd name="T9" fmla="*/ 54510 h 365"/>
              <a:gd name="T10" fmla="*/ 56885 w 168"/>
              <a:gd name="T11" fmla="*/ 0 h 365"/>
              <a:gd name="T12" fmla="*/ 55563 w 168"/>
              <a:gd name="T13" fmla="*/ 0 h 365"/>
              <a:gd name="T14" fmla="*/ 54901 w 168"/>
              <a:gd name="T15" fmla="*/ 0 h 365"/>
              <a:gd name="T16" fmla="*/ 0 w 168"/>
              <a:gd name="T17" fmla="*/ 54510 h 365"/>
              <a:gd name="T18" fmla="*/ 0 w 168"/>
              <a:gd name="T19" fmla="*/ 185202 h 365"/>
              <a:gd name="T20" fmla="*/ 54901 w 168"/>
              <a:gd name="T21" fmla="*/ 239712 h 3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0" name="Freeform 25"/>
          <p:cNvSpPr>
            <a:spLocks noEditPoints="1"/>
          </p:cNvSpPr>
          <p:nvPr/>
        </p:nvSpPr>
        <p:spPr bwMode="auto">
          <a:xfrm>
            <a:off x="2224088" y="1154113"/>
            <a:ext cx="290512" cy="396875"/>
          </a:xfrm>
          <a:custGeom>
            <a:avLst/>
            <a:gdLst>
              <a:gd name="T0" fmla="*/ 38035 w 443"/>
              <a:gd name="T1" fmla="*/ 64287 h 605"/>
              <a:gd name="T2" fmla="*/ 32133 w 443"/>
              <a:gd name="T3" fmla="*/ 396875 h 605"/>
              <a:gd name="T4" fmla="*/ 290512 w 443"/>
              <a:gd name="T5" fmla="*/ 97743 h 605"/>
              <a:gd name="T6" fmla="*/ 268871 w 443"/>
              <a:gd name="T7" fmla="*/ 104303 h 605"/>
              <a:gd name="T8" fmla="*/ 33445 w 443"/>
              <a:gd name="T9" fmla="*/ 373915 h 605"/>
              <a:gd name="T10" fmla="*/ 125910 w 443"/>
              <a:gd name="T11" fmla="*/ 41983 h 605"/>
              <a:gd name="T12" fmla="*/ 165257 w 443"/>
              <a:gd name="T13" fmla="*/ 41983 h 605"/>
              <a:gd name="T14" fmla="*/ 144928 w 443"/>
              <a:gd name="T15" fmla="*/ 62975 h 605"/>
              <a:gd name="T16" fmla="*/ 101646 w 443"/>
              <a:gd name="T17" fmla="*/ 43295 h 605"/>
              <a:gd name="T18" fmla="*/ 53118 w 443"/>
              <a:gd name="T19" fmla="*/ 100367 h 605"/>
              <a:gd name="T20" fmla="*/ 237394 w 443"/>
              <a:gd name="T21" fmla="*/ 100367 h 605"/>
              <a:gd name="T22" fmla="*/ 188866 w 443"/>
              <a:gd name="T23" fmla="*/ 43295 h 605"/>
              <a:gd name="T24" fmla="*/ 101646 w 443"/>
              <a:gd name="T25" fmla="*/ 43295 h 605"/>
              <a:gd name="T26" fmla="*/ 102302 w 443"/>
              <a:gd name="T27" fmla="*/ 301100 h 605"/>
              <a:gd name="T28" fmla="*/ 70169 w 443"/>
              <a:gd name="T29" fmla="*/ 310284 h 605"/>
              <a:gd name="T30" fmla="*/ 63611 w 443"/>
              <a:gd name="T31" fmla="*/ 317500 h 605"/>
              <a:gd name="T32" fmla="*/ 102302 w 443"/>
              <a:gd name="T33" fmla="*/ 320780 h 605"/>
              <a:gd name="T34" fmla="*/ 61644 w 443"/>
              <a:gd name="T35" fmla="*/ 340460 h 605"/>
              <a:gd name="T36" fmla="*/ 112795 w 443"/>
              <a:gd name="T37" fmla="*/ 315532 h 605"/>
              <a:gd name="T38" fmla="*/ 112795 w 443"/>
              <a:gd name="T39" fmla="*/ 299132 h 605"/>
              <a:gd name="T40" fmla="*/ 51151 w 443"/>
              <a:gd name="T41" fmla="*/ 302412 h 605"/>
              <a:gd name="T42" fmla="*/ 99679 w 443"/>
              <a:gd name="T43" fmla="*/ 353580 h 605"/>
              <a:gd name="T44" fmla="*/ 99679 w 443"/>
              <a:gd name="T45" fmla="*/ 155470 h 605"/>
              <a:gd name="T46" fmla="*/ 70169 w 443"/>
              <a:gd name="T47" fmla="*/ 164654 h 605"/>
              <a:gd name="T48" fmla="*/ 80661 w 443"/>
              <a:gd name="T49" fmla="*/ 190894 h 605"/>
              <a:gd name="T50" fmla="*/ 61644 w 443"/>
              <a:gd name="T51" fmla="*/ 198110 h 605"/>
              <a:gd name="T52" fmla="*/ 99679 w 443"/>
              <a:gd name="T53" fmla="*/ 145630 h 605"/>
              <a:gd name="T54" fmla="*/ 51151 w 443"/>
              <a:gd name="T55" fmla="*/ 196798 h 605"/>
              <a:gd name="T56" fmla="*/ 112139 w 443"/>
              <a:gd name="T57" fmla="*/ 167278 h 605"/>
              <a:gd name="T58" fmla="*/ 111483 w 443"/>
              <a:gd name="T59" fmla="*/ 153502 h 605"/>
              <a:gd name="T60" fmla="*/ 102302 w 443"/>
              <a:gd name="T61" fmla="*/ 234189 h 605"/>
              <a:gd name="T62" fmla="*/ 63611 w 443"/>
              <a:gd name="T63" fmla="*/ 244029 h 605"/>
              <a:gd name="T64" fmla="*/ 102302 w 443"/>
              <a:gd name="T65" fmla="*/ 270269 h 605"/>
              <a:gd name="T66" fmla="*/ 112139 w 443"/>
              <a:gd name="T67" fmla="*/ 226317 h 605"/>
              <a:gd name="T68" fmla="*/ 51151 w 443"/>
              <a:gd name="T69" fmla="*/ 228941 h 605"/>
              <a:gd name="T70" fmla="*/ 102302 w 443"/>
              <a:gd name="T71" fmla="*/ 280108 h 605"/>
              <a:gd name="T72" fmla="*/ 134436 w 443"/>
              <a:gd name="T73" fmla="*/ 216477 h 605"/>
              <a:gd name="T74" fmla="*/ 152142 w 443"/>
              <a:gd name="T75" fmla="*/ 336524 h 605"/>
              <a:gd name="T76" fmla="*/ 233459 w 443"/>
              <a:gd name="T77" fmla="*/ 311596 h 605"/>
              <a:gd name="T78" fmla="*/ 148863 w 443"/>
              <a:gd name="T79" fmla="*/ 333244 h 605"/>
              <a:gd name="T80" fmla="*/ 233459 w 443"/>
              <a:gd name="T81" fmla="*/ 236157 h 605"/>
              <a:gd name="T82" fmla="*/ 148863 w 443"/>
              <a:gd name="T83" fmla="*/ 190894 h 605"/>
              <a:gd name="T84" fmla="*/ 148863 w 443"/>
              <a:gd name="T85" fmla="*/ 163998 h 6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1" name="Freeform 26"/>
          <p:cNvSpPr>
            <a:spLocks noEditPoints="1"/>
          </p:cNvSpPr>
          <p:nvPr/>
        </p:nvSpPr>
        <p:spPr bwMode="auto">
          <a:xfrm>
            <a:off x="1504950" y="1146175"/>
            <a:ext cx="444500" cy="412750"/>
          </a:xfrm>
          <a:custGeom>
            <a:avLst/>
            <a:gdLst>
              <a:gd name="T0" fmla="*/ 244541 w 678"/>
              <a:gd name="T1" fmla="*/ 360992 h 630"/>
              <a:gd name="T2" fmla="*/ 183569 w 678"/>
              <a:gd name="T3" fmla="*/ 388509 h 630"/>
              <a:gd name="T4" fmla="*/ 124565 w 678"/>
              <a:gd name="T5" fmla="*/ 13758 h 630"/>
              <a:gd name="T6" fmla="*/ 137677 w 678"/>
              <a:gd name="T7" fmla="*/ 22275 h 630"/>
              <a:gd name="T8" fmla="*/ 224217 w 678"/>
              <a:gd name="T9" fmla="*/ 655 h 630"/>
              <a:gd name="T10" fmla="*/ 110797 w 678"/>
              <a:gd name="T11" fmla="*/ 16379 h 630"/>
              <a:gd name="T12" fmla="*/ 135710 w 678"/>
              <a:gd name="T13" fmla="*/ 40620 h 630"/>
              <a:gd name="T14" fmla="*/ 130465 w 678"/>
              <a:gd name="T15" fmla="*/ 222754 h 630"/>
              <a:gd name="T16" fmla="*/ 105552 w 678"/>
              <a:gd name="T17" fmla="*/ 199168 h 630"/>
              <a:gd name="T18" fmla="*/ 110797 w 678"/>
              <a:gd name="T19" fmla="*/ 16379 h 630"/>
              <a:gd name="T20" fmla="*/ 202582 w 678"/>
              <a:gd name="T21" fmla="*/ 78619 h 630"/>
              <a:gd name="T22" fmla="*/ 306167 w 678"/>
              <a:gd name="T23" fmla="*/ 66826 h 630"/>
              <a:gd name="T24" fmla="*/ 190781 w 678"/>
              <a:gd name="T25" fmla="*/ 71412 h 630"/>
              <a:gd name="T26" fmla="*/ 196681 w 678"/>
              <a:gd name="T27" fmla="*/ 87136 h 630"/>
              <a:gd name="T28" fmla="*/ 201926 w 678"/>
              <a:gd name="T29" fmla="*/ 276477 h 630"/>
              <a:gd name="T30" fmla="*/ 177013 w 678"/>
              <a:gd name="T31" fmla="*/ 268615 h 630"/>
              <a:gd name="T32" fmla="*/ 172424 w 678"/>
              <a:gd name="T33" fmla="*/ 79929 h 630"/>
              <a:gd name="T34" fmla="*/ 211105 w 678"/>
              <a:gd name="T35" fmla="*/ 94998 h 630"/>
              <a:gd name="T36" fmla="*/ 335014 w 678"/>
              <a:gd name="T37" fmla="*/ 94998 h 630"/>
              <a:gd name="T38" fmla="*/ 318624 w 678"/>
              <a:gd name="T39" fmla="*/ 265994 h 630"/>
              <a:gd name="T40" fmla="*/ 211105 w 678"/>
              <a:gd name="T41" fmla="*/ 94998 h 630"/>
              <a:gd name="T42" fmla="*/ 315346 w 678"/>
              <a:gd name="T43" fmla="*/ 108756 h 630"/>
              <a:gd name="T44" fmla="*/ 232084 w 678"/>
              <a:gd name="T45" fmla="*/ 157238 h 630"/>
              <a:gd name="T46" fmla="*/ 144889 w 678"/>
              <a:gd name="T47" fmla="*/ 36689 h 630"/>
              <a:gd name="T48" fmla="*/ 268798 w 678"/>
              <a:gd name="T49" fmla="*/ 36689 h 630"/>
              <a:gd name="T50" fmla="*/ 167179 w 678"/>
              <a:gd name="T51" fmla="*/ 54378 h 630"/>
              <a:gd name="T52" fmla="*/ 157345 w 678"/>
              <a:gd name="T53" fmla="*/ 219478 h 630"/>
              <a:gd name="T54" fmla="*/ 144889 w 678"/>
              <a:gd name="T55" fmla="*/ 36689 h 630"/>
              <a:gd name="T56" fmla="*/ 87851 w 678"/>
              <a:gd name="T57" fmla="*/ 123170 h 630"/>
              <a:gd name="T58" fmla="*/ 68183 w 678"/>
              <a:gd name="T59" fmla="*/ 88446 h 630"/>
              <a:gd name="T60" fmla="*/ 35403 w 678"/>
              <a:gd name="T61" fmla="*/ 305959 h 630"/>
              <a:gd name="T62" fmla="*/ 59004 w 678"/>
              <a:gd name="T63" fmla="*/ 337407 h 630"/>
              <a:gd name="T64" fmla="*/ 0 w 678"/>
              <a:gd name="T65" fmla="*/ 412750 h 630"/>
              <a:gd name="T66" fmla="*/ 444500 w 678"/>
              <a:gd name="T67" fmla="*/ 383923 h 630"/>
              <a:gd name="T68" fmla="*/ 407131 w 678"/>
              <a:gd name="T69" fmla="*/ 305959 h 630"/>
              <a:gd name="T70" fmla="*/ 374350 w 678"/>
              <a:gd name="T71" fmla="*/ 88446 h 630"/>
              <a:gd name="T72" fmla="*/ 354682 w 678"/>
              <a:gd name="T73" fmla="*/ 123170 h 630"/>
              <a:gd name="T74" fmla="*/ 375662 w 678"/>
              <a:gd name="T75" fmla="*/ 310545 h 630"/>
              <a:gd name="T76" fmla="*/ 66216 w 678"/>
              <a:gd name="T77" fmla="*/ 123170 h 6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27"/>
          <p:cNvSpPr>
            <a:spLocks noEditPoints="1"/>
          </p:cNvSpPr>
          <p:nvPr/>
        </p:nvSpPr>
        <p:spPr bwMode="auto">
          <a:xfrm>
            <a:off x="3533775" y="1155700"/>
            <a:ext cx="447675" cy="395288"/>
          </a:xfrm>
          <a:custGeom>
            <a:avLst/>
            <a:gdLst>
              <a:gd name="T0" fmla="*/ 186149 w 683"/>
              <a:gd name="T1" fmla="*/ 250590 h 601"/>
              <a:gd name="T2" fmla="*/ 389995 w 683"/>
              <a:gd name="T3" fmla="*/ 257825 h 601"/>
              <a:gd name="T4" fmla="*/ 386062 w 683"/>
              <a:gd name="T5" fmla="*/ 236120 h 601"/>
              <a:gd name="T6" fmla="*/ 186804 w 683"/>
              <a:gd name="T7" fmla="*/ 244013 h 601"/>
              <a:gd name="T8" fmla="*/ 386062 w 683"/>
              <a:gd name="T9" fmla="*/ 236120 h 601"/>
              <a:gd name="T10" fmla="*/ 184838 w 683"/>
              <a:gd name="T11" fmla="*/ 222308 h 601"/>
              <a:gd name="T12" fmla="*/ 387373 w 683"/>
              <a:gd name="T13" fmla="*/ 229543 h 601"/>
              <a:gd name="T14" fmla="*/ 176317 w 683"/>
              <a:gd name="T15" fmla="*/ 213100 h 601"/>
              <a:gd name="T16" fmla="*/ 397861 w 683"/>
              <a:gd name="T17" fmla="*/ 268349 h 601"/>
              <a:gd name="T18" fmla="*/ 171073 w 683"/>
              <a:gd name="T19" fmla="*/ 284134 h 601"/>
              <a:gd name="T20" fmla="*/ 158620 w 683"/>
              <a:gd name="T21" fmla="*/ 207839 h 601"/>
              <a:gd name="T22" fmla="*/ 397861 w 683"/>
              <a:gd name="T23" fmla="*/ 197315 h 601"/>
              <a:gd name="T24" fmla="*/ 176317 w 683"/>
              <a:gd name="T25" fmla="*/ 213100 h 601"/>
              <a:gd name="T26" fmla="*/ 226132 w 683"/>
              <a:gd name="T27" fmla="*/ 25651 h 601"/>
              <a:gd name="T28" fmla="*/ 219577 w 683"/>
              <a:gd name="T29" fmla="*/ 1973 h 601"/>
              <a:gd name="T30" fmla="*/ 229409 w 683"/>
              <a:gd name="T31" fmla="*/ 658 h 601"/>
              <a:gd name="T32" fmla="*/ 269392 w 683"/>
              <a:gd name="T33" fmla="*/ 25651 h 601"/>
              <a:gd name="T34" fmla="*/ 240552 w 683"/>
              <a:gd name="T35" fmla="*/ 36832 h 601"/>
              <a:gd name="T36" fmla="*/ 239896 w 683"/>
              <a:gd name="T37" fmla="*/ 69060 h 601"/>
              <a:gd name="T38" fmla="*/ 231375 w 683"/>
              <a:gd name="T39" fmla="*/ 143382 h 601"/>
              <a:gd name="T40" fmla="*/ 249072 w 683"/>
              <a:gd name="T41" fmla="*/ 70376 h 601"/>
              <a:gd name="T42" fmla="*/ 318551 w 683"/>
              <a:gd name="T43" fmla="*/ 57221 h 601"/>
              <a:gd name="T44" fmla="*/ 289055 w 683"/>
              <a:gd name="T45" fmla="*/ 187449 h 601"/>
              <a:gd name="T46" fmla="*/ 266114 w 683"/>
              <a:gd name="T47" fmla="*/ 187449 h 601"/>
              <a:gd name="T48" fmla="*/ 236619 w 683"/>
              <a:gd name="T49" fmla="*/ 57221 h 601"/>
              <a:gd name="T50" fmla="*/ 281845 w 683"/>
              <a:gd name="T51" fmla="*/ 19732 h 601"/>
              <a:gd name="T52" fmla="*/ 281190 w 683"/>
              <a:gd name="T53" fmla="*/ 57879 h 601"/>
              <a:gd name="T54" fmla="*/ 155343 w 683"/>
              <a:gd name="T55" fmla="*/ 355167 h 601"/>
              <a:gd name="T56" fmla="*/ 417524 w 683"/>
              <a:gd name="T57" fmla="*/ 363718 h 601"/>
              <a:gd name="T58" fmla="*/ 155343 w 683"/>
              <a:gd name="T59" fmla="*/ 355167 h 601"/>
              <a:gd name="T60" fmla="*/ 415558 w 683"/>
              <a:gd name="T61" fmla="*/ 338724 h 601"/>
              <a:gd name="T62" fmla="*/ 156653 w 683"/>
              <a:gd name="T63" fmla="*/ 347275 h 601"/>
              <a:gd name="T64" fmla="*/ 151410 w 683"/>
              <a:gd name="T65" fmla="*/ 322939 h 601"/>
              <a:gd name="T66" fmla="*/ 416213 w 683"/>
              <a:gd name="T67" fmla="*/ 331489 h 601"/>
              <a:gd name="T68" fmla="*/ 151410 w 683"/>
              <a:gd name="T69" fmla="*/ 322939 h 601"/>
              <a:gd name="T70" fmla="*/ 427356 w 683"/>
              <a:gd name="T71" fmla="*/ 374899 h 601"/>
              <a:gd name="T72" fmla="*/ 143544 w 683"/>
              <a:gd name="T73" fmla="*/ 393315 h 601"/>
              <a:gd name="T74" fmla="*/ 447675 w 683"/>
              <a:gd name="T75" fmla="*/ 381476 h 601"/>
              <a:gd name="T76" fmla="*/ 433910 w 683"/>
              <a:gd name="T77" fmla="*/ 294000 h 601"/>
              <a:gd name="T78" fmla="*/ 143544 w 683"/>
              <a:gd name="T79" fmla="*/ 312416 h 601"/>
              <a:gd name="T80" fmla="*/ 146166 w 683"/>
              <a:gd name="T81" fmla="*/ 124309 h 601"/>
              <a:gd name="T82" fmla="*/ 67512 w 683"/>
              <a:gd name="T83" fmla="*/ 361087 h 601"/>
              <a:gd name="T84" fmla="*/ 146166 w 683"/>
              <a:gd name="T85" fmla="*/ 124309 h 601"/>
              <a:gd name="T86" fmla="*/ 47193 w 683"/>
              <a:gd name="T87" fmla="*/ 351221 h 601"/>
              <a:gd name="T88" fmla="*/ 139612 w 683"/>
              <a:gd name="T89" fmla="*/ 122993 h 601"/>
              <a:gd name="T90" fmla="*/ 119948 w 683"/>
              <a:gd name="T91" fmla="*/ 110496 h 601"/>
              <a:gd name="T92" fmla="*/ 40638 w 683"/>
              <a:gd name="T93" fmla="*/ 349248 h 601"/>
              <a:gd name="T94" fmla="*/ 119948 w 683"/>
              <a:gd name="T95" fmla="*/ 110496 h 601"/>
              <a:gd name="T96" fmla="*/ 74722 w 683"/>
              <a:gd name="T97" fmla="*/ 373583 h 601"/>
              <a:gd name="T98" fmla="*/ 183527 w 683"/>
              <a:gd name="T99" fmla="*/ 126282 h 601"/>
              <a:gd name="T100" fmla="*/ 73411 w 683"/>
              <a:gd name="T101" fmla="*/ 392657 h 601"/>
              <a:gd name="T102" fmla="*/ 2622 w 683"/>
              <a:gd name="T103" fmla="*/ 352536 h 601"/>
              <a:gd name="T104" fmla="*/ 113394 w 683"/>
              <a:gd name="T105" fmla="*/ 99973 h 6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3" name="Freeform 28"/>
          <p:cNvSpPr>
            <a:spLocks noEditPoints="1"/>
          </p:cNvSpPr>
          <p:nvPr/>
        </p:nvSpPr>
        <p:spPr bwMode="auto">
          <a:xfrm>
            <a:off x="2166938" y="4189413"/>
            <a:ext cx="387350" cy="388937"/>
          </a:xfrm>
          <a:custGeom>
            <a:avLst/>
            <a:gdLst>
              <a:gd name="T0" fmla="*/ 382762 w 591"/>
              <a:gd name="T1" fmla="*/ 142808 h 591"/>
              <a:gd name="T2" fmla="*/ 333606 w 591"/>
              <a:gd name="T3" fmla="*/ 53964 h 591"/>
              <a:gd name="T4" fmla="*/ 242503 w 591"/>
              <a:gd name="T5" fmla="*/ 3949 h 591"/>
              <a:gd name="T6" fmla="*/ 242503 w 591"/>
              <a:gd name="T7" fmla="*/ 142808 h 591"/>
              <a:gd name="T8" fmla="*/ 382762 w 591"/>
              <a:gd name="T9" fmla="*/ 142808 h 591"/>
              <a:gd name="T10" fmla="*/ 195969 w 591"/>
              <a:gd name="T11" fmla="*/ 165841 h 591"/>
              <a:gd name="T12" fmla="*/ 195969 w 591"/>
              <a:gd name="T13" fmla="*/ 0 h 591"/>
              <a:gd name="T14" fmla="*/ 72751 w 591"/>
              <a:gd name="T15" fmla="*/ 53964 h 591"/>
              <a:gd name="T16" fmla="*/ 72751 w 591"/>
              <a:gd name="T17" fmla="*/ 316546 h 591"/>
              <a:gd name="T18" fmla="*/ 333606 w 591"/>
              <a:gd name="T19" fmla="*/ 316546 h 591"/>
              <a:gd name="T20" fmla="*/ 387350 w 591"/>
              <a:gd name="T21" fmla="*/ 188875 h 591"/>
              <a:gd name="T22" fmla="*/ 218908 w 591"/>
              <a:gd name="T23" fmla="*/ 188875 h 591"/>
              <a:gd name="T24" fmla="*/ 195969 w 591"/>
              <a:gd name="T25" fmla="*/ 165841 h 5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4" name="Freeform 29"/>
          <p:cNvSpPr>
            <a:spLocks/>
          </p:cNvSpPr>
          <p:nvPr/>
        </p:nvSpPr>
        <p:spPr bwMode="auto">
          <a:xfrm>
            <a:off x="1038225" y="2967038"/>
            <a:ext cx="188913" cy="188912"/>
          </a:xfrm>
          <a:custGeom>
            <a:avLst/>
            <a:gdLst>
              <a:gd name="T0" fmla="*/ 63188 w 290"/>
              <a:gd name="T1" fmla="*/ 188256 h 288"/>
              <a:gd name="T2" fmla="*/ 65794 w 290"/>
              <a:gd name="T3" fmla="*/ 188912 h 288"/>
              <a:gd name="T4" fmla="*/ 67748 w 290"/>
              <a:gd name="T5" fmla="*/ 188256 h 288"/>
              <a:gd name="T6" fmla="*/ 110742 w 290"/>
              <a:gd name="T7" fmla="*/ 144964 h 288"/>
              <a:gd name="T8" fmla="*/ 138753 w 290"/>
              <a:gd name="T9" fmla="*/ 173825 h 288"/>
              <a:gd name="T10" fmla="*/ 141359 w 290"/>
              <a:gd name="T11" fmla="*/ 174481 h 288"/>
              <a:gd name="T12" fmla="*/ 142010 w 290"/>
              <a:gd name="T13" fmla="*/ 174481 h 288"/>
              <a:gd name="T14" fmla="*/ 143965 w 290"/>
              <a:gd name="T15" fmla="*/ 172513 h 288"/>
              <a:gd name="T16" fmla="*/ 188913 w 290"/>
              <a:gd name="T17" fmla="*/ 3936 h 288"/>
              <a:gd name="T18" fmla="*/ 188913 w 290"/>
              <a:gd name="T19" fmla="*/ 2624 h 288"/>
              <a:gd name="T20" fmla="*/ 186307 w 290"/>
              <a:gd name="T21" fmla="*/ 0 h 288"/>
              <a:gd name="T22" fmla="*/ 185656 w 290"/>
              <a:gd name="T23" fmla="*/ 0 h 288"/>
              <a:gd name="T24" fmla="*/ 185004 w 290"/>
              <a:gd name="T25" fmla="*/ 0 h 288"/>
              <a:gd name="T26" fmla="*/ 17588 w 290"/>
              <a:gd name="T27" fmla="*/ 45260 h 288"/>
              <a:gd name="T28" fmla="*/ 14983 w 290"/>
              <a:gd name="T29" fmla="*/ 47228 h 288"/>
              <a:gd name="T30" fmla="*/ 16286 w 290"/>
              <a:gd name="T31" fmla="*/ 50508 h 288"/>
              <a:gd name="T32" fmla="*/ 43645 w 290"/>
              <a:gd name="T33" fmla="*/ 78057 h 288"/>
              <a:gd name="T34" fmla="*/ 1303 w 290"/>
              <a:gd name="T35" fmla="*/ 121350 h 288"/>
              <a:gd name="T36" fmla="*/ 1303 w 290"/>
              <a:gd name="T37" fmla="*/ 125285 h 288"/>
              <a:gd name="T38" fmla="*/ 63188 w 290"/>
              <a:gd name="T39" fmla="*/ 188256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5" name="Freeform 30"/>
          <p:cNvSpPr>
            <a:spLocks/>
          </p:cNvSpPr>
          <p:nvPr/>
        </p:nvSpPr>
        <p:spPr bwMode="auto">
          <a:xfrm>
            <a:off x="830263" y="2967038"/>
            <a:ext cx="190500" cy="188912"/>
          </a:xfrm>
          <a:custGeom>
            <a:avLst/>
            <a:gdLst>
              <a:gd name="T0" fmla="*/ 45326 w 290"/>
              <a:gd name="T1" fmla="*/ 172513 h 288"/>
              <a:gd name="T2" fmla="*/ 47297 w 290"/>
              <a:gd name="T3" fmla="*/ 174481 h 288"/>
              <a:gd name="T4" fmla="*/ 48610 w 290"/>
              <a:gd name="T5" fmla="*/ 174481 h 288"/>
              <a:gd name="T6" fmla="*/ 50581 w 290"/>
              <a:gd name="T7" fmla="*/ 173825 h 288"/>
              <a:gd name="T8" fmla="*/ 79484 w 290"/>
              <a:gd name="T9" fmla="*/ 144964 h 288"/>
              <a:gd name="T10" fmla="*/ 122183 w 290"/>
              <a:gd name="T11" fmla="*/ 188256 h 288"/>
              <a:gd name="T12" fmla="*/ 124153 w 290"/>
              <a:gd name="T13" fmla="*/ 188912 h 288"/>
              <a:gd name="T14" fmla="*/ 126781 w 290"/>
              <a:gd name="T15" fmla="*/ 188256 h 288"/>
              <a:gd name="T16" fmla="*/ 189186 w 290"/>
              <a:gd name="T17" fmla="*/ 125285 h 288"/>
              <a:gd name="T18" fmla="*/ 189186 w 290"/>
              <a:gd name="T19" fmla="*/ 121350 h 288"/>
              <a:gd name="T20" fmla="*/ 146488 w 290"/>
              <a:gd name="T21" fmla="*/ 78057 h 288"/>
              <a:gd name="T22" fmla="*/ 174078 w 290"/>
              <a:gd name="T23" fmla="*/ 50508 h 288"/>
              <a:gd name="T24" fmla="*/ 175391 w 290"/>
              <a:gd name="T25" fmla="*/ 47228 h 288"/>
              <a:gd name="T26" fmla="*/ 172764 w 290"/>
              <a:gd name="T27" fmla="*/ 45260 h 288"/>
              <a:gd name="T28" fmla="*/ 3941 w 290"/>
              <a:gd name="T29" fmla="*/ 0 h 288"/>
              <a:gd name="T30" fmla="*/ 2628 w 290"/>
              <a:gd name="T31" fmla="*/ 0 h 288"/>
              <a:gd name="T32" fmla="*/ 657 w 290"/>
              <a:gd name="T33" fmla="*/ 656 h 288"/>
              <a:gd name="T34" fmla="*/ 0 w 290"/>
              <a:gd name="T35" fmla="*/ 3280 h 288"/>
              <a:gd name="T36" fmla="*/ 45326 w 290"/>
              <a:gd name="T37" fmla="*/ 172513 h 2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6" name="Freeform 31"/>
          <p:cNvSpPr>
            <a:spLocks/>
          </p:cNvSpPr>
          <p:nvPr/>
        </p:nvSpPr>
        <p:spPr bwMode="auto">
          <a:xfrm>
            <a:off x="1038225" y="3173413"/>
            <a:ext cx="190500" cy="190500"/>
          </a:xfrm>
          <a:custGeom>
            <a:avLst/>
            <a:gdLst>
              <a:gd name="T0" fmla="*/ 144675 w 291"/>
              <a:gd name="T1" fmla="*/ 16479 h 289"/>
              <a:gd name="T2" fmla="*/ 142711 w 291"/>
              <a:gd name="T3" fmla="*/ 14502 h 289"/>
              <a:gd name="T4" fmla="*/ 142057 w 291"/>
              <a:gd name="T5" fmla="*/ 14502 h 289"/>
              <a:gd name="T6" fmla="*/ 139438 w 291"/>
              <a:gd name="T7" fmla="*/ 15161 h 289"/>
              <a:gd name="T8" fmla="*/ 111289 w 291"/>
              <a:gd name="T9" fmla="*/ 44164 h 289"/>
              <a:gd name="T10" fmla="*/ 68082 w 291"/>
              <a:gd name="T11" fmla="*/ 1318 h 289"/>
              <a:gd name="T12" fmla="*/ 66119 w 291"/>
              <a:gd name="T13" fmla="*/ 0 h 289"/>
              <a:gd name="T14" fmla="*/ 63500 w 291"/>
              <a:gd name="T15" fmla="*/ 1318 h 289"/>
              <a:gd name="T16" fmla="*/ 1309 w 291"/>
              <a:gd name="T17" fmla="*/ 63939 h 289"/>
              <a:gd name="T18" fmla="*/ 1309 w 291"/>
              <a:gd name="T19" fmla="*/ 68554 h 289"/>
              <a:gd name="T20" fmla="*/ 43861 w 291"/>
              <a:gd name="T21" fmla="*/ 111400 h 289"/>
              <a:gd name="T22" fmla="*/ 16366 w 291"/>
              <a:gd name="T23" fmla="*/ 139744 h 289"/>
              <a:gd name="T24" fmla="*/ 15057 w 291"/>
              <a:gd name="T25" fmla="*/ 142381 h 289"/>
              <a:gd name="T26" fmla="*/ 17675 w 291"/>
              <a:gd name="T27" fmla="*/ 145017 h 289"/>
              <a:gd name="T28" fmla="*/ 185918 w 291"/>
              <a:gd name="T29" fmla="*/ 190500 h 289"/>
              <a:gd name="T30" fmla="*/ 187227 w 291"/>
              <a:gd name="T31" fmla="*/ 190500 h 289"/>
              <a:gd name="T32" fmla="*/ 189191 w 291"/>
              <a:gd name="T33" fmla="*/ 189841 h 289"/>
              <a:gd name="T34" fmla="*/ 189845 w 291"/>
              <a:gd name="T35" fmla="*/ 186545 h 289"/>
              <a:gd name="T36" fmla="*/ 144675 w 291"/>
              <a:gd name="T37" fmla="*/ 16479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Freeform 32"/>
          <p:cNvSpPr>
            <a:spLocks/>
          </p:cNvSpPr>
          <p:nvPr/>
        </p:nvSpPr>
        <p:spPr bwMode="auto">
          <a:xfrm>
            <a:off x="830263" y="3173413"/>
            <a:ext cx="190500" cy="190500"/>
          </a:xfrm>
          <a:custGeom>
            <a:avLst/>
            <a:gdLst>
              <a:gd name="T0" fmla="*/ 126781 w 290"/>
              <a:gd name="T1" fmla="*/ 1318 h 289"/>
              <a:gd name="T2" fmla="*/ 124153 w 290"/>
              <a:gd name="T3" fmla="*/ 0 h 289"/>
              <a:gd name="T4" fmla="*/ 122183 w 290"/>
              <a:gd name="T5" fmla="*/ 1318 h 289"/>
              <a:gd name="T6" fmla="*/ 79484 w 290"/>
              <a:gd name="T7" fmla="*/ 44164 h 289"/>
              <a:gd name="T8" fmla="*/ 50581 w 290"/>
              <a:gd name="T9" fmla="*/ 15161 h 289"/>
              <a:gd name="T10" fmla="*/ 48610 w 290"/>
              <a:gd name="T11" fmla="*/ 14502 h 289"/>
              <a:gd name="T12" fmla="*/ 47297 w 290"/>
              <a:gd name="T13" fmla="*/ 14502 h 289"/>
              <a:gd name="T14" fmla="*/ 45326 w 290"/>
              <a:gd name="T15" fmla="*/ 16479 h 289"/>
              <a:gd name="T16" fmla="*/ 0 w 290"/>
              <a:gd name="T17" fmla="*/ 186545 h 289"/>
              <a:gd name="T18" fmla="*/ 657 w 290"/>
              <a:gd name="T19" fmla="*/ 189841 h 289"/>
              <a:gd name="T20" fmla="*/ 3284 w 290"/>
              <a:gd name="T21" fmla="*/ 190500 h 289"/>
              <a:gd name="T22" fmla="*/ 3941 w 290"/>
              <a:gd name="T23" fmla="*/ 190500 h 289"/>
              <a:gd name="T24" fmla="*/ 172764 w 290"/>
              <a:gd name="T25" fmla="*/ 145017 h 289"/>
              <a:gd name="T26" fmla="*/ 175391 w 290"/>
              <a:gd name="T27" fmla="*/ 142381 h 289"/>
              <a:gd name="T28" fmla="*/ 174078 w 290"/>
              <a:gd name="T29" fmla="*/ 139744 h 289"/>
              <a:gd name="T30" fmla="*/ 146488 w 290"/>
              <a:gd name="T31" fmla="*/ 111400 h 289"/>
              <a:gd name="T32" fmla="*/ 189186 w 290"/>
              <a:gd name="T33" fmla="*/ 68554 h 289"/>
              <a:gd name="T34" fmla="*/ 189186 w 290"/>
              <a:gd name="T35" fmla="*/ 63939 h 289"/>
              <a:gd name="T36" fmla="*/ 126781 w 290"/>
              <a:gd name="T37" fmla="*/ 1318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8" name="Freeform 33"/>
          <p:cNvSpPr>
            <a:spLocks/>
          </p:cNvSpPr>
          <p:nvPr/>
        </p:nvSpPr>
        <p:spPr bwMode="auto">
          <a:xfrm>
            <a:off x="1522413" y="3594100"/>
            <a:ext cx="409575" cy="196850"/>
          </a:xfrm>
          <a:custGeom>
            <a:avLst/>
            <a:gdLst>
              <a:gd name="T0" fmla="*/ 346765 w 626"/>
              <a:gd name="T1" fmla="*/ 0 h 300"/>
              <a:gd name="T2" fmla="*/ 63464 w 626"/>
              <a:gd name="T3" fmla="*/ 0 h 300"/>
              <a:gd name="T4" fmla="*/ 0 w 626"/>
              <a:gd name="T5" fmla="*/ 47900 h 300"/>
              <a:gd name="T6" fmla="*/ 204788 w 626"/>
              <a:gd name="T7" fmla="*/ 196850 h 300"/>
              <a:gd name="T8" fmla="*/ 409575 w 626"/>
              <a:gd name="T9" fmla="*/ 47900 h 300"/>
              <a:gd name="T10" fmla="*/ 346765 w 62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34"/>
          <p:cNvSpPr>
            <a:spLocks/>
          </p:cNvSpPr>
          <p:nvPr/>
        </p:nvSpPr>
        <p:spPr bwMode="auto">
          <a:xfrm>
            <a:off x="1516063" y="3703638"/>
            <a:ext cx="422275" cy="288925"/>
          </a:xfrm>
          <a:custGeom>
            <a:avLst/>
            <a:gdLst>
              <a:gd name="T0" fmla="*/ 211137 w 644"/>
              <a:gd name="T1" fmla="*/ 151029 h 440"/>
              <a:gd name="T2" fmla="*/ 203925 w 644"/>
              <a:gd name="T3" fmla="*/ 148402 h 440"/>
              <a:gd name="T4" fmla="*/ 0 w 644"/>
              <a:gd name="T5" fmla="*/ 0 h 440"/>
              <a:gd name="T6" fmla="*/ 0 w 644"/>
              <a:gd name="T7" fmla="*/ 208157 h 440"/>
              <a:gd name="T8" fmla="*/ 69505 w 644"/>
              <a:gd name="T9" fmla="*/ 288925 h 440"/>
              <a:gd name="T10" fmla="*/ 353426 w 644"/>
              <a:gd name="T11" fmla="*/ 288925 h 440"/>
              <a:gd name="T12" fmla="*/ 422275 w 644"/>
              <a:gd name="T13" fmla="*/ 208157 h 440"/>
              <a:gd name="T14" fmla="*/ 422275 w 644"/>
              <a:gd name="T15" fmla="*/ 0 h 440"/>
              <a:gd name="T16" fmla="*/ 218350 w 644"/>
              <a:gd name="T17" fmla="*/ 148402 h 440"/>
              <a:gd name="T18" fmla="*/ 211137 w 644"/>
              <a:gd name="T19" fmla="*/ 151029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0" name="Freeform 35"/>
          <p:cNvSpPr>
            <a:spLocks noEditPoints="1"/>
          </p:cNvSpPr>
          <p:nvPr/>
        </p:nvSpPr>
        <p:spPr bwMode="auto">
          <a:xfrm>
            <a:off x="2897188" y="3597275"/>
            <a:ext cx="319087" cy="392113"/>
          </a:xfrm>
          <a:custGeom>
            <a:avLst/>
            <a:gdLst>
              <a:gd name="T0" fmla="*/ 0 w 486"/>
              <a:gd name="T1" fmla="*/ 171795 h 598"/>
              <a:gd name="T2" fmla="*/ 0 w 486"/>
              <a:gd name="T3" fmla="*/ 327854 h 598"/>
              <a:gd name="T4" fmla="*/ 64343 w 486"/>
              <a:gd name="T5" fmla="*/ 392113 h 598"/>
              <a:gd name="T6" fmla="*/ 254744 w 486"/>
              <a:gd name="T7" fmla="*/ 392113 h 598"/>
              <a:gd name="T8" fmla="*/ 319087 w 486"/>
              <a:gd name="T9" fmla="*/ 327854 h 598"/>
              <a:gd name="T10" fmla="*/ 319087 w 486"/>
              <a:gd name="T11" fmla="*/ 171795 h 598"/>
              <a:gd name="T12" fmla="*/ 292168 w 486"/>
              <a:gd name="T13" fmla="*/ 171795 h 598"/>
              <a:gd name="T14" fmla="*/ 292168 w 486"/>
              <a:gd name="T15" fmla="*/ 130486 h 598"/>
              <a:gd name="T16" fmla="*/ 161513 w 486"/>
              <a:gd name="T17" fmla="*/ 0 h 598"/>
              <a:gd name="T18" fmla="*/ 31515 w 486"/>
              <a:gd name="T19" fmla="*/ 130486 h 598"/>
              <a:gd name="T20" fmla="*/ 31515 w 486"/>
              <a:gd name="T21" fmla="*/ 171795 h 598"/>
              <a:gd name="T22" fmla="*/ 0 w 486"/>
              <a:gd name="T23" fmla="*/ 171795 h 598"/>
              <a:gd name="T24" fmla="*/ 242926 w 486"/>
              <a:gd name="T25" fmla="*/ 171795 h 598"/>
              <a:gd name="T26" fmla="*/ 80100 w 486"/>
              <a:gd name="T27" fmla="*/ 171795 h 598"/>
              <a:gd name="T28" fmla="*/ 80757 w 486"/>
              <a:gd name="T29" fmla="*/ 130486 h 598"/>
              <a:gd name="T30" fmla="*/ 161513 w 486"/>
              <a:gd name="T31" fmla="*/ 49178 h 598"/>
              <a:gd name="T32" fmla="*/ 242926 w 486"/>
              <a:gd name="T33" fmla="*/ 130486 h 598"/>
              <a:gd name="T34" fmla="*/ 242926 w 486"/>
              <a:gd name="T35" fmla="*/ 171795 h 598"/>
              <a:gd name="T36" fmla="*/ 181210 w 486"/>
              <a:gd name="T37" fmla="*/ 287200 h 598"/>
              <a:gd name="T38" fmla="*/ 181210 w 486"/>
              <a:gd name="T39" fmla="*/ 287200 h 598"/>
              <a:gd name="T40" fmla="*/ 181210 w 486"/>
              <a:gd name="T41" fmla="*/ 321952 h 598"/>
              <a:gd name="T42" fmla="*/ 159544 w 486"/>
              <a:gd name="T43" fmla="*/ 342935 h 598"/>
              <a:gd name="T44" fmla="*/ 137877 w 486"/>
              <a:gd name="T45" fmla="*/ 321952 h 598"/>
              <a:gd name="T46" fmla="*/ 137877 w 486"/>
              <a:gd name="T47" fmla="*/ 287200 h 598"/>
              <a:gd name="T48" fmla="*/ 122776 w 486"/>
              <a:gd name="T49" fmla="*/ 257037 h 598"/>
              <a:gd name="T50" fmla="*/ 159544 w 486"/>
              <a:gd name="T51" fmla="*/ 220318 h 598"/>
              <a:gd name="T52" fmla="*/ 196311 w 486"/>
              <a:gd name="T53" fmla="*/ 257037 h 598"/>
              <a:gd name="T54" fmla="*/ 181210 w 486"/>
              <a:gd name="T55" fmla="*/ 287200 h 5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1" name="Freeform 36"/>
          <p:cNvSpPr>
            <a:spLocks noEditPoints="1"/>
          </p:cNvSpPr>
          <p:nvPr/>
        </p:nvSpPr>
        <p:spPr bwMode="auto">
          <a:xfrm>
            <a:off x="765175" y="1098550"/>
            <a:ext cx="527050" cy="444500"/>
          </a:xfrm>
          <a:custGeom>
            <a:avLst/>
            <a:gdLst>
              <a:gd name="T0" fmla="*/ 369526 w 803"/>
              <a:gd name="T1" fmla="*/ 276010 h 678"/>
              <a:gd name="T2" fmla="*/ 292076 w 803"/>
              <a:gd name="T3" fmla="*/ 276010 h 678"/>
              <a:gd name="T4" fmla="*/ 292076 w 803"/>
              <a:gd name="T5" fmla="*/ 354027 h 678"/>
              <a:gd name="T6" fmla="*/ 234974 w 803"/>
              <a:gd name="T7" fmla="*/ 354027 h 678"/>
              <a:gd name="T8" fmla="*/ 234974 w 803"/>
              <a:gd name="T9" fmla="*/ 276010 h 678"/>
              <a:gd name="T10" fmla="*/ 157524 w 803"/>
              <a:gd name="T11" fmla="*/ 276010 h 678"/>
              <a:gd name="T12" fmla="*/ 157524 w 803"/>
              <a:gd name="T13" fmla="*/ 218972 h 678"/>
              <a:gd name="T14" fmla="*/ 234974 w 803"/>
              <a:gd name="T15" fmla="*/ 218972 h 678"/>
              <a:gd name="T16" fmla="*/ 234974 w 803"/>
              <a:gd name="T17" fmla="*/ 140955 h 678"/>
              <a:gd name="T18" fmla="*/ 292076 w 803"/>
              <a:gd name="T19" fmla="*/ 140955 h 678"/>
              <a:gd name="T20" fmla="*/ 292076 w 803"/>
              <a:gd name="T21" fmla="*/ 218972 h 678"/>
              <a:gd name="T22" fmla="*/ 369526 w 803"/>
              <a:gd name="T23" fmla="*/ 218972 h 678"/>
              <a:gd name="T24" fmla="*/ 369526 w 803"/>
              <a:gd name="T25" fmla="*/ 276010 h 678"/>
              <a:gd name="T26" fmla="*/ 483731 w 803"/>
              <a:gd name="T27" fmla="*/ 142922 h 678"/>
              <a:gd name="T28" fmla="*/ 263197 w 803"/>
              <a:gd name="T29" fmla="*/ 105552 h 678"/>
              <a:gd name="T30" fmla="*/ 43319 w 803"/>
              <a:gd name="T31" fmla="*/ 142922 h 678"/>
              <a:gd name="T32" fmla="*/ 263853 w 803"/>
              <a:gd name="T33" fmla="*/ 444500 h 678"/>
              <a:gd name="T34" fmla="*/ 483731 w 803"/>
              <a:gd name="T35" fmla="*/ 142922 h 6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2" name="Freeform 37"/>
          <p:cNvSpPr>
            <a:spLocks noEditPoints="1"/>
          </p:cNvSpPr>
          <p:nvPr/>
        </p:nvSpPr>
        <p:spPr bwMode="auto">
          <a:xfrm>
            <a:off x="2870200" y="2387600"/>
            <a:ext cx="371475" cy="403225"/>
          </a:xfrm>
          <a:custGeom>
            <a:avLst/>
            <a:gdLst>
              <a:gd name="T0" fmla="*/ 24940 w 566"/>
              <a:gd name="T1" fmla="*/ 24996 h 613"/>
              <a:gd name="T2" fmla="*/ 99104 w 566"/>
              <a:gd name="T3" fmla="*/ 24338 h 613"/>
              <a:gd name="T4" fmla="*/ 177862 w 566"/>
              <a:gd name="T5" fmla="*/ 3289 h 613"/>
              <a:gd name="T6" fmla="*/ 185738 w 566"/>
              <a:gd name="T7" fmla="*/ 0 h 613"/>
              <a:gd name="T8" fmla="*/ 192957 w 566"/>
              <a:gd name="T9" fmla="*/ 3289 h 613"/>
              <a:gd name="T10" fmla="*/ 272371 w 566"/>
              <a:gd name="T11" fmla="*/ 24338 h 613"/>
              <a:gd name="T12" fmla="*/ 346535 w 566"/>
              <a:gd name="T13" fmla="*/ 24996 h 613"/>
              <a:gd name="T14" fmla="*/ 371475 w 566"/>
              <a:gd name="T15" fmla="*/ 21707 h 613"/>
              <a:gd name="T16" fmla="*/ 371475 w 566"/>
              <a:gd name="T17" fmla="*/ 50650 h 613"/>
              <a:gd name="T18" fmla="*/ 318970 w 566"/>
              <a:gd name="T19" fmla="*/ 305214 h 613"/>
              <a:gd name="T20" fmla="*/ 190988 w 566"/>
              <a:gd name="T21" fmla="*/ 401909 h 613"/>
              <a:gd name="T22" fmla="*/ 185738 w 566"/>
              <a:gd name="T23" fmla="*/ 403225 h 613"/>
              <a:gd name="T24" fmla="*/ 180487 w 566"/>
              <a:gd name="T25" fmla="*/ 401909 h 613"/>
              <a:gd name="T26" fmla="*/ 52505 w 566"/>
              <a:gd name="T27" fmla="*/ 305214 h 613"/>
              <a:gd name="T28" fmla="*/ 0 w 566"/>
              <a:gd name="T29" fmla="*/ 50650 h 613"/>
              <a:gd name="T30" fmla="*/ 0 w 566"/>
              <a:gd name="T31" fmla="*/ 21707 h 613"/>
              <a:gd name="T32" fmla="*/ 24940 w 566"/>
              <a:gd name="T33" fmla="*/ 24996 h 613"/>
              <a:gd name="T34" fmla="*/ 185738 w 566"/>
              <a:gd name="T35" fmla="*/ 205230 h 613"/>
              <a:gd name="T36" fmla="*/ 185738 w 566"/>
              <a:gd name="T37" fmla="*/ 205230 h 613"/>
              <a:gd name="T38" fmla="*/ 309781 w 566"/>
              <a:gd name="T39" fmla="*/ 205230 h 613"/>
              <a:gd name="T40" fmla="*/ 325533 w 566"/>
              <a:gd name="T41" fmla="*/ 76961 h 613"/>
              <a:gd name="T42" fmla="*/ 267121 w 566"/>
              <a:gd name="T43" fmla="*/ 74330 h 613"/>
              <a:gd name="T44" fmla="*/ 185738 w 566"/>
              <a:gd name="T45" fmla="*/ 53281 h 613"/>
              <a:gd name="T46" fmla="*/ 185738 w 566"/>
              <a:gd name="T47" fmla="*/ 205230 h 613"/>
              <a:gd name="T48" fmla="*/ 185738 w 566"/>
              <a:gd name="T49" fmla="*/ 351917 h 613"/>
              <a:gd name="T50" fmla="*/ 185738 w 566"/>
              <a:gd name="T51" fmla="*/ 351917 h 613"/>
              <a:gd name="T52" fmla="*/ 185738 w 566"/>
              <a:gd name="T53" fmla="*/ 205230 h 613"/>
              <a:gd name="T54" fmla="*/ 61694 w 566"/>
              <a:gd name="T55" fmla="*/ 205230 h 613"/>
              <a:gd name="T56" fmla="*/ 89915 w 566"/>
              <a:gd name="T57" fmla="*/ 278245 h 613"/>
              <a:gd name="T58" fmla="*/ 185738 w 566"/>
              <a:gd name="T59" fmla="*/ 351917 h 6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38"/>
          <p:cNvSpPr>
            <a:spLocks noEditPoints="1"/>
          </p:cNvSpPr>
          <p:nvPr/>
        </p:nvSpPr>
        <p:spPr bwMode="auto">
          <a:xfrm>
            <a:off x="1565275" y="2373313"/>
            <a:ext cx="322263" cy="414337"/>
          </a:xfrm>
          <a:custGeom>
            <a:avLst/>
            <a:gdLst>
              <a:gd name="T0" fmla="*/ 1313 w 491"/>
              <a:gd name="T1" fmla="*/ 323065 h 631"/>
              <a:gd name="T2" fmla="*/ 79417 w 491"/>
              <a:gd name="T3" fmla="*/ 414337 h 631"/>
              <a:gd name="T4" fmla="*/ 80073 w 491"/>
              <a:gd name="T5" fmla="*/ 414337 h 631"/>
              <a:gd name="T6" fmla="*/ 85981 w 491"/>
              <a:gd name="T7" fmla="*/ 414337 h 631"/>
              <a:gd name="T8" fmla="*/ 160147 w 491"/>
              <a:gd name="T9" fmla="*/ 390698 h 631"/>
              <a:gd name="T10" fmla="*/ 162116 w 491"/>
              <a:gd name="T11" fmla="*/ 365089 h 631"/>
              <a:gd name="T12" fmla="*/ 120767 w 491"/>
              <a:gd name="T13" fmla="*/ 327004 h 631"/>
              <a:gd name="T14" fmla="*/ 132581 w 491"/>
              <a:gd name="T15" fmla="*/ 300082 h 631"/>
              <a:gd name="T16" fmla="*/ 106327 w 491"/>
              <a:gd name="T17" fmla="*/ 263311 h 631"/>
              <a:gd name="T18" fmla="*/ 111578 w 491"/>
              <a:gd name="T19" fmla="*/ 244268 h 631"/>
              <a:gd name="T20" fmla="*/ 139800 w 491"/>
              <a:gd name="T21" fmla="*/ 225883 h 631"/>
              <a:gd name="T22" fmla="*/ 129955 w 491"/>
              <a:gd name="T23" fmla="*/ 200274 h 631"/>
              <a:gd name="T24" fmla="*/ 168023 w 491"/>
              <a:gd name="T25" fmla="*/ 161532 h 631"/>
              <a:gd name="T26" fmla="*/ 201496 w 491"/>
              <a:gd name="T27" fmla="*/ 54501 h 631"/>
              <a:gd name="T28" fmla="*/ 1313 w 491"/>
              <a:gd name="T29" fmla="*/ 179261 h 631"/>
              <a:gd name="T30" fmla="*/ 1313 w 491"/>
              <a:gd name="T31" fmla="*/ 323065 h 631"/>
              <a:gd name="T32" fmla="*/ 145051 w 491"/>
              <a:gd name="T33" fmla="*/ 200274 h 631"/>
              <a:gd name="T34" fmla="*/ 168023 w 491"/>
              <a:gd name="T35" fmla="*/ 223256 h 631"/>
              <a:gd name="T36" fmla="*/ 286164 w 491"/>
              <a:gd name="T37" fmla="*/ 223256 h 631"/>
              <a:gd name="T38" fmla="*/ 286164 w 491"/>
              <a:gd name="T39" fmla="*/ 177292 h 631"/>
              <a:gd name="T40" fmla="*/ 173930 w 491"/>
              <a:gd name="T41" fmla="*/ 177292 h 631"/>
              <a:gd name="T42" fmla="*/ 229063 w 491"/>
              <a:gd name="T43" fmla="*/ 240329 h 631"/>
              <a:gd name="T44" fmla="*/ 126017 w 491"/>
              <a:gd name="T45" fmla="*/ 250835 h 631"/>
              <a:gd name="T46" fmla="*/ 145051 w 491"/>
              <a:gd name="T47" fmla="*/ 286293 h 631"/>
              <a:gd name="T48" fmla="*/ 229063 w 491"/>
              <a:gd name="T49" fmla="*/ 286293 h 631"/>
              <a:gd name="T50" fmla="*/ 322263 w 491"/>
              <a:gd name="T51" fmla="*/ 263311 h 631"/>
              <a:gd name="T52" fmla="*/ 229063 w 491"/>
              <a:gd name="T53" fmla="*/ 240329 h 631"/>
              <a:gd name="T54" fmla="*/ 317669 w 491"/>
              <a:gd name="T55" fmla="*/ 327004 h 631"/>
              <a:gd name="T56" fmla="*/ 229063 w 491"/>
              <a:gd name="T57" fmla="*/ 304022 h 631"/>
              <a:gd name="T58" fmla="*/ 168023 w 491"/>
              <a:gd name="T59" fmla="*/ 304022 h 631"/>
              <a:gd name="T60" fmla="*/ 136519 w 491"/>
              <a:gd name="T61" fmla="*/ 323065 h 631"/>
              <a:gd name="T62" fmla="*/ 159491 w 491"/>
              <a:gd name="T63" fmla="*/ 349987 h 631"/>
              <a:gd name="T64" fmla="*/ 206747 w 491"/>
              <a:gd name="T65" fmla="*/ 349987 h 631"/>
              <a:gd name="T66" fmla="*/ 198871 w 491"/>
              <a:gd name="T67" fmla="*/ 413680 h 631"/>
              <a:gd name="T68" fmla="*/ 268443 w 491"/>
              <a:gd name="T69" fmla="*/ 413680 h 631"/>
              <a:gd name="T70" fmla="*/ 268443 w 491"/>
              <a:gd name="T71" fmla="*/ 367716 h 631"/>
              <a:gd name="T72" fmla="*/ 198871 w 491"/>
              <a:gd name="T73" fmla="*/ 367716 h 631"/>
              <a:gd name="T74" fmla="*/ 198871 w 491"/>
              <a:gd name="T75" fmla="*/ 413680 h 6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1" h="631">
                <a:moveTo>
                  <a:pt x="2" y="492"/>
                </a:moveTo>
                <a:lnTo>
                  <a:pt x="2" y="492"/>
                </a:lnTo>
                <a:cubicBezTo>
                  <a:pt x="2" y="494"/>
                  <a:pt x="2" y="496"/>
                  <a:pt x="2" y="498"/>
                </a:cubicBezTo>
                <a:cubicBezTo>
                  <a:pt x="2" y="570"/>
                  <a:pt x="51" y="628"/>
                  <a:pt x="121" y="631"/>
                </a:cubicBez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39"/>
          <p:cNvSpPr>
            <a:spLocks noEditPoints="1"/>
          </p:cNvSpPr>
          <p:nvPr/>
        </p:nvSpPr>
        <p:spPr bwMode="auto">
          <a:xfrm>
            <a:off x="1544638" y="2962275"/>
            <a:ext cx="365125" cy="404813"/>
          </a:xfrm>
          <a:custGeom>
            <a:avLst/>
            <a:gdLst>
              <a:gd name="T0" fmla="*/ 51223 w 556"/>
              <a:gd name="T1" fmla="*/ 188561 h 614"/>
              <a:gd name="T2" fmla="*/ 61730 w 556"/>
              <a:gd name="T3" fmla="*/ 192517 h 614"/>
              <a:gd name="T4" fmla="*/ 74207 w 556"/>
              <a:gd name="T5" fmla="*/ 197132 h 614"/>
              <a:gd name="T6" fmla="*/ 86684 w 556"/>
              <a:gd name="T7" fmla="*/ 199769 h 614"/>
              <a:gd name="T8" fmla="*/ 103759 w 556"/>
              <a:gd name="T9" fmla="*/ 203066 h 614"/>
              <a:gd name="T10" fmla="*/ 119519 w 556"/>
              <a:gd name="T11" fmla="*/ 205044 h 614"/>
              <a:gd name="T12" fmla="*/ 141190 w 556"/>
              <a:gd name="T13" fmla="*/ 205703 h 614"/>
              <a:gd name="T14" fmla="*/ 162862 w 556"/>
              <a:gd name="T15" fmla="*/ 205044 h 614"/>
              <a:gd name="T16" fmla="*/ 178622 w 556"/>
              <a:gd name="T17" fmla="*/ 203066 h 614"/>
              <a:gd name="T18" fmla="*/ 195696 w 556"/>
              <a:gd name="T19" fmla="*/ 199769 h 614"/>
              <a:gd name="T20" fmla="*/ 208174 w 556"/>
              <a:gd name="T21" fmla="*/ 197132 h 614"/>
              <a:gd name="T22" fmla="*/ 220651 w 556"/>
              <a:gd name="T23" fmla="*/ 192517 h 614"/>
              <a:gd name="T24" fmla="*/ 231158 w 556"/>
              <a:gd name="T25" fmla="*/ 188561 h 614"/>
              <a:gd name="T26" fmla="*/ 255456 w 556"/>
              <a:gd name="T27" fmla="*/ 166804 h 614"/>
              <a:gd name="T28" fmla="*/ 26925 w 556"/>
              <a:gd name="T29" fmla="*/ 166804 h 614"/>
              <a:gd name="T30" fmla="*/ 303395 w 556"/>
              <a:gd name="T31" fmla="*/ 199110 h 614"/>
              <a:gd name="T32" fmla="*/ 282381 w 556"/>
              <a:gd name="T33" fmla="*/ 202407 h 614"/>
              <a:gd name="T34" fmla="*/ 279754 w 556"/>
              <a:gd name="T35" fmla="*/ 179331 h 614"/>
              <a:gd name="T36" fmla="*/ 2627 w 556"/>
              <a:gd name="T37" fmla="*/ 179331 h 614"/>
              <a:gd name="T38" fmla="*/ 0 w 556"/>
              <a:gd name="T39" fmla="*/ 346794 h 614"/>
              <a:gd name="T40" fmla="*/ 224591 w 556"/>
              <a:gd name="T41" fmla="*/ 404813 h 614"/>
              <a:gd name="T42" fmla="*/ 282381 w 556"/>
              <a:gd name="T43" fmla="*/ 319763 h 614"/>
              <a:gd name="T44" fmla="*/ 365125 w 556"/>
              <a:gd name="T45" fmla="*/ 261085 h 614"/>
              <a:gd name="T46" fmla="*/ 303395 w 556"/>
              <a:gd name="T47" fmla="*/ 295368 h 614"/>
              <a:gd name="T48" fmla="*/ 282381 w 556"/>
              <a:gd name="T49" fmla="*/ 288116 h 614"/>
              <a:gd name="T50" fmla="*/ 303395 w 556"/>
              <a:gd name="T51" fmla="*/ 227460 h 614"/>
              <a:gd name="T52" fmla="*/ 303395 w 556"/>
              <a:gd name="T53" fmla="*/ 295368 h 614"/>
              <a:gd name="T54" fmla="*/ 91281 w 556"/>
              <a:gd name="T55" fmla="*/ 94281 h 614"/>
              <a:gd name="T56" fmla="*/ 106385 w 556"/>
              <a:gd name="T57" fmla="*/ 34943 h 614"/>
              <a:gd name="T58" fmla="*/ 76177 w 556"/>
              <a:gd name="T59" fmla="*/ 34943 h 614"/>
              <a:gd name="T60" fmla="*/ 91281 w 556"/>
              <a:gd name="T61" fmla="*/ 94281 h 614"/>
              <a:gd name="T62" fmla="*/ 138564 w 556"/>
              <a:gd name="T63" fmla="*/ 75161 h 614"/>
              <a:gd name="T64" fmla="*/ 153668 w 556"/>
              <a:gd name="T65" fmla="*/ 15164 h 614"/>
              <a:gd name="T66" fmla="*/ 123460 w 556"/>
              <a:gd name="T67" fmla="*/ 15164 h 614"/>
              <a:gd name="T68" fmla="*/ 138564 w 556"/>
              <a:gd name="T69" fmla="*/ 75161 h 614"/>
              <a:gd name="T70" fmla="*/ 185846 w 556"/>
              <a:gd name="T71" fmla="*/ 113400 h 614"/>
              <a:gd name="T72" fmla="*/ 200293 w 556"/>
              <a:gd name="T73" fmla="*/ 54063 h 614"/>
              <a:gd name="T74" fmla="*/ 170742 w 556"/>
              <a:gd name="T75" fmla="*/ 54063 h 614"/>
              <a:gd name="T76" fmla="*/ 185846 w 556"/>
              <a:gd name="T77" fmla="*/ 113400 h 61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0"/>
          <p:cNvSpPr>
            <a:spLocks/>
          </p:cNvSpPr>
          <p:nvPr/>
        </p:nvSpPr>
        <p:spPr bwMode="auto">
          <a:xfrm>
            <a:off x="2844800" y="1792288"/>
            <a:ext cx="423863" cy="390525"/>
          </a:xfrm>
          <a:custGeom>
            <a:avLst/>
            <a:gdLst>
              <a:gd name="T0" fmla="*/ 423863 w 646"/>
              <a:gd name="T1" fmla="*/ 97795 h 595"/>
              <a:gd name="T2" fmla="*/ 394337 w 646"/>
              <a:gd name="T3" fmla="*/ 64322 h 595"/>
              <a:gd name="T4" fmla="*/ 185030 w 646"/>
              <a:gd name="T5" fmla="*/ 35443 h 595"/>
              <a:gd name="T6" fmla="*/ 185030 w 646"/>
              <a:gd name="T7" fmla="*/ 27566 h 595"/>
              <a:gd name="T8" fmla="*/ 169939 w 646"/>
              <a:gd name="T9" fmla="*/ 7220 h 595"/>
              <a:gd name="T10" fmla="*/ 113511 w 646"/>
              <a:gd name="T11" fmla="*/ 0 h 595"/>
              <a:gd name="T12" fmla="*/ 98420 w 646"/>
              <a:gd name="T13" fmla="*/ 7876 h 595"/>
              <a:gd name="T14" fmla="*/ 133851 w 646"/>
              <a:gd name="T15" fmla="*/ 11814 h 595"/>
              <a:gd name="T16" fmla="*/ 157472 w 646"/>
              <a:gd name="T17" fmla="*/ 30848 h 595"/>
              <a:gd name="T18" fmla="*/ 162721 w 646"/>
              <a:gd name="T19" fmla="*/ 48569 h 595"/>
              <a:gd name="T20" fmla="*/ 373341 w 646"/>
              <a:gd name="T21" fmla="*/ 75480 h 595"/>
              <a:gd name="T22" fmla="*/ 404835 w 646"/>
              <a:gd name="T23" fmla="*/ 107641 h 595"/>
              <a:gd name="T24" fmla="*/ 399586 w 646"/>
              <a:gd name="T25" fmla="*/ 347863 h 595"/>
              <a:gd name="T26" fmla="*/ 377277 w 646"/>
              <a:gd name="T27" fmla="*/ 135207 h 595"/>
              <a:gd name="T28" fmla="*/ 350376 w 646"/>
              <a:gd name="T29" fmla="*/ 104359 h 595"/>
              <a:gd name="T30" fmla="*/ 148286 w 646"/>
              <a:gd name="T31" fmla="*/ 77449 h 595"/>
              <a:gd name="T32" fmla="*/ 120729 w 646"/>
              <a:gd name="T33" fmla="*/ 38724 h 595"/>
              <a:gd name="T34" fmla="*/ 49866 w 646"/>
              <a:gd name="T35" fmla="*/ 29536 h 595"/>
              <a:gd name="T36" fmla="*/ 44617 w 646"/>
              <a:gd name="T37" fmla="*/ 68916 h 595"/>
              <a:gd name="T38" fmla="*/ 0 w 646"/>
              <a:gd name="T39" fmla="*/ 64978 h 595"/>
              <a:gd name="T40" fmla="*/ 39368 w 646"/>
              <a:gd name="T41" fmla="*/ 333423 h 595"/>
              <a:gd name="T42" fmla="*/ 408116 w 646"/>
              <a:gd name="T43" fmla="*/ 390525 h 595"/>
              <a:gd name="T44" fmla="*/ 423863 w 646"/>
              <a:gd name="T45" fmla="*/ 97795 h 5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Freeform 41"/>
          <p:cNvSpPr>
            <a:spLocks noEditPoints="1"/>
          </p:cNvSpPr>
          <p:nvPr/>
        </p:nvSpPr>
        <p:spPr bwMode="auto">
          <a:xfrm>
            <a:off x="3552825" y="3595688"/>
            <a:ext cx="411163" cy="395287"/>
          </a:xfrm>
          <a:custGeom>
            <a:avLst/>
            <a:gdLst>
              <a:gd name="T0" fmla="*/ 274327 w 628"/>
              <a:gd name="T1" fmla="*/ 152844 h 600"/>
              <a:gd name="T2" fmla="*/ 269089 w 628"/>
              <a:gd name="T3" fmla="*/ 164044 h 600"/>
              <a:gd name="T4" fmla="*/ 267125 w 628"/>
              <a:gd name="T5" fmla="*/ 171950 h 600"/>
              <a:gd name="T6" fmla="*/ 267780 w 628"/>
              <a:gd name="T7" fmla="*/ 186444 h 600"/>
              <a:gd name="T8" fmla="*/ 273017 w 628"/>
              <a:gd name="T9" fmla="*/ 200938 h 600"/>
              <a:gd name="T10" fmla="*/ 277600 w 628"/>
              <a:gd name="T11" fmla="*/ 207526 h 600"/>
              <a:gd name="T12" fmla="*/ 288731 w 628"/>
              <a:gd name="T13" fmla="*/ 217408 h 600"/>
              <a:gd name="T14" fmla="*/ 296587 w 628"/>
              <a:gd name="T15" fmla="*/ 220702 h 600"/>
              <a:gd name="T16" fmla="*/ 312955 w 628"/>
              <a:gd name="T17" fmla="*/ 131762 h 600"/>
              <a:gd name="T18" fmla="*/ 293968 w 628"/>
              <a:gd name="T19" fmla="*/ 136374 h 600"/>
              <a:gd name="T20" fmla="*/ 283493 w 628"/>
              <a:gd name="T21" fmla="*/ 142303 h 600"/>
              <a:gd name="T22" fmla="*/ 278255 w 628"/>
              <a:gd name="T23" fmla="*/ 147574 h 600"/>
              <a:gd name="T24" fmla="*/ 251412 w 628"/>
              <a:gd name="T25" fmla="*/ 46117 h 600"/>
              <a:gd name="T26" fmla="*/ 205582 w 628"/>
              <a:gd name="T27" fmla="*/ 92234 h 600"/>
              <a:gd name="T28" fmla="*/ 248138 w 628"/>
              <a:gd name="T29" fmla="*/ 186444 h 600"/>
              <a:gd name="T30" fmla="*/ 248138 w 628"/>
              <a:gd name="T31" fmla="*/ 167338 h 600"/>
              <a:gd name="T32" fmla="*/ 235044 w 628"/>
              <a:gd name="T33" fmla="*/ 101457 h 600"/>
              <a:gd name="T34" fmla="*/ 163025 w 628"/>
              <a:gd name="T35" fmla="*/ 177879 h 600"/>
              <a:gd name="T36" fmla="*/ 205582 w 628"/>
              <a:gd name="T37" fmla="*/ 260889 h 600"/>
              <a:gd name="T38" fmla="*/ 184631 w 628"/>
              <a:gd name="T39" fmla="*/ 263525 h 600"/>
              <a:gd name="T40" fmla="*/ 174810 w 628"/>
              <a:gd name="T41" fmla="*/ 251666 h 600"/>
              <a:gd name="T42" fmla="*/ 168263 w 628"/>
              <a:gd name="T43" fmla="*/ 246396 h 600"/>
              <a:gd name="T44" fmla="*/ 140110 w 628"/>
              <a:gd name="T45" fmla="*/ 234537 h 600"/>
              <a:gd name="T46" fmla="*/ 127670 w 628"/>
              <a:gd name="T47" fmla="*/ 233219 h 600"/>
              <a:gd name="T48" fmla="*/ 0 w 628"/>
              <a:gd name="T49" fmla="*/ 395287 h 600"/>
              <a:gd name="T50" fmla="*/ 54342 w 628"/>
              <a:gd name="T51" fmla="*/ 299100 h 600"/>
              <a:gd name="T52" fmla="*/ 141419 w 628"/>
              <a:gd name="T53" fmla="*/ 299100 h 600"/>
              <a:gd name="T54" fmla="*/ 197070 w 628"/>
              <a:gd name="T55" fmla="*/ 395287 h 600"/>
              <a:gd name="T56" fmla="*/ 184631 w 628"/>
              <a:gd name="T57" fmla="*/ 263525 h 600"/>
              <a:gd name="T58" fmla="*/ 283493 w 628"/>
              <a:gd name="T59" fmla="*/ 233219 h 600"/>
              <a:gd name="T60" fmla="*/ 270399 w 628"/>
              <a:gd name="T61" fmla="*/ 234537 h 600"/>
              <a:gd name="T62" fmla="*/ 236353 w 628"/>
              <a:gd name="T63" fmla="*/ 251666 h 600"/>
              <a:gd name="T64" fmla="*/ 231116 w 628"/>
              <a:gd name="T65" fmla="*/ 257595 h 600"/>
              <a:gd name="T66" fmla="*/ 254685 w 628"/>
              <a:gd name="T67" fmla="*/ 395287 h 600"/>
              <a:gd name="T68" fmla="*/ 268434 w 628"/>
              <a:gd name="T69" fmla="*/ 395287 h 600"/>
              <a:gd name="T70" fmla="*/ 369261 w 628"/>
              <a:gd name="T71" fmla="*/ 299100 h 600"/>
              <a:gd name="T72" fmla="*/ 411163 w 628"/>
              <a:gd name="T73" fmla="*/ 303053 h 600"/>
              <a:gd name="T74" fmla="*/ 98208 w 628"/>
              <a:gd name="T75" fmla="*/ 223996 h 600"/>
              <a:gd name="T76" fmla="*/ 121778 w 628"/>
              <a:gd name="T77" fmla="*/ 217408 h 600"/>
              <a:gd name="T78" fmla="*/ 128325 w 628"/>
              <a:gd name="T79" fmla="*/ 212796 h 600"/>
              <a:gd name="T80" fmla="*/ 141419 w 628"/>
              <a:gd name="T81" fmla="*/ 194349 h 600"/>
              <a:gd name="T82" fmla="*/ 143383 w 628"/>
              <a:gd name="T83" fmla="*/ 185785 h 600"/>
              <a:gd name="T84" fmla="*/ 143383 w 628"/>
              <a:gd name="T85" fmla="*/ 169973 h 600"/>
              <a:gd name="T86" fmla="*/ 140110 w 628"/>
              <a:gd name="T87" fmla="*/ 158774 h 600"/>
              <a:gd name="T88" fmla="*/ 136181 w 628"/>
              <a:gd name="T89" fmla="*/ 152185 h 600"/>
              <a:gd name="T90" fmla="*/ 127670 w 628"/>
              <a:gd name="T91" fmla="*/ 142962 h 600"/>
              <a:gd name="T92" fmla="*/ 121778 w 628"/>
              <a:gd name="T93" fmla="*/ 138350 h 600"/>
              <a:gd name="T94" fmla="*/ 98208 w 628"/>
              <a:gd name="T95" fmla="*/ 131762 h 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42"/>
          <p:cNvSpPr>
            <a:spLocks noEditPoints="1"/>
          </p:cNvSpPr>
          <p:nvPr/>
        </p:nvSpPr>
        <p:spPr bwMode="auto">
          <a:xfrm>
            <a:off x="2174875" y="4805363"/>
            <a:ext cx="390525" cy="382587"/>
          </a:xfrm>
          <a:custGeom>
            <a:avLst/>
            <a:gdLst>
              <a:gd name="T0" fmla="*/ 16381 w 596"/>
              <a:gd name="T1" fmla="*/ 226402 h 583"/>
              <a:gd name="T2" fmla="*/ 16381 w 596"/>
              <a:gd name="T3" fmla="*/ 40687 h 583"/>
              <a:gd name="T4" fmla="*/ 39970 w 596"/>
              <a:gd name="T5" fmla="*/ 17062 h 583"/>
              <a:gd name="T6" fmla="*/ 349900 w 596"/>
              <a:gd name="T7" fmla="*/ 17062 h 583"/>
              <a:gd name="T8" fmla="*/ 373489 w 596"/>
              <a:gd name="T9" fmla="*/ 40687 h 583"/>
              <a:gd name="T10" fmla="*/ 373489 w 596"/>
              <a:gd name="T11" fmla="*/ 226402 h 583"/>
              <a:gd name="T12" fmla="*/ 349900 w 596"/>
              <a:gd name="T13" fmla="*/ 250027 h 583"/>
              <a:gd name="T14" fmla="*/ 39970 w 596"/>
              <a:gd name="T15" fmla="*/ 250027 h 583"/>
              <a:gd name="T16" fmla="*/ 16381 w 596"/>
              <a:gd name="T17" fmla="*/ 226402 h 583"/>
              <a:gd name="T18" fmla="*/ 349900 w 596"/>
              <a:gd name="T19" fmla="*/ 266433 h 583"/>
              <a:gd name="T20" fmla="*/ 390525 w 596"/>
              <a:gd name="T21" fmla="*/ 226402 h 583"/>
              <a:gd name="T22" fmla="*/ 390525 w 596"/>
              <a:gd name="T23" fmla="*/ 40687 h 583"/>
              <a:gd name="T24" fmla="*/ 349900 w 596"/>
              <a:gd name="T25" fmla="*/ 0 h 583"/>
              <a:gd name="T26" fmla="*/ 39970 w 596"/>
              <a:gd name="T27" fmla="*/ 0 h 583"/>
              <a:gd name="T28" fmla="*/ 0 w 596"/>
              <a:gd name="T29" fmla="*/ 40687 h 583"/>
              <a:gd name="T30" fmla="*/ 0 w 596"/>
              <a:gd name="T31" fmla="*/ 226402 h 583"/>
              <a:gd name="T32" fmla="*/ 39970 w 596"/>
              <a:gd name="T33" fmla="*/ 266433 h 583"/>
              <a:gd name="T34" fmla="*/ 160535 w 596"/>
              <a:gd name="T35" fmla="*/ 266433 h 583"/>
              <a:gd name="T36" fmla="*/ 160535 w 596"/>
              <a:gd name="T37" fmla="*/ 303182 h 583"/>
              <a:gd name="T38" fmla="*/ 39970 w 596"/>
              <a:gd name="T39" fmla="*/ 303182 h 583"/>
              <a:gd name="T40" fmla="*/ 0 w 596"/>
              <a:gd name="T41" fmla="*/ 343869 h 583"/>
              <a:gd name="T42" fmla="*/ 0 w 596"/>
              <a:gd name="T43" fmla="*/ 374056 h 583"/>
              <a:gd name="T44" fmla="*/ 7863 w 596"/>
              <a:gd name="T45" fmla="*/ 382587 h 583"/>
              <a:gd name="T46" fmla="*/ 382007 w 596"/>
              <a:gd name="T47" fmla="*/ 382587 h 583"/>
              <a:gd name="T48" fmla="*/ 390525 w 596"/>
              <a:gd name="T49" fmla="*/ 374056 h 583"/>
              <a:gd name="T50" fmla="*/ 390525 w 596"/>
              <a:gd name="T51" fmla="*/ 343869 h 583"/>
              <a:gd name="T52" fmla="*/ 349900 w 596"/>
              <a:gd name="T53" fmla="*/ 303182 h 583"/>
              <a:gd name="T54" fmla="*/ 229990 w 596"/>
              <a:gd name="T55" fmla="*/ 303182 h 583"/>
              <a:gd name="T56" fmla="*/ 229990 w 596"/>
              <a:gd name="T57" fmla="*/ 266433 h 583"/>
              <a:gd name="T58" fmla="*/ 349900 w 596"/>
              <a:gd name="T59" fmla="*/ 266433 h 583"/>
              <a:gd name="T60" fmla="*/ 356452 w 596"/>
              <a:gd name="T61" fmla="*/ 226402 h 583"/>
              <a:gd name="T62" fmla="*/ 356452 w 596"/>
              <a:gd name="T63" fmla="*/ 40687 h 583"/>
              <a:gd name="T64" fmla="*/ 349900 w 596"/>
              <a:gd name="T65" fmla="*/ 34124 h 583"/>
              <a:gd name="T66" fmla="*/ 39970 w 596"/>
              <a:gd name="T67" fmla="*/ 34124 h 583"/>
              <a:gd name="T68" fmla="*/ 33417 w 596"/>
              <a:gd name="T69" fmla="*/ 40687 h 583"/>
              <a:gd name="T70" fmla="*/ 33417 w 596"/>
              <a:gd name="T71" fmla="*/ 226402 h 583"/>
              <a:gd name="T72" fmla="*/ 39970 w 596"/>
              <a:gd name="T73" fmla="*/ 232965 h 583"/>
              <a:gd name="T74" fmla="*/ 349900 w 596"/>
              <a:gd name="T75" fmla="*/ 232965 h 583"/>
              <a:gd name="T76" fmla="*/ 356452 w 596"/>
              <a:gd name="T77" fmla="*/ 226402 h 58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9268" name="组合 67"/>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22575" y="4779963"/>
            <a:ext cx="463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9" name="Freeform 46"/>
          <p:cNvSpPr>
            <a:spLocks noEditPoints="1"/>
          </p:cNvSpPr>
          <p:nvPr/>
        </p:nvSpPr>
        <p:spPr bwMode="auto">
          <a:xfrm>
            <a:off x="3587750" y="4770438"/>
            <a:ext cx="346075" cy="446087"/>
          </a:xfrm>
          <a:custGeom>
            <a:avLst/>
            <a:gdLst>
              <a:gd name="T0" fmla="*/ 258735 w 527"/>
              <a:gd name="T1" fmla="*/ 237825 h 679"/>
              <a:gd name="T2" fmla="*/ 223274 w 527"/>
              <a:gd name="T3" fmla="*/ 157017 h 679"/>
              <a:gd name="T4" fmla="*/ 181246 w 527"/>
              <a:gd name="T5" fmla="*/ 177384 h 679"/>
              <a:gd name="T6" fmla="*/ 168769 w 527"/>
              <a:gd name="T7" fmla="*/ 162273 h 679"/>
              <a:gd name="T8" fmla="*/ 168112 w 527"/>
              <a:gd name="T9" fmla="*/ 158988 h 679"/>
              <a:gd name="T10" fmla="*/ 167456 w 527"/>
              <a:gd name="T11" fmla="*/ 155703 h 679"/>
              <a:gd name="T12" fmla="*/ 167456 w 527"/>
              <a:gd name="T13" fmla="*/ 151762 h 679"/>
              <a:gd name="T14" fmla="*/ 167456 w 527"/>
              <a:gd name="T15" fmla="*/ 149134 h 679"/>
              <a:gd name="T16" fmla="*/ 168112 w 527"/>
              <a:gd name="T17" fmla="*/ 145849 h 679"/>
              <a:gd name="T18" fmla="*/ 169426 w 527"/>
              <a:gd name="T19" fmla="*/ 142564 h 679"/>
              <a:gd name="T20" fmla="*/ 171396 w 527"/>
              <a:gd name="T21" fmla="*/ 138622 h 679"/>
              <a:gd name="T22" fmla="*/ 180589 w 527"/>
              <a:gd name="T23" fmla="*/ 128767 h 679"/>
              <a:gd name="T24" fmla="*/ 286973 w 527"/>
              <a:gd name="T25" fmla="*/ 114314 h 679"/>
              <a:gd name="T26" fmla="*/ 229184 w 527"/>
              <a:gd name="T27" fmla="*/ 45331 h 679"/>
              <a:gd name="T28" fmla="*/ 179933 w 527"/>
              <a:gd name="T29" fmla="*/ 90663 h 679"/>
              <a:gd name="T30" fmla="*/ 166799 w 527"/>
              <a:gd name="T31" fmla="*/ 90663 h 679"/>
              <a:gd name="T32" fmla="*/ 147755 w 527"/>
              <a:gd name="T33" fmla="*/ 94605 h 679"/>
              <a:gd name="T34" fmla="*/ 135935 w 527"/>
              <a:gd name="T35" fmla="*/ 98546 h 679"/>
              <a:gd name="T36" fmla="*/ 130024 w 527"/>
              <a:gd name="T37" fmla="*/ 101831 h 679"/>
              <a:gd name="T38" fmla="*/ 124114 w 527"/>
              <a:gd name="T39" fmla="*/ 104459 h 679"/>
              <a:gd name="T40" fmla="*/ 118861 w 527"/>
              <a:gd name="T41" fmla="*/ 108401 h 679"/>
              <a:gd name="T42" fmla="*/ 108354 w 527"/>
              <a:gd name="T43" fmla="*/ 116285 h 679"/>
              <a:gd name="T44" fmla="*/ 103757 w 527"/>
              <a:gd name="T45" fmla="*/ 120884 h 679"/>
              <a:gd name="T46" fmla="*/ 99160 w 527"/>
              <a:gd name="T47" fmla="*/ 126796 h 679"/>
              <a:gd name="T48" fmla="*/ 95220 w 527"/>
              <a:gd name="T49" fmla="*/ 131395 h 679"/>
              <a:gd name="T50" fmla="*/ 90623 w 527"/>
              <a:gd name="T51" fmla="*/ 138622 h 679"/>
              <a:gd name="T52" fmla="*/ 118861 w 527"/>
              <a:gd name="T53" fmla="*/ 282500 h 679"/>
              <a:gd name="T54" fmla="*/ 11164 w 527"/>
              <a:gd name="T55" fmla="*/ 381046 h 679"/>
              <a:gd name="T56" fmla="*/ 28894 w 527"/>
              <a:gd name="T57" fmla="*/ 438203 h 679"/>
              <a:gd name="T58" fmla="*/ 59759 w 527"/>
              <a:gd name="T59" fmla="*/ 403384 h 679"/>
              <a:gd name="T60" fmla="*/ 91936 w 527"/>
              <a:gd name="T61" fmla="*/ 349511 h 679"/>
              <a:gd name="T62" fmla="*/ 166142 w 527"/>
              <a:gd name="T63" fmla="*/ 285128 h 679"/>
              <a:gd name="T64" fmla="*/ 168112 w 527"/>
              <a:gd name="T65" fmla="*/ 285128 h 679"/>
              <a:gd name="T66" fmla="*/ 173366 w 527"/>
              <a:gd name="T67" fmla="*/ 285785 h 679"/>
              <a:gd name="T68" fmla="*/ 178619 w 527"/>
              <a:gd name="T69" fmla="*/ 285785 h 679"/>
              <a:gd name="T70" fmla="*/ 183873 w 527"/>
              <a:gd name="T71" fmla="*/ 285128 h 679"/>
              <a:gd name="T72" fmla="*/ 197663 w 527"/>
              <a:gd name="T73" fmla="*/ 130081 h 679"/>
              <a:gd name="T74" fmla="*/ 195693 w 527"/>
              <a:gd name="T75" fmla="*/ 124826 h 679"/>
              <a:gd name="T76" fmla="*/ 216051 w 527"/>
              <a:gd name="T77" fmla="*/ 133366 h 679"/>
              <a:gd name="T78" fmla="*/ 239035 w 527"/>
              <a:gd name="T79" fmla="*/ 57157 h 679"/>
              <a:gd name="T80" fmla="*/ 318494 w 527"/>
              <a:gd name="T81" fmla="*/ 28907 h 679"/>
              <a:gd name="T82" fmla="*/ 246915 w 527"/>
              <a:gd name="T83" fmla="*/ 122855 h 679"/>
              <a:gd name="T84" fmla="*/ 240348 w 527"/>
              <a:gd name="T85" fmla="*/ 115628 h 679"/>
              <a:gd name="T86" fmla="*/ 239035 w 527"/>
              <a:gd name="T87" fmla="*/ 114971 h 679"/>
              <a:gd name="T88" fmla="*/ 235095 w 527"/>
              <a:gd name="T89" fmla="*/ 111686 h 679"/>
              <a:gd name="T90" fmla="*/ 230498 w 527"/>
              <a:gd name="T91" fmla="*/ 108401 h 679"/>
              <a:gd name="T92" fmla="*/ 224588 w 527"/>
              <a:gd name="T93" fmla="*/ 104459 h 679"/>
              <a:gd name="T94" fmla="*/ 218677 w 527"/>
              <a:gd name="T95" fmla="*/ 101174 h 679"/>
              <a:gd name="T96" fmla="*/ 205544 w 527"/>
              <a:gd name="T97" fmla="*/ 95262 h 679"/>
              <a:gd name="T98" fmla="*/ 24297 w 527"/>
              <a:gd name="T99" fmla="*/ 388930 h 679"/>
              <a:gd name="T100" fmla="*/ 82086 w 527"/>
              <a:gd name="T101" fmla="*/ 291698 h 679"/>
              <a:gd name="T102" fmla="*/ 26924 w 527"/>
              <a:gd name="T103" fmla="*/ 402727 h 679"/>
              <a:gd name="T104" fmla="*/ 24297 w 527"/>
              <a:gd name="T105" fmla="*/ 388930 h 6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300" fill="hold"/>
                                        <p:tgtEl>
                                          <p:spTgt spid="11267"/>
                                        </p:tgtEl>
                                        <p:attrNameLst>
                                          <p:attrName>ppt_w</p:attrName>
                                        </p:attrNameLst>
                                      </p:cBhvr>
                                      <p:tavLst>
                                        <p:tav tm="0">
                                          <p:val>
                                            <p:fltVal val="0"/>
                                          </p:val>
                                        </p:tav>
                                        <p:tav tm="100000">
                                          <p:val>
                                            <p:strVal val="#ppt_w"/>
                                          </p:val>
                                        </p:tav>
                                      </p:tavLst>
                                    </p:anim>
                                    <p:anim calcmode="lin" valueType="num">
                                      <p:cBhvr>
                                        <p:cTn id="8" dur="300" fill="hold"/>
                                        <p:tgtEl>
                                          <p:spTgt spid="11267"/>
                                        </p:tgtEl>
                                        <p:attrNameLst>
                                          <p:attrName>ppt_h</p:attrName>
                                        </p:attrNameLst>
                                      </p:cBhvr>
                                      <p:tavLst>
                                        <p:tav tm="0">
                                          <p:val>
                                            <p:fltVal val="0"/>
                                          </p:val>
                                        </p:tav>
                                        <p:tav tm="100000">
                                          <p:val>
                                            <p:strVal val="#ppt_h"/>
                                          </p:val>
                                        </p:tav>
                                      </p:tavLst>
                                    </p:anim>
                                    <p:anim calcmode="lin" valueType="num">
                                      <p:cBhvr>
                                        <p:cTn id="9" dur="300" fill="hold"/>
                                        <p:tgtEl>
                                          <p:spTgt spid="11267"/>
                                        </p:tgtEl>
                                        <p:attrNameLst>
                                          <p:attrName>style.rotation</p:attrName>
                                        </p:attrNameLst>
                                      </p:cBhvr>
                                      <p:tavLst>
                                        <p:tav tm="0">
                                          <p:val>
                                            <p:fltVal val="90"/>
                                          </p:val>
                                        </p:tav>
                                        <p:tav tm="100000">
                                          <p:val>
                                            <p:fltVal val="0"/>
                                          </p:val>
                                        </p:tav>
                                      </p:tavLst>
                                    </p:anim>
                                    <p:animEffect transition="in" filter="fade">
                                      <p:cBhvr>
                                        <p:cTn id="10" dur="300"/>
                                        <p:tgtEl>
                                          <p:spTgt spid="1126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266"/>
                                        </p:tgtEl>
                                        <p:attrNameLst>
                                          <p:attrName>style.visibility</p:attrName>
                                        </p:attrNameLst>
                                      </p:cBhvr>
                                      <p:to>
                                        <p:strVal val="visible"/>
                                      </p:to>
                                    </p:set>
                                    <p:anim calcmode="lin" valueType="num">
                                      <p:cBhvr>
                                        <p:cTn id="14"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1266"/>
                                        </p:tgtEl>
                                        <p:attrNameLst>
                                          <p:attrName>ppt_y</p:attrName>
                                        </p:attrNameLst>
                                      </p:cBhvr>
                                      <p:tavLst>
                                        <p:tav tm="0">
                                          <p:val>
                                            <p:strVal val="#ppt_y"/>
                                          </p:val>
                                        </p:tav>
                                        <p:tav tm="100000">
                                          <p:val>
                                            <p:strVal val="#ppt_y"/>
                                          </p:val>
                                        </p:tav>
                                      </p:tavLst>
                                    </p:anim>
                                    <p:anim calcmode="lin" valueType="num">
                                      <p:cBhvr>
                                        <p:cTn id="16"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1266"/>
                                        </p:tgtEl>
                                      </p:cBhvr>
                                    </p:animEffect>
                                  </p:childTnLst>
                                </p:cTn>
                              </p:par>
                            </p:childTnLst>
                          </p:cTn>
                        </p:par>
                        <p:par>
                          <p:cTn id="19" fill="hold" nodeType="afterGroup">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11268"/>
                                        </p:tgtEl>
                                        <p:attrNameLst>
                                          <p:attrName>style.visibility</p:attrName>
                                        </p:attrNameLst>
                                      </p:cBhvr>
                                      <p:to>
                                        <p:strVal val="visible"/>
                                      </p:to>
                                    </p:set>
                                    <p:anim calcmode="lin" valueType="num">
                                      <p:cBhvr>
                                        <p:cTn id="22" dur="500" fill="hold"/>
                                        <p:tgtEl>
                                          <p:spTgt spid="11268"/>
                                        </p:tgtEl>
                                        <p:attrNameLst>
                                          <p:attrName>ppt_w</p:attrName>
                                        </p:attrNameLst>
                                      </p:cBhvr>
                                      <p:tavLst>
                                        <p:tav tm="0">
                                          <p:val>
                                            <p:fltVal val="0"/>
                                          </p:val>
                                        </p:tav>
                                        <p:tav tm="100000">
                                          <p:val>
                                            <p:strVal val="#ppt_w"/>
                                          </p:val>
                                        </p:tav>
                                      </p:tavLst>
                                    </p:anim>
                                    <p:anim calcmode="lin" valueType="num">
                                      <p:cBhvr>
                                        <p:cTn id="23" dur="500" fill="hold"/>
                                        <p:tgtEl>
                                          <p:spTgt spid="11268"/>
                                        </p:tgtEl>
                                        <p:attrNameLst>
                                          <p:attrName>ppt_h</p:attrName>
                                        </p:attrNameLst>
                                      </p:cBhvr>
                                      <p:tavLst>
                                        <p:tav tm="0">
                                          <p:val>
                                            <p:fltVal val="0"/>
                                          </p:val>
                                        </p:tav>
                                        <p:tav tm="100000">
                                          <p:val>
                                            <p:strVal val="#ppt_h"/>
                                          </p:val>
                                        </p:tav>
                                      </p:tavLst>
                                    </p:anim>
                                    <p:animEffect transition="in" filter="fade">
                                      <p:cBhvr>
                                        <p:cTn id="24" dur="500"/>
                                        <p:tgtEl>
                                          <p:spTgt spid="1126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1271"/>
                                        </p:tgtEl>
                                        <p:attrNameLst>
                                          <p:attrName>style.visibility</p:attrName>
                                        </p:attrNameLst>
                                      </p:cBhvr>
                                      <p:to>
                                        <p:strVal val="visible"/>
                                      </p:to>
                                    </p:set>
                                    <p:anim calcmode="lin" valueType="num">
                                      <p:cBhvr>
                                        <p:cTn id="27" dur="500" fill="hold"/>
                                        <p:tgtEl>
                                          <p:spTgt spid="11271"/>
                                        </p:tgtEl>
                                        <p:attrNameLst>
                                          <p:attrName>ppt_w</p:attrName>
                                        </p:attrNameLst>
                                      </p:cBhvr>
                                      <p:tavLst>
                                        <p:tav tm="0">
                                          <p:val>
                                            <p:fltVal val="0"/>
                                          </p:val>
                                        </p:tav>
                                        <p:tav tm="100000">
                                          <p:val>
                                            <p:strVal val="#ppt_w"/>
                                          </p:val>
                                        </p:tav>
                                      </p:tavLst>
                                    </p:anim>
                                    <p:anim calcmode="lin" valueType="num">
                                      <p:cBhvr>
                                        <p:cTn id="28" dur="500" fill="hold"/>
                                        <p:tgtEl>
                                          <p:spTgt spid="11271"/>
                                        </p:tgtEl>
                                        <p:attrNameLst>
                                          <p:attrName>ppt_h</p:attrName>
                                        </p:attrNameLst>
                                      </p:cBhvr>
                                      <p:tavLst>
                                        <p:tav tm="0">
                                          <p:val>
                                            <p:fltVal val="0"/>
                                          </p:val>
                                        </p:tav>
                                        <p:tav tm="100000">
                                          <p:val>
                                            <p:strVal val="#ppt_h"/>
                                          </p:val>
                                        </p:tav>
                                      </p:tavLst>
                                    </p:anim>
                                    <p:anim calcmode="lin" valueType="num">
                                      <p:cBhvr>
                                        <p:cTn id="29" dur="500" fill="hold"/>
                                        <p:tgtEl>
                                          <p:spTgt spid="11271"/>
                                        </p:tgtEl>
                                        <p:attrNameLst>
                                          <p:attrName>style.rotation</p:attrName>
                                        </p:attrNameLst>
                                      </p:cBhvr>
                                      <p:tavLst>
                                        <p:tav tm="0">
                                          <p:val>
                                            <p:fltVal val="90"/>
                                          </p:val>
                                        </p:tav>
                                        <p:tav tm="100000">
                                          <p:val>
                                            <p:fltVal val="0"/>
                                          </p:val>
                                        </p:tav>
                                      </p:tavLst>
                                    </p:anim>
                                    <p:animEffect transition="in" filter="fade">
                                      <p:cBhvr>
                                        <p:cTn id="30" dur="500"/>
                                        <p:tgtEl>
                                          <p:spTgt spid="11271"/>
                                        </p:tgtEl>
                                      </p:cBhvr>
                                    </p:animEffect>
                                  </p:childTnLst>
                                </p:cTn>
                              </p:par>
                            </p:childTnLst>
                          </p:cTn>
                        </p:par>
                        <p:par>
                          <p:cTn id="31" fill="hold" nodeType="afterGroup">
                            <p:stCondLst>
                              <p:cond delay="1640"/>
                            </p:stCondLst>
                            <p:childTnLst>
                              <p:par>
                                <p:cTn id="32" presetID="22" presetClass="entr" presetSubtype="1" fill="hold" grpId="0" nodeType="afterEffect">
                                  <p:stCondLst>
                                    <p:cond delay="0"/>
                                  </p:stCondLst>
                                  <p:childTnLst>
                                    <p:set>
                                      <p:cBhvr>
                                        <p:cTn id="33" dur="1" fill="hold">
                                          <p:stCondLst>
                                            <p:cond delay="0"/>
                                          </p:stCondLst>
                                        </p:cTn>
                                        <p:tgtEl>
                                          <p:spTgt spid="11272"/>
                                        </p:tgtEl>
                                        <p:attrNameLst>
                                          <p:attrName>style.visibility</p:attrName>
                                        </p:attrNameLst>
                                      </p:cBhvr>
                                      <p:to>
                                        <p:strVal val="visible"/>
                                      </p:to>
                                    </p:set>
                                    <p:animEffect transition="in" filter="wipe(up)">
                                      <p:cBhvr>
                                        <p:cTn id="34" dur="500"/>
                                        <p:tgtEl>
                                          <p:spTgt spid="11272"/>
                                        </p:tgtEl>
                                      </p:cBhvr>
                                    </p:animEffect>
                                  </p:childTnLst>
                                </p:cTn>
                              </p:par>
                            </p:childTnLst>
                          </p:cTn>
                        </p:par>
                        <p:par>
                          <p:cTn id="35" fill="hold" nodeType="afterGroup">
                            <p:stCondLst>
                              <p:cond delay="2140"/>
                            </p:stCondLst>
                            <p:childTnLst>
                              <p:par>
                                <p:cTn id="36" presetID="10" presetClass="entr" presetSubtype="0" fill="hold" grpId="0" nodeType="afterEffect">
                                  <p:stCondLst>
                                    <p:cond delay="0"/>
                                  </p:stCondLst>
                                  <p:childTnLst>
                                    <p:set>
                                      <p:cBhvr>
                                        <p:cTn id="37" dur="1" fill="hold">
                                          <p:stCondLst>
                                            <p:cond delay="0"/>
                                          </p:stCondLst>
                                        </p:cTn>
                                        <p:tgtEl>
                                          <p:spTgt spid="11269"/>
                                        </p:tgtEl>
                                        <p:attrNameLst>
                                          <p:attrName>style.visibility</p:attrName>
                                        </p:attrNameLst>
                                      </p:cBhvr>
                                      <p:to>
                                        <p:strVal val="visible"/>
                                      </p:to>
                                    </p:set>
                                    <p:anim calcmode="lin" valueType="num">
                                      <p:cBhvr>
                                        <p:cTn id="38" dur="500" fill="hold"/>
                                        <p:tgtEl>
                                          <p:spTgt spid="11269"/>
                                        </p:tgtEl>
                                        <p:attrNameLst>
                                          <p:attrName>ppt_w</p:attrName>
                                        </p:attrNameLst>
                                      </p:cBhvr>
                                      <p:tavLst>
                                        <p:tav tm="0">
                                          <p:val>
                                            <p:fltVal val="0"/>
                                          </p:val>
                                        </p:tav>
                                        <p:tav tm="100000">
                                          <p:val>
                                            <p:strVal val="#ppt_w"/>
                                          </p:val>
                                        </p:tav>
                                      </p:tavLst>
                                    </p:anim>
                                    <p:anim calcmode="lin" valueType="num">
                                      <p:cBhvr>
                                        <p:cTn id="39" dur="500" fill="hold"/>
                                        <p:tgtEl>
                                          <p:spTgt spid="11269"/>
                                        </p:tgtEl>
                                        <p:attrNameLst>
                                          <p:attrName>ppt_h</p:attrName>
                                        </p:attrNameLst>
                                      </p:cBhvr>
                                      <p:tavLst>
                                        <p:tav tm="0">
                                          <p:val>
                                            <p:fltVal val="0"/>
                                          </p:val>
                                        </p:tav>
                                        <p:tav tm="100000">
                                          <p:val>
                                            <p:strVal val="#ppt_h"/>
                                          </p:val>
                                        </p:tav>
                                      </p:tavLst>
                                    </p:anim>
                                    <p:animEffect transition="in" filter="fade">
                                      <p:cBhvr>
                                        <p:cTn id="40" dur="500"/>
                                        <p:tgtEl>
                                          <p:spTgt spid="1126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273"/>
                                        </p:tgtEl>
                                        <p:attrNameLst>
                                          <p:attrName>style.visibility</p:attrName>
                                        </p:attrNameLst>
                                      </p:cBhvr>
                                      <p:to>
                                        <p:strVal val="visible"/>
                                      </p:to>
                                    </p:set>
                                    <p:anim calcmode="lin" valueType="num">
                                      <p:cBhvr>
                                        <p:cTn id="43" dur="500" fill="hold"/>
                                        <p:tgtEl>
                                          <p:spTgt spid="11273"/>
                                        </p:tgtEl>
                                        <p:attrNameLst>
                                          <p:attrName>ppt_w</p:attrName>
                                        </p:attrNameLst>
                                      </p:cBhvr>
                                      <p:tavLst>
                                        <p:tav tm="0">
                                          <p:val>
                                            <p:fltVal val="0"/>
                                          </p:val>
                                        </p:tav>
                                        <p:tav tm="100000">
                                          <p:val>
                                            <p:strVal val="#ppt_w"/>
                                          </p:val>
                                        </p:tav>
                                      </p:tavLst>
                                    </p:anim>
                                    <p:anim calcmode="lin" valueType="num">
                                      <p:cBhvr>
                                        <p:cTn id="44" dur="500" fill="hold"/>
                                        <p:tgtEl>
                                          <p:spTgt spid="11273"/>
                                        </p:tgtEl>
                                        <p:attrNameLst>
                                          <p:attrName>ppt_h</p:attrName>
                                        </p:attrNameLst>
                                      </p:cBhvr>
                                      <p:tavLst>
                                        <p:tav tm="0">
                                          <p:val>
                                            <p:fltVal val="0"/>
                                          </p:val>
                                        </p:tav>
                                        <p:tav tm="100000">
                                          <p:val>
                                            <p:strVal val="#ppt_h"/>
                                          </p:val>
                                        </p:tav>
                                      </p:tavLst>
                                    </p:anim>
                                    <p:anim calcmode="lin" valueType="num">
                                      <p:cBhvr>
                                        <p:cTn id="45" dur="500" fill="hold"/>
                                        <p:tgtEl>
                                          <p:spTgt spid="11273"/>
                                        </p:tgtEl>
                                        <p:attrNameLst>
                                          <p:attrName>style.rotation</p:attrName>
                                        </p:attrNameLst>
                                      </p:cBhvr>
                                      <p:tavLst>
                                        <p:tav tm="0">
                                          <p:val>
                                            <p:fltVal val="90"/>
                                          </p:val>
                                        </p:tav>
                                        <p:tav tm="100000">
                                          <p:val>
                                            <p:fltVal val="0"/>
                                          </p:val>
                                        </p:tav>
                                      </p:tavLst>
                                    </p:anim>
                                    <p:animEffect transition="in" filter="fade">
                                      <p:cBhvr>
                                        <p:cTn id="46" dur="500"/>
                                        <p:tgtEl>
                                          <p:spTgt spid="11273"/>
                                        </p:tgtEl>
                                      </p:cBhvr>
                                    </p:animEffect>
                                  </p:childTnLst>
                                </p:cTn>
                              </p:par>
                            </p:childTnLst>
                          </p:cTn>
                        </p:par>
                        <p:par>
                          <p:cTn id="47" fill="hold" nodeType="afterGroup">
                            <p:stCondLst>
                              <p:cond delay="2640"/>
                            </p:stCondLst>
                            <p:childTnLst>
                              <p:par>
                                <p:cTn id="48" presetID="22" presetClass="entr" presetSubtype="1" fill="hold" grpId="0" nodeType="afterEffect">
                                  <p:stCondLst>
                                    <p:cond delay="0"/>
                                  </p:stCondLst>
                                  <p:childTnLst>
                                    <p:set>
                                      <p:cBhvr>
                                        <p:cTn id="49" dur="1" fill="hold">
                                          <p:stCondLst>
                                            <p:cond delay="0"/>
                                          </p:stCondLst>
                                        </p:cTn>
                                        <p:tgtEl>
                                          <p:spTgt spid="11274"/>
                                        </p:tgtEl>
                                        <p:attrNameLst>
                                          <p:attrName>style.visibility</p:attrName>
                                        </p:attrNameLst>
                                      </p:cBhvr>
                                      <p:to>
                                        <p:strVal val="visible"/>
                                      </p:to>
                                    </p:set>
                                    <p:animEffect transition="in" filter="wipe(up)">
                                      <p:cBhvr>
                                        <p:cTn id="50" dur="500"/>
                                        <p:tgtEl>
                                          <p:spTgt spid="11274"/>
                                        </p:tgtEl>
                                      </p:cBhvr>
                                    </p:animEffect>
                                  </p:childTnLst>
                                </p:cTn>
                              </p:par>
                            </p:childTnLst>
                          </p:cTn>
                        </p:par>
                        <p:par>
                          <p:cTn id="51" fill="hold" nodeType="afterGroup">
                            <p:stCondLst>
                              <p:cond delay="3140"/>
                            </p:stCondLst>
                            <p:childTnLst>
                              <p:par>
                                <p:cTn id="52" presetID="10" presetClass="entr" presetSubtype="0" fill="hold" grpId="0" nodeType="afterEffect">
                                  <p:stCondLst>
                                    <p:cond delay="0"/>
                                  </p:stCondLst>
                                  <p:childTnLst>
                                    <p:set>
                                      <p:cBhvr>
                                        <p:cTn id="53" dur="1" fill="hold">
                                          <p:stCondLst>
                                            <p:cond delay="0"/>
                                          </p:stCondLst>
                                        </p:cTn>
                                        <p:tgtEl>
                                          <p:spTgt spid="11270"/>
                                        </p:tgtEl>
                                        <p:attrNameLst>
                                          <p:attrName>style.visibility</p:attrName>
                                        </p:attrNameLst>
                                      </p:cBhvr>
                                      <p:to>
                                        <p:strVal val="visible"/>
                                      </p:to>
                                    </p:set>
                                    <p:anim calcmode="lin" valueType="num">
                                      <p:cBhvr>
                                        <p:cTn id="54" dur="500" fill="hold"/>
                                        <p:tgtEl>
                                          <p:spTgt spid="11270"/>
                                        </p:tgtEl>
                                        <p:attrNameLst>
                                          <p:attrName>ppt_w</p:attrName>
                                        </p:attrNameLst>
                                      </p:cBhvr>
                                      <p:tavLst>
                                        <p:tav tm="0">
                                          <p:val>
                                            <p:fltVal val="0"/>
                                          </p:val>
                                        </p:tav>
                                        <p:tav tm="100000">
                                          <p:val>
                                            <p:strVal val="#ppt_w"/>
                                          </p:val>
                                        </p:tav>
                                      </p:tavLst>
                                    </p:anim>
                                    <p:anim calcmode="lin" valueType="num">
                                      <p:cBhvr>
                                        <p:cTn id="55" dur="500" fill="hold"/>
                                        <p:tgtEl>
                                          <p:spTgt spid="11270"/>
                                        </p:tgtEl>
                                        <p:attrNameLst>
                                          <p:attrName>ppt_h</p:attrName>
                                        </p:attrNameLst>
                                      </p:cBhvr>
                                      <p:tavLst>
                                        <p:tav tm="0">
                                          <p:val>
                                            <p:fltVal val="0"/>
                                          </p:val>
                                        </p:tav>
                                        <p:tav tm="100000">
                                          <p:val>
                                            <p:strVal val="#ppt_h"/>
                                          </p:val>
                                        </p:tav>
                                      </p:tavLst>
                                    </p:anim>
                                    <p:animEffect transition="in" filter="fade">
                                      <p:cBhvr>
                                        <p:cTn id="56" dur="500"/>
                                        <p:tgtEl>
                                          <p:spTgt spid="11270"/>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1275"/>
                                        </p:tgtEl>
                                        <p:attrNameLst>
                                          <p:attrName>style.visibility</p:attrName>
                                        </p:attrNameLst>
                                      </p:cBhvr>
                                      <p:to>
                                        <p:strVal val="visible"/>
                                      </p:to>
                                    </p:set>
                                    <p:anim calcmode="lin" valueType="num">
                                      <p:cBhvr>
                                        <p:cTn id="59" dur="500" fill="hold"/>
                                        <p:tgtEl>
                                          <p:spTgt spid="11275"/>
                                        </p:tgtEl>
                                        <p:attrNameLst>
                                          <p:attrName>ppt_w</p:attrName>
                                        </p:attrNameLst>
                                      </p:cBhvr>
                                      <p:tavLst>
                                        <p:tav tm="0">
                                          <p:val>
                                            <p:fltVal val="0"/>
                                          </p:val>
                                        </p:tav>
                                        <p:tav tm="100000">
                                          <p:val>
                                            <p:strVal val="#ppt_w"/>
                                          </p:val>
                                        </p:tav>
                                      </p:tavLst>
                                    </p:anim>
                                    <p:anim calcmode="lin" valueType="num">
                                      <p:cBhvr>
                                        <p:cTn id="60" dur="500" fill="hold"/>
                                        <p:tgtEl>
                                          <p:spTgt spid="11275"/>
                                        </p:tgtEl>
                                        <p:attrNameLst>
                                          <p:attrName>ppt_h</p:attrName>
                                        </p:attrNameLst>
                                      </p:cBhvr>
                                      <p:tavLst>
                                        <p:tav tm="0">
                                          <p:val>
                                            <p:fltVal val="0"/>
                                          </p:val>
                                        </p:tav>
                                        <p:tav tm="100000">
                                          <p:val>
                                            <p:strVal val="#ppt_h"/>
                                          </p:val>
                                        </p:tav>
                                      </p:tavLst>
                                    </p:anim>
                                    <p:anim calcmode="lin" valueType="num">
                                      <p:cBhvr>
                                        <p:cTn id="61" dur="500" fill="hold"/>
                                        <p:tgtEl>
                                          <p:spTgt spid="11275"/>
                                        </p:tgtEl>
                                        <p:attrNameLst>
                                          <p:attrName>style.rotation</p:attrName>
                                        </p:attrNameLst>
                                      </p:cBhvr>
                                      <p:tavLst>
                                        <p:tav tm="0">
                                          <p:val>
                                            <p:fltVal val="90"/>
                                          </p:val>
                                        </p:tav>
                                        <p:tav tm="100000">
                                          <p:val>
                                            <p:fltVal val="0"/>
                                          </p:val>
                                        </p:tav>
                                      </p:tavLst>
                                    </p:anim>
                                    <p:animEffect transition="in" filter="fade">
                                      <p:cBhvr>
                                        <p:cTn id="62" dur="500"/>
                                        <p:tgtEl>
                                          <p:spTgt spid="11275"/>
                                        </p:tgtEl>
                                      </p:cBhvr>
                                    </p:animEffect>
                                  </p:childTnLst>
                                </p:cTn>
                              </p:par>
                            </p:childTnLst>
                          </p:cTn>
                        </p:par>
                        <p:par>
                          <p:cTn id="63" fill="hold" nodeType="afterGroup">
                            <p:stCondLst>
                              <p:cond delay="3640"/>
                            </p:stCondLst>
                            <p:childTnLst>
                              <p:par>
                                <p:cTn id="64" presetID="22" presetClass="entr" presetSubtype="1" fill="hold" grpId="0" nodeType="afterEffect">
                                  <p:stCondLst>
                                    <p:cond delay="0"/>
                                  </p:stCondLst>
                                  <p:childTnLst>
                                    <p:set>
                                      <p:cBhvr>
                                        <p:cTn id="65" dur="1" fill="hold">
                                          <p:stCondLst>
                                            <p:cond delay="0"/>
                                          </p:stCondLst>
                                        </p:cTn>
                                        <p:tgtEl>
                                          <p:spTgt spid="11276"/>
                                        </p:tgtEl>
                                        <p:attrNameLst>
                                          <p:attrName>style.visibility</p:attrName>
                                        </p:attrNameLst>
                                      </p:cBhvr>
                                      <p:to>
                                        <p:strVal val="visible"/>
                                      </p:to>
                                    </p:set>
                                    <p:animEffect transition="in" filter="wipe(up)">
                                      <p:cBhvr>
                                        <p:cTn id="66" dur="500"/>
                                        <p:tgtEl>
                                          <p:spTgt spid="11276"/>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11277"/>
                                        </p:tgtEl>
                                        <p:attrNameLst>
                                          <p:attrName>style.visibility</p:attrName>
                                        </p:attrNameLst>
                                      </p:cBhvr>
                                      <p:to>
                                        <p:strVal val="visible"/>
                                      </p:to>
                                    </p:set>
                                    <p:animEffect transition="in" filter="fade">
                                      <p:cBhvr>
                                        <p:cTn id="69" dur="1000"/>
                                        <p:tgtEl>
                                          <p:spTgt spid="11277"/>
                                        </p:tgtEl>
                                      </p:cBhvr>
                                    </p:animEffect>
                                    <p:anim calcmode="lin" valueType="num">
                                      <p:cBhvr>
                                        <p:cTn id="70" dur="1000" fill="hold"/>
                                        <p:tgtEl>
                                          <p:spTgt spid="11277"/>
                                        </p:tgtEl>
                                        <p:attrNameLst>
                                          <p:attrName>ppt_x</p:attrName>
                                        </p:attrNameLst>
                                      </p:cBhvr>
                                      <p:tavLst>
                                        <p:tav tm="0">
                                          <p:val>
                                            <p:strVal val="#ppt_x"/>
                                          </p:val>
                                        </p:tav>
                                        <p:tav tm="100000">
                                          <p:val>
                                            <p:strVal val="#ppt_x"/>
                                          </p:val>
                                        </p:tav>
                                      </p:tavLst>
                                    </p:anim>
                                    <p:anim calcmode="lin" valueType="num">
                                      <p:cBhvr>
                                        <p:cTn id="71" dur="1000" fill="hold"/>
                                        <p:tgtEl>
                                          <p:spTgt spid="11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p:bldP spid="11268" grpId="0" animBg="1" autoUpdateAnimBg="0"/>
      <p:bldP spid="11269" grpId="0" animBg="1" autoUpdateAnimBg="0"/>
      <p:bldP spid="11270" grpId="0" animBg="1" autoUpdateAnimBg="0"/>
      <p:bldP spid="11271" grpId="0" autoUpdateAnimBg="0"/>
      <p:bldP spid="11272" grpId="0" autoUpdateAnimBg="0"/>
      <p:bldP spid="11273" grpId="0" autoUpdateAnimBg="0"/>
      <p:bldP spid="11274" grpId="0" autoUpdateAnimBg="0"/>
      <p:bldP spid="11275" grpId="0" autoUpdateAnimBg="0"/>
      <p:bldP spid="11276" grpId="0" autoUpdateAnimBg="0"/>
      <p:bldP spid="1127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a:spLocks noChangeArrowheads="1"/>
          </p:cNvSpPr>
          <p:nvPr/>
        </p:nvSpPr>
        <p:spPr bwMode="auto">
          <a:xfrm>
            <a:off x="1012825" y="176213"/>
            <a:ext cx="32623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国外相关研究情况</a:t>
            </a:r>
          </a:p>
        </p:txBody>
      </p:sp>
      <p:sp>
        <p:nvSpPr>
          <p:cNvPr id="1229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2" name="Line 5"/>
          <p:cNvSpPr>
            <a:spLocks noChangeShapeType="1"/>
          </p:cNvSpPr>
          <p:nvPr/>
        </p:nvSpPr>
        <p:spPr bwMode="auto">
          <a:xfrm>
            <a:off x="2822575" y="1217613"/>
            <a:ext cx="0" cy="5260975"/>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 name="Oval 6"/>
          <p:cNvSpPr>
            <a:spLocks noChangeArrowheads="1"/>
          </p:cNvSpPr>
          <p:nvPr/>
        </p:nvSpPr>
        <p:spPr bwMode="auto">
          <a:xfrm>
            <a:off x="2706688" y="1141413"/>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4" name="Oval 7"/>
          <p:cNvSpPr>
            <a:spLocks noChangeArrowheads="1"/>
          </p:cNvSpPr>
          <p:nvPr/>
        </p:nvSpPr>
        <p:spPr bwMode="auto">
          <a:xfrm>
            <a:off x="2706688" y="2124075"/>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5" name="Oval 8"/>
          <p:cNvSpPr>
            <a:spLocks noChangeArrowheads="1"/>
          </p:cNvSpPr>
          <p:nvPr/>
        </p:nvSpPr>
        <p:spPr bwMode="auto">
          <a:xfrm>
            <a:off x="2706688" y="2965450"/>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6" name="Oval 9"/>
          <p:cNvSpPr>
            <a:spLocks noChangeArrowheads="1"/>
          </p:cNvSpPr>
          <p:nvPr/>
        </p:nvSpPr>
        <p:spPr bwMode="auto">
          <a:xfrm>
            <a:off x="2706688" y="3817938"/>
            <a:ext cx="220662" cy="207962"/>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7" name="Oval 10"/>
          <p:cNvSpPr>
            <a:spLocks noChangeArrowheads="1"/>
          </p:cNvSpPr>
          <p:nvPr/>
        </p:nvSpPr>
        <p:spPr bwMode="auto">
          <a:xfrm>
            <a:off x="2706688" y="4749800"/>
            <a:ext cx="220662" cy="207963"/>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8" name="Oval 11"/>
          <p:cNvSpPr>
            <a:spLocks noChangeArrowheads="1"/>
          </p:cNvSpPr>
          <p:nvPr/>
        </p:nvSpPr>
        <p:spPr bwMode="auto">
          <a:xfrm>
            <a:off x="2706688" y="5600700"/>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9" name="TextBox 10"/>
          <p:cNvSpPr txBox="1">
            <a:spLocks noChangeArrowheads="1"/>
          </p:cNvSpPr>
          <p:nvPr/>
        </p:nvSpPr>
        <p:spPr bwMode="auto">
          <a:xfrm>
            <a:off x="3070225" y="10604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先发优势</a:t>
            </a:r>
          </a:p>
        </p:txBody>
      </p:sp>
      <p:sp>
        <p:nvSpPr>
          <p:cNvPr id="12300" name="TextBox 11"/>
          <p:cNvSpPr txBox="1">
            <a:spLocks noChangeArrowheads="1"/>
          </p:cNvSpPr>
          <p:nvPr/>
        </p:nvSpPr>
        <p:spPr bwMode="auto">
          <a:xfrm>
            <a:off x="3106738" y="1371600"/>
            <a:ext cx="7626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这里可以输入相关的的文字内容这里可以输入相关的的文字内容这里可以输入相关的的文字内容</a:t>
            </a:r>
          </a:p>
        </p:txBody>
      </p:sp>
      <p:sp>
        <p:nvSpPr>
          <p:cNvPr id="12301" name="TextBox 13"/>
          <p:cNvSpPr txBox="1">
            <a:spLocks noChangeArrowheads="1"/>
          </p:cNvSpPr>
          <p:nvPr/>
        </p:nvSpPr>
        <p:spPr bwMode="auto">
          <a:xfrm>
            <a:off x="3090863" y="204470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核心技术优势</a:t>
            </a:r>
          </a:p>
        </p:txBody>
      </p:sp>
      <p:sp>
        <p:nvSpPr>
          <p:cNvPr id="12302" name="TextBox 14"/>
          <p:cNvSpPr txBox="1">
            <a:spLocks noChangeArrowheads="1"/>
          </p:cNvSpPr>
          <p:nvPr/>
        </p:nvSpPr>
        <p:spPr bwMode="auto">
          <a:xfrm>
            <a:off x="3090863" y="28844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政策优势</a:t>
            </a:r>
          </a:p>
        </p:txBody>
      </p:sp>
      <p:sp>
        <p:nvSpPr>
          <p:cNvPr id="12303" name="TextBox 15"/>
          <p:cNvSpPr txBox="1">
            <a:spLocks noChangeArrowheads="1"/>
          </p:cNvSpPr>
          <p:nvPr/>
        </p:nvSpPr>
        <p:spPr bwMode="auto">
          <a:xfrm>
            <a:off x="3097213" y="373697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人才优势</a:t>
            </a:r>
          </a:p>
        </p:txBody>
      </p:sp>
      <p:sp>
        <p:nvSpPr>
          <p:cNvPr id="12304" name="TextBox 16"/>
          <p:cNvSpPr txBox="1">
            <a:spLocks noChangeArrowheads="1"/>
          </p:cNvSpPr>
          <p:nvPr/>
        </p:nvSpPr>
        <p:spPr bwMode="auto">
          <a:xfrm>
            <a:off x="3097213" y="4668838"/>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产业配套优势</a:t>
            </a:r>
          </a:p>
        </p:txBody>
      </p:sp>
      <p:sp>
        <p:nvSpPr>
          <p:cNvPr id="12305" name="TextBox 17"/>
          <p:cNvSpPr txBox="1">
            <a:spLocks noChangeArrowheads="1"/>
          </p:cNvSpPr>
          <p:nvPr/>
        </p:nvSpPr>
        <p:spPr bwMode="auto">
          <a:xfrm>
            <a:off x="3097213" y="55276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品牌优势</a:t>
            </a:r>
          </a:p>
        </p:txBody>
      </p:sp>
      <p:sp>
        <p:nvSpPr>
          <p:cNvPr id="12306" name="TextBox 18"/>
          <p:cNvSpPr txBox="1">
            <a:spLocks noChangeArrowheads="1"/>
          </p:cNvSpPr>
          <p:nvPr/>
        </p:nvSpPr>
        <p:spPr bwMode="auto">
          <a:xfrm>
            <a:off x="3106738" y="2381250"/>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7" name="TextBox 19"/>
          <p:cNvSpPr txBox="1">
            <a:spLocks noChangeArrowheads="1"/>
          </p:cNvSpPr>
          <p:nvPr/>
        </p:nvSpPr>
        <p:spPr bwMode="auto">
          <a:xfrm>
            <a:off x="3106738" y="3260725"/>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8" name="TextBox 20"/>
          <p:cNvSpPr txBox="1">
            <a:spLocks noChangeArrowheads="1"/>
          </p:cNvSpPr>
          <p:nvPr/>
        </p:nvSpPr>
        <p:spPr bwMode="auto">
          <a:xfrm>
            <a:off x="3106738" y="4105275"/>
            <a:ext cx="7554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a:t>
            </a:r>
          </a:p>
        </p:txBody>
      </p:sp>
      <p:sp>
        <p:nvSpPr>
          <p:cNvPr id="12309" name="TextBox 21"/>
          <p:cNvSpPr txBox="1">
            <a:spLocks noChangeArrowheads="1"/>
          </p:cNvSpPr>
          <p:nvPr/>
        </p:nvSpPr>
        <p:spPr bwMode="auto">
          <a:xfrm>
            <a:off x="3106738" y="5043488"/>
            <a:ext cx="743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a:t>
            </a:r>
          </a:p>
        </p:txBody>
      </p:sp>
      <p:sp>
        <p:nvSpPr>
          <p:cNvPr id="12310" name="TextBox 22"/>
          <p:cNvSpPr txBox="1">
            <a:spLocks noChangeArrowheads="1"/>
          </p:cNvSpPr>
          <p:nvPr/>
        </p:nvSpPr>
        <p:spPr bwMode="auto">
          <a:xfrm>
            <a:off x="3106738" y="5851525"/>
            <a:ext cx="7626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这里可以输入相关的的文字内容这里可以输入相关的的文字内容这里可以这里可以这里可以这里可以</a:t>
            </a:r>
          </a:p>
        </p:txBody>
      </p:sp>
      <p:sp>
        <p:nvSpPr>
          <p:cNvPr id="12311" name="矩形 23"/>
          <p:cNvSpPr>
            <a:spLocks noChangeArrowheads="1"/>
          </p:cNvSpPr>
          <p:nvPr/>
        </p:nvSpPr>
        <p:spPr bwMode="auto">
          <a:xfrm>
            <a:off x="876300" y="1350963"/>
            <a:ext cx="1728788" cy="1062037"/>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2" name="矩形 24"/>
          <p:cNvSpPr>
            <a:spLocks noChangeArrowheads="1"/>
          </p:cNvSpPr>
          <p:nvPr/>
        </p:nvSpPr>
        <p:spPr bwMode="auto">
          <a:xfrm>
            <a:off x="876300" y="3335338"/>
            <a:ext cx="1728788" cy="106362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3" name="矩形 25"/>
          <p:cNvSpPr>
            <a:spLocks noChangeArrowheads="1"/>
          </p:cNvSpPr>
          <p:nvPr/>
        </p:nvSpPr>
        <p:spPr bwMode="auto">
          <a:xfrm>
            <a:off x="876300" y="5221288"/>
            <a:ext cx="1728788" cy="1063625"/>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nodeType="afterGroup">
                            <p:stCondLst>
                              <p:cond delay="980"/>
                            </p:stCondLst>
                            <p:childTnLst>
                              <p:par>
                                <p:cTn id="20" presetID="22" presetClass="entr" presetSubtype="1" fill="hold" grpId="0"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nodeType="afterGroup">
                            <p:stCondLst>
                              <p:cond delay="148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nodeType="afterGroup">
                            <p:stCondLst>
                              <p:cond delay="198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nodeType="afterGroup">
                            <p:stCondLst>
                              <p:cond delay="238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nodeType="afterGroup">
                            <p:stCondLst>
                              <p:cond delay="2880"/>
                            </p:stCondLst>
                            <p:childTnLst>
                              <p:par>
                                <p:cTn id="41" presetID="10" presetClass="entr" presetSubtype="0" fill="hold" grpId="0" nodeType="afterEffect">
                                  <p:stCondLst>
                                    <p:cond delay="0"/>
                                  </p:stCondLst>
                                  <p:childTnLst>
                                    <p:set>
                                      <p:cBhvr>
                                        <p:cTn id="42" dur="1" fill="hold">
                                          <p:stCondLst>
                                            <p:cond delay="0"/>
                                          </p:stCondLst>
                                        </p:cTn>
                                        <p:tgtEl>
                                          <p:spTgt spid="12294"/>
                                        </p:tgtEl>
                                        <p:attrNameLst>
                                          <p:attrName>style.visibility</p:attrName>
                                        </p:attrNameLst>
                                      </p:cBhvr>
                                      <p:to>
                                        <p:strVal val="visible"/>
                                      </p:to>
                                    </p:set>
                                    <p:anim calcmode="lin" valueType="num">
                                      <p:cBhvr>
                                        <p:cTn id="43" dur="500" fill="hold"/>
                                        <p:tgtEl>
                                          <p:spTgt spid="12294"/>
                                        </p:tgtEl>
                                        <p:attrNameLst>
                                          <p:attrName>ppt_w</p:attrName>
                                        </p:attrNameLst>
                                      </p:cBhvr>
                                      <p:tavLst>
                                        <p:tav tm="0">
                                          <p:val>
                                            <p:fltVal val="0"/>
                                          </p:val>
                                        </p:tav>
                                        <p:tav tm="100000">
                                          <p:val>
                                            <p:strVal val="#ppt_w"/>
                                          </p:val>
                                        </p:tav>
                                      </p:tavLst>
                                    </p:anim>
                                    <p:anim calcmode="lin" valueType="num">
                                      <p:cBhvr>
                                        <p:cTn id="44" dur="500" fill="hold"/>
                                        <p:tgtEl>
                                          <p:spTgt spid="12294"/>
                                        </p:tgtEl>
                                        <p:attrNameLst>
                                          <p:attrName>ppt_h</p:attrName>
                                        </p:attrNameLst>
                                      </p:cBhvr>
                                      <p:tavLst>
                                        <p:tav tm="0">
                                          <p:val>
                                            <p:fltVal val="0"/>
                                          </p:val>
                                        </p:tav>
                                        <p:tav tm="100000">
                                          <p:val>
                                            <p:strVal val="#ppt_h"/>
                                          </p:val>
                                        </p:tav>
                                      </p:tavLst>
                                    </p:anim>
                                    <p:animEffect transition="in" filter="fade">
                                      <p:cBhvr>
                                        <p:cTn id="45" dur="500"/>
                                        <p:tgtEl>
                                          <p:spTgt spid="12294"/>
                                        </p:tgtEl>
                                      </p:cBhvr>
                                    </p:animEffect>
                                  </p:childTnLst>
                                </p:cTn>
                              </p:par>
                            </p:childTnLst>
                          </p:cTn>
                        </p:par>
                        <p:par>
                          <p:cTn id="46" fill="hold" nodeType="afterGroup">
                            <p:stCondLst>
                              <p:cond delay="3380"/>
                            </p:stCondLst>
                            <p:childTnLst>
                              <p:par>
                                <p:cTn id="47" presetID="31" presetClass="entr" presetSubtype="0" fill="hold" grpId="0" nodeType="afterEffect">
                                  <p:stCondLst>
                                    <p:cond delay="0"/>
                                  </p:stCondLst>
                                  <p:childTnLst>
                                    <p:set>
                                      <p:cBhvr>
                                        <p:cTn id="48" dur="1" fill="hold">
                                          <p:stCondLst>
                                            <p:cond delay="0"/>
                                          </p:stCondLst>
                                        </p:cTn>
                                        <p:tgtEl>
                                          <p:spTgt spid="12301"/>
                                        </p:tgtEl>
                                        <p:attrNameLst>
                                          <p:attrName>style.visibility</p:attrName>
                                        </p:attrNameLst>
                                      </p:cBhvr>
                                      <p:to>
                                        <p:strVal val="visible"/>
                                      </p:to>
                                    </p:set>
                                    <p:anim calcmode="lin" valueType="num">
                                      <p:cBhvr>
                                        <p:cTn id="49" dur="400" fill="hold"/>
                                        <p:tgtEl>
                                          <p:spTgt spid="12301"/>
                                        </p:tgtEl>
                                        <p:attrNameLst>
                                          <p:attrName>ppt_w</p:attrName>
                                        </p:attrNameLst>
                                      </p:cBhvr>
                                      <p:tavLst>
                                        <p:tav tm="0">
                                          <p:val>
                                            <p:fltVal val="0"/>
                                          </p:val>
                                        </p:tav>
                                        <p:tav tm="100000">
                                          <p:val>
                                            <p:strVal val="#ppt_w"/>
                                          </p:val>
                                        </p:tav>
                                      </p:tavLst>
                                    </p:anim>
                                    <p:anim calcmode="lin" valueType="num">
                                      <p:cBhvr>
                                        <p:cTn id="50" dur="400" fill="hold"/>
                                        <p:tgtEl>
                                          <p:spTgt spid="12301"/>
                                        </p:tgtEl>
                                        <p:attrNameLst>
                                          <p:attrName>ppt_h</p:attrName>
                                        </p:attrNameLst>
                                      </p:cBhvr>
                                      <p:tavLst>
                                        <p:tav tm="0">
                                          <p:val>
                                            <p:fltVal val="0"/>
                                          </p:val>
                                        </p:tav>
                                        <p:tav tm="100000">
                                          <p:val>
                                            <p:strVal val="#ppt_h"/>
                                          </p:val>
                                        </p:tav>
                                      </p:tavLst>
                                    </p:anim>
                                    <p:anim calcmode="lin" valueType="num">
                                      <p:cBhvr>
                                        <p:cTn id="51" dur="400" fill="hold"/>
                                        <p:tgtEl>
                                          <p:spTgt spid="12301"/>
                                        </p:tgtEl>
                                        <p:attrNameLst>
                                          <p:attrName>style.rotation</p:attrName>
                                        </p:attrNameLst>
                                      </p:cBhvr>
                                      <p:tavLst>
                                        <p:tav tm="0">
                                          <p:val>
                                            <p:fltVal val="90"/>
                                          </p:val>
                                        </p:tav>
                                        <p:tav tm="100000">
                                          <p:val>
                                            <p:fltVal val="0"/>
                                          </p:val>
                                        </p:tav>
                                      </p:tavLst>
                                    </p:anim>
                                    <p:animEffect transition="in" filter="fade">
                                      <p:cBhvr>
                                        <p:cTn id="52" dur="400"/>
                                        <p:tgtEl>
                                          <p:spTgt spid="12301"/>
                                        </p:tgtEl>
                                      </p:cBhvr>
                                    </p:animEffect>
                                  </p:childTnLst>
                                </p:cTn>
                              </p:par>
                            </p:childTnLst>
                          </p:cTn>
                        </p:par>
                        <p:par>
                          <p:cTn id="53" fill="hold" nodeType="afterGroup">
                            <p:stCondLst>
                              <p:cond delay="3780"/>
                            </p:stCondLst>
                            <p:childTnLst>
                              <p:par>
                                <p:cTn id="54" presetID="22" presetClass="entr" presetSubtype="8" fill="hold" grpId="0" nodeType="afterEffect">
                                  <p:stCondLst>
                                    <p:cond delay="0"/>
                                  </p:stCondLst>
                                  <p:childTnLst>
                                    <p:set>
                                      <p:cBhvr>
                                        <p:cTn id="55" dur="1" fill="hold">
                                          <p:stCondLst>
                                            <p:cond delay="0"/>
                                          </p:stCondLst>
                                        </p:cTn>
                                        <p:tgtEl>
                                          <p:spTgt spid="12306"/>
                                        </p:tgtEl>
                                        <p:attrNameLst>
                                          <p:attrName>style.visibility</p:attrName>
                                        </p:attrNameLst>
                                      </p:cBhvr>
                                      <p:to>
                                        <p:strVal val="visible"/>
                                      </p:to>
                                    </p:set>
                                    <p:animEffect transition="in" filter="wipe(left)">
                                      <p:cBhvr>
                                        <p:cTn id="56" dur="500"/>
                                        <p:tgtEl>
                                          <p:spTgt spid="12306"/>
                                        </p:tgtEl>
                                      </p:cBhvr>
                                    </p:animEffect>
                                  </p:childTnLst>
                                </p:cTn>
                              </p:par>
                            </p:childTnLst>
                          </p:cTn>
                        </p:par>
                        <p:par>
                          <p:cTn id="57" fill="hold" nodeType="afterGroup">
                            <p:stCondLst>
                              <p:cond delay="4280"/>
                            </p:stCondLst>
                            <p:childTnLst>
                              <p:par>
                                <p:cTn id="58" presetID="10" presetClass="entr" presetSubtype="0" fill="hold" grpId="0" nodeType="afterEffect">
                                  <p:stCondLst>
                                    <p:cond delay="0"/>
                                  </p:stCondLst>
                                  <p:childTnLst>
                                    <p:set>
                                      <p:cBhvr>
                                        <p:cTn id="59" dur="1" fill="hold">
                                          <p:stCondLst>
                                            <p:cond delay="0"/>
                                          </p:stCondLst>
                                        </p:cTn>
                                        <p:tgtEl>
                                          <p:spTgt spid="12295"/>
                                        </p:tgtEl>
                                        <p:attrNameLst>
                                          <p:attrName>style.visibility</p:attrName>
                                        </p:attrNameLst>
                                      </p:cBhvr>
                                      <p:to>
                                        <p:strVal val="visible"/>
                                      </p:to>
                                    </p:set>
                                    <p:anim calcmode="lin" valueType="num">
                                      <p:cBhvr>
                                        <p:cTn id="60" dur="500" fill="hold"/>
                                        <p:tgtEl>
                                          <p:spTgt spid="12295"/>
                                        </p:tgtEl>
                                        <p:attrNameLst>
                                          <p:attrName>ppt_w</p:attrName>
                                        </p:attrNameLst>
                                      </p:cBhvr>
                                      <p:tavLst>
                                        <p:tav tm="0">
                                          <p:val>
                                            <p:fltVal val="0"/>
                                          </p:val>
                                        </p:tav>
                                        <p:tav tm="100000">
                                          <p:val>
                                            <p:strVal val="#ppt_w"/>
                                          </p:val>
                                        </p:tav>
                                      </p:tavLst>
                                    </p:anim>
                                    <p:anim calcmode="lin" valueType="num">
                                      <p:cBhvr>
                                        <p:cTn id="61" dur="500" fill="hold"/>
                                        <p:tgtEl>
                                          <p:spTgt spid="12295"/>
                                        </p:tgtEl>
                                        <p:attrNameLst>
                                          <p:attrName>ppt_h</p:attrName>
                                        </p:attrNameLst>
                                      </p:cBhvr>
                                      <p:tavLst>
                                        <p:tav tm="0">
                                          <p:val>
                                            <p:fltVal val="0"/>
                                          </p:val>
                                        </p:tav>
                                        <p:tav tm="100000">
                                          <p:val>
                                            <p:strVal val="#ppt_h"/>
                                          </p:val>
                                        </p:tav>
                                      </p:tavLst>
                                    </p:anim>
                                    <p:animEffect transition="in" filter="fade">
                                      <p:cBhvr>
                                        <p:cTn id="62" dur="500"/>
                                        <p:tgtEl>
                                          <p:spTgt spid="12295"/>
                                        </p:tgtEl>
                                      </p:cBhvr>
                                    </p:animEffect>
                                  </p:childTnLst>
                                </p:cTn>
                              </p:par>
                            </p:childTnLst>
                          </p:cTn>
                        </p:par>
                        <p:par>
                          <p:cTn id="63" fill="hold" nodeType="afterGroup">
                            <p:stCondLst>
                              <p:cond delay="4780"/>
                            </p:stCondLst>
                            <p:childTnLst>
                              <p:par>
                                <p:cTn id="64" presetID="31" presetClass="entr" presetSubtype="0" fill="hold" grpId="0" nodeType="afterEffect">
                                  <p:stCondLst>
                                    <p:cond delay="0"/>
                                  </p:stCondLst>
                                  <p:childTnLst>
                                    <p:set>
                                      <p:cBhvr>
                                        <p:cTn id="65" dur="1" fill="hold">
                                          <p:stCondLst>
                                            <p:cond delay="0"/>
                                          </p:stCondLst>
                                        </p:cTn>
                                        <p:tgtEl>
                                          <p:spTgt spid="12302"/>
                                        </p:tgtEl>
                                        <p:attrNameLst>
                                          <p:attrName>style.visibility</p:attrName>
                                        </p:attrNameLst>
                                      </p:cBhvr>
                                      <p:to>
                                        <p:strVal val="visible"/>
                                      </p:to>
                                    </p:set>
                                    <p:anim calcmode="lin" valueType="num">
                                      <p:cBhvr>
                                        <p:cTn id="66" dur="400" fill="hold"/>
                                        <p:tgtEl>
                                          <p:spTgt spid="12302"/>
                                        </p:tgtEl>
                                        <p:attrNameLst>
                                          <p:attrName>ppt_w</p:attrName>
                                        </p:attrNameLst>
                                      </p:cBhvr>
                                      <p:tavLst>
                                        <p:tav tm="0">
                                          <p:val>
                                            <p:fltVal val="0"/>
                                          </p:val>
                                        </p:tav>
                                        <p:tav tm="100000">
                                          <p:val>
                                            <p:strVal val="#ppt_w"/>
                                          </p:val>
                                        </p:tav>
                                      </p:tavLst>
                                    </p:anim>
                                    <p:anim calcmode="lin" valueType="num">
                                      <p:cBhvr>
                                        <p:cTn id="67" dur="400" fill="hold"/>
                                        <p:tgtEl>
                                          <p:spTgt spid="12302"/>
                                        </p:tgtEl>
                                        <p:attrNameLst>
                                          <p:attrName>ppt_h</p:attrName>
                                        </p:attrNameLst>
                                      </p:cBhvr>
                                      <p:tavLst>
                                        <p:tav tm="0">
                                          <p:val>
                                            <p:fltVal val="0"/>
                                          </p:val>
                                        </p:tav>
                                        <p:tav tm="100000">
                                          <p:val>
                                            <p:strVal val="#ppt_h"/>
                                          </p:val>
                                        </p:tav>
                                      </p:tavLst>
                                    </p:anim>
                                    <p:anim calcmode="lin" valueType="num">
                                      <p:cBhvr>
                                        <p:cTn id="68" dur="400" fill="hold"/>
                                        <p:tgtEl>
                                          <p:spTgt spid="12302"/>
                                        </p:tgtEl>
                                        <p:attrNameLst>
                                          <p:attrName>style.rotation</p:attrName>
                                        </p:attrNameLst>
                                      </p:cBhvr>
                                      <p:tavLst>
                                        <p:tav tm="0">
                                          <p:val>
                                            <p:fltVal val="90"/>
                                          </p:val>
                                        </p:tav>
                                        <p:tav tm="100000">
                                          <p:val>
                                            <p:fltVal val="0"/>
                                          </p:val>
                                        </p:tav>
                                      </p:tavLst>
                                    </p:anim>
                                    <p:animEffect transition="in" filter="fade">
                                      <p:cBhvr>
                                        <p:cTn id="69" dur="400"/>
                                        <p:tgtEl>
                                          <p:spTgt spid="12302"/>
                                        </p:tgtEl>
                                      </p:cBhvr>
                                    </p:animEffect>
                                  </p:childTnLst>
                                </p:cTn>
                              </p:par>
                            </p:childTnLst>
                          </p:cTn>
                        </p:par>
                        <p:par>
                          <p:cTn id="70" fill="hold" nodeType="afterGroup">
                            <p:stCondLst>
                              <p:cond delay="5180"/>
                            </p:stCondLst>
                            <p:childTnLst>
                              <p:par>
                                <p:cTn id="71" presetID="22" presetClass="entr" presetSubtype="8" fill="hold" grpId="0" nodeType="afterEffect">
                                  <p:stCondLst>
                                    <p:cond delay="0"/>
                                  </p:stCondLst>
                                  <p:childTnLst>
                                    <p:set>
                                      <p:cBhvr>
                                        <p:cTn id="72" dur="1" fill="hold">
                                          <p:stCondLst>
                                            <p:cond delay="0"/>
                                          </p:stCondLst>
                                        </p:cTn>
                                        <p:tgtEl>
                                          <p:spTgt spid="12307"/>
                                        </p:tgtEl>
                                        <p:attrNameLst>
                                          <p:attrName>style.visibility</p:attrName>
                                        </p:attrNameLst>
                                      </p:cBhvr>
                                      <p:to>
                                        <p:strVal val="visible"/>
                                      </p:to>
                                    </p:set>
                                    <p:animEffect transition="in" filter="wipe(left)">
                                      <p:cBhvr>
                                        <p:cTn id="73" dur="500"/>
                                        <p:tgtEl>
                                          <p:spTgt spid="12307"/>
                                        </p:tgtEl>
                                      </p:cBhvr>
                                    </p:animEffect>
                                  </p:childTnLst>
                                </p:cTn>
                              </p:par>
                            </p:childTnLst>
                          </p:cTn>
                        </p:par>
                        <p:par>
                          <p:cTn id="74" fill="hold" nodeType="afterGroup">
                            <p:stCondLst>
                              <p:cond delay="5680"/>
                            </p:stCondLst>
                            <p:childTnLst>
                              <p:par>
                                <p:cTn id="75" presetID="10" presetClass="entr" presetSubtype="0" fill="hold" grpId="0" nodeType="afterEffect">
                                  <p:stCondLst>
                                    <p:cond delay="0"/>
                                  </p:stCondLst>
                                  <p:childTnLst>
                                    <p:set>
                                      <p:cBhvr>
                                        <p:cTn id="76" dur="1" fill="hold">
                                          <p:stCondLst>
                                            <p:cond delay="0"/>
                                          </p:stCondLst>
                                        </p:cTn>
                                        <p:tgtEl>
                                          <p:spTgt spid="12296"/>
                                        </p:tgtEl>
                                        <p:attrNameLst>
                                          <p:attrName>style.visibility</p:attrName>
                                        </p:attrNameLst>
                                      </p:cBhvr>
                                      <p:to>
                                        <p:strVal val="visible"/>
                                      </p:to>
                                    </p:set>
                                    <p:anim calcmode="lin" valueType="num">
                                      <p:cBhvr>
                                        <p:cTn id="77" dur="500" fill="hold"/>
                                        <p:tgtEl>
                                          <p:spTgt spid="12296"/>
                                        </p:tgtEl>
                                        <p:attrNameLst>
                                          <p:attrName>ppt_w</p:attrName>
                                        </p:attrNameLst>
                                      </p:cBhvr>
                                      <p:tavLst>
                                        <p:tav tm="0">
                                          <p:val>
                                            <p:fltVal val="0"/>
                                          </p:val>
                                        </p:tav>
                                        <p:tav tm="100000">
                                          <p:val>
                                            <p:strVal val="#ppt_w"/>
                                          </p:val>
                                        </p:tav>
                                      </p:tavLst>
                                    </p:anim>
                                    <p:anim calcmode="lin" valueType="num">
                                      <p:cBhvr>
                                        <p:cTn id="78" dur="500" fill="hold"/>
                                        <p:tgtEl>
                                          <p:spTgt spid="12296"/>
                                        </p:tgtEl>
                                        <p:attrNameLst>
                                          <p:attrName>ppt_h</p:attrName>
                                        </p:attrNameLst>
                                      </p:cBhvr>
                                      <p:tavLst>
                                        <p:tav tm="0">
                                          <p:val>
                                            <p:fltVal val="0"/>
                                          </p:val>
                                        </p:tav>
                                        <p:tav tm="100000">
                                          <p:val>
                                            <p:strVal val="#ppt_h"/>
                                          </p:val>
                                        </p:tav>
                                      </p:tavLst>
                                    </p:anim>
                                    <p:animEffect transition="in" filter="fade">
                                      <p:cBhvr>
                                        <p:cTn id="79" dur="500"/>
                                        <p:tgtEl>
                                          <p:spTgt spid="12296"/>
                                        </p:tgtEl>
                                      </p:cBhvr>
                                    </p:animEffect>
                                  </p:childTnLst>
                                </p:cTn>
                              </p:par>
                            </p:childTnLst>
                          </p:cTn>
                        </p:par>
                        <p:par>
                          <p:cTn id="80" fill="hold" nodeType="afterGroup">
                            <p:stCondLst>
                              <p:cond delay="6180"/>
                            </p:stCondLst>
                            <p:childTnLst>
                              <p:par>
                                <p:cTn id="81" presetID="31" presetClass="entr" presetSubtype="0" fill="hold" grpId="0" nodeType="afterEffect">
                                  <p:stCondLst>
                                    <p:cond delay="0"/>
                                  </p:stCondLst>
                                  <p:childTnLst>
                                    <p:set>
                                      <p:cBhvr>
                                        <p:cTn id="82" dur="1" fill="hold">
                                          <p:stCondLst>
                                            <p:cond delay="0"/>
                                          </p:stCondLst>
                                        </p:cTn>
                                        <p:tgtEl>
                                          <p:spTgt spid="12303"/>
                                        </p:tgtEl>
                                        <p:attrNameLst>
                                          <p:attrName>style.visibility</p:attrName>
                                        </p:attrNameLst>
                                      </p:cBhvr>
                                      <p:to>
                                        <p:strVal val="visible"/>
                                      </p:to>
                                    </p:set>
                                    <p:anim calcmode="lin" valueType="num">
                                      <p:cBhvr>
                                        <p:cTn id="83" dur="400" fill="hold"/>
                                        <p:tgtEl>
                                          <p:spTgt spid="12303"/>
                                        </p:tgtEl>
                                        <p:attrNameLst>
                                          <p:attrName>ppt_w</p:attrName>
                                        </p:attrNameLst>
                                      </p:cBhvr>
                                      <p:tavLst>
                                        <p:tav tm="0">
                                          <p:val>
                                            <p:fltVal val="0"/>
                                          </p:val>
                                        </p:tav>
                                        <p:tav tm="100000">
                                          <p:val>
                                            <p:strVal val="#ppt_w"/>
                                          </p:val>
                                        </p:tav>
                                      </p:tavLst>
                                    </p:anim>
                                    <p:anim calcmode="lin" valueType="num">
                                      <p:cBhvr>
                                        <p:cTn id="84" dur="400" fill="hold"/>
                                        <p:tgtEl>
                                          <p:spTgt spid="12303"/>
                                        </p:tgtEl>
                                        <p:attrNameLst>
                                          <p:attrName>ppt_h</p:attrName>
                                        </p:attrNameLst>
                                      </p:cBhvr>
                                      <p:tavLst>
                                        <p:tav tm="0">
                                          <p:val>
                                            <p:fltVal val="0"/>
                                          </p:val>
                                        </p:tav>
                                        <p:tav tm="100000">
                                          <p:val>
                                            <p:strVal val="#ppt_h"/>
                                          </p:val>
                                        </p:tav>
                                      </p:tavLst>
                                    </p:anim>
                                    <p:anim calcmode="lin" valueType="num">
                                      <p:cBhvr>
                                        <p:cTn id="85" dur="400" fill="hold"/>
                                        <p:tgtEl>
                                          <p:spTgt spid="12303"/>
                                        </p:tgtEl>
                                        <p:attrNameLst>
                                          <p:attrName>style.rotation</p:attrName>
                                        </p:attrNameLst>
                                      </p:cBhvr>
                                      <p:tavLst>
                                        <p:tav tm="0">
                                          <p:val>
                                            <p:fltVal val="90"/>
                                          </p:val>
                                        </p:tav>
                                        <p:tav tm="100000">
                                          <p:val>
                                            <p:fltVal val="0"/>
                                          </p:val>
                                        </p:tav>
                                      </p:tavLst>
                                    </p:anim>
                                    <p:animEffect transition="in" filter="fade">
                                      <p:cBhvr>
                                        <p:cTn id="86" dur="400"/>
                                        <p:tgtEl>
                                          <p:spTgt spid="12303"/>
                                        </p:tgtEl>
                                      </p:cBhvr>
                                    </p:animEffect>
                                  </p:childTnLst>
                                </p:cTn>
                              </p:par>
                            </p:childTnLst>
                          </p:cTn>
                        </p:par>
                        <p:par>
                          <p:cTn id="87" fill="hold" nodeType="afterGroup">
                            <p:stCondLst>
                              <p:cond delay="6580"/>
                            </p:stCondLst>
                            <p:childTnLst>
                              <p:par>
                                <p:cTn id="88" presetID="22" presetClass="entr" presetSubtype="8" fill="hold" grpId="0" nodeType="afterEffect">
                                  <p:stCondLst>
                                    <p:cond delay="0"/>
                                  </p:stCondLst>
                                  <p:childTnLst>
                                    <p:set>
                                      <p:cBhvr>
                                        <p:cTn id="89" dur="1" fill="hold">
                                          <p:stCondLst>
                                            <p:cond delay="0"/>
                                          </p:stCondLst>
                                        </p:cTn>
                                        <p:tgtEl>
                                          <p:spTgt spid="12308"/>
                                        </p:tgtEl>
                                        <p:attrNameLst>
                                          <p:attrName>style.visibility</p:attrName>
                                        </p:attrNameLst>
                                      </p:cBhvr>
                                      <p:to>
                                        <p:strVal val="visible"/>
                                      </p:to>
                                    </p:set>
                                    <p:animEffect transition="in" filter="wipe(left)">
                                      <p:cBhvr>
                                        <p:cTn id="90" dur="500"/>
                                        <p:tgtEl>
                                          <p:spTgt spid="12308"/>
                                        </p:tgtEl>
                                      </p:cBhvr>
                                    </p:animEffect>
                                  </p:childTnLst>
                                </p:cTn>
                              </p:par>
                            </p:childTnLst>
                          </p:cTn>
                        </p:par>
                        <p:par>
                          <p:cTn id="91" fill="hold" nodeType="afterGroup">
                            <p:stCondLst>
                              <p:cond delay="7080"/>
                            </p:stCondLst>
                            <p:childTnLst>
                              <p:par>
                                <p:cTn id="92" presetID="10" presetClass="entr" presetSubtype="0" fill="hold" grpId="0" nodeType="afterEffect">
                                  <p:stCondLst>
                                    <p:cond delay="0"/>
                                  </p:stCondLst>
                                  <p:childTnLst>
                                    <p:set>
                                      <p:cBhvr>
                                        <p:cTn id="93" dur="1" fill="hold">
                                          <p:stCondLst>
                                            <p:cond delay="0"/>
                                          </p:stCondLst>
                                        </p:cTn>
                                        <p:tgtEl>
                                          <p:spTgt spid="12297"/>
                                        </p:tgtEl>
                                        <p:attrNameLst>
                                          <p:attrName>style.visibility</p:attrName>
                                        </p:attrNameLst>
                                      </p:cBhvr>
                                      <p:to>
                                        <p:strVal val="visible"/>
                                      </p:to>
                                    </p:set>
                                    <p:anim calcmode="lin" valueType="num">
                                      <p:cBhvr>
                                        <p:cTn id="94" dur="500" fill="hold"/>
                                        <p:tgtEl>
                                          <p:spTgt spid="12297"/>
                                        </p:tgtEl>
                                        <p:attrNameLst>
                                          <p:attrName>ppt_w</p:attrName>
                                        </p:attrNameLst>
                                      </p:cBhvr>
                                      <p:tavLst>
                                        <p:tav tm="0">
                                          <p:val>
                                            <p:fltVal val="0"/>
                                          </p:val>
                                        </p:tav>
                                        <p:tav tm="100000">
                                          <p:val>
                                            <p:strVal val="#ppt_w"/>
                                          </p:val>
                                        </p:tav>
                                      </p:tavLst>
                                    </p:anim>
                                    <p:anim calcmode="lin" valueType="num">
                                      <p:cBhvr>
                                        <p:cTn id="95" dur="500" fill="hold"/>
                                        <p:tgtEl>
                                          <p:spTgt spid="12297"/>
                                        </p:tgtEl>
                                        <p:attrNameLst>
                                          <p:attrName>ppt_h</p:attrName>
                                        </p:attrNameLst>
                                      </p:cBhvr>
                                      <p:tavLst>
                                        <p:tav tm="0">
                                          <p:val>
                                            <p:fltVal val="0"/>
                                          </p:val>
                                        </p:tav>
                                        <p:tav tm="100000">
                                          <p:val>
                                            <p:strVal val="#ppt_h"/>
                                          </p:val>
                                        </p:tav>
                                      </p:tavLst>
                                    </p:anim>
                                    <p:animEffect transition="in" filter="fade">
                                      <p:cBhvr>
                                        <p:cTn id="96" dur="500"/>
                                        <p:tgtEl>
                                          <p:spTgt spid="12297"/>
                                        </p:tgtEl>
                                      </p:cBhvr>
                                    </p:animEffect>
                                  </p:childTnLst>
                                </p:cTn>
                              </p:par>
                            </p:childTnLst>
                          </p:cTn>
                        </p:par>
                        <p:par>
                          <p:cTn id="97" fill="hold" nodeType="afterGroup">
                            <p:stCondLst>
                              <p:cond delay="7580"/>
                            </p:stCondLst>
                            <p:childTnLst>
                              <p:par>
                                <p:cTn id="98" presetID="31" presetClass="entr" presetSubtype="0" fill="hold" grpId="0" nodeType="afterEffect">
                                  <p:stCondLst>
                                    <p:cond delay="0"/>
                                  </p:stCondLst>
                                  <p:childTnLst>
                                    <p:set>
                                      <p:cBhvr>
                                        <p:cTn id="99" dur="1" fill="hold">
                                          <p:stCondLst>
                                            <p:cond delay="0"/>
                                          </p:stCondLst>
                                        </p:cTn>
                                        <p:tgtEl>
                                          <p:spTgt spid="12304"/>
                                        </p:tgtEl>
                                        <p:attrNameLst>
                                          <p:attrName>style.visibility</p:attrName>
                                        </p:attrNameLst>
                                      </p:cBhvr>
                                      <p:to>
                                        <p:strVal val="visible"/>
                                      </p:to>
                                    </p:set>
                                    <p:anim calcmode="lin" valueType="num">
                                      <p:cBhvr>
                                        <p:cTn id="100" dur="400" fill="hold"/>
                                        <p:tgtEl>
                                          <p:spTgt spid="12304"/>
                                        </p:tgtEl>
                                        <p:attrNameLst>
                                          <p:attrName>ppt_w</p:attrName>
                                        </p:attrNameLst>
                                      </p:cBhvr>
                                      <p:tavLst>
                                        <p:tav tm="0">
                                          <p:val>
                                            <p:fltVal val="0"/>
                                          </p:val>
                                        </p:tav>
                                        <p:tav tm="100000">
                                          <p:val>
                                            <p:strVal val="#ppt_w"/>
                                          </p:val>
                                        </p:tav>
                                      </p:tavLst>
                                    </p:anim>
                                    <p:anim calcmode="lin" valueType="num">
                                      <p:cBhvr>
                                        <p:cTn id="101" dur="400" fill="hold"/>
                                        <p:tgtEl>
                                          <p:spTgt spid="12304"/>
                                        </p:tgtEl>
                                        <p:attrNameLst>
                                          <p:attrName>ppt_h</p:attrName>
                                        </p:attrNameLst>
                                      </p:cBhvr>
                                      <p:tavLst>
                                        <p:tav tm="0">
                                          <p:val>
                                            <p:fltVal val="0"/>
                                          </p:val>
                                        </p:tav>
                                        <p:tav tm="100000">
                                          <p:val>
                                            <p:strVal val="#ppt_h"/>
                                          </p:val>
                                        </p:tav>
                                      </p:tavLst>
                                    </p:anim>
                                    <p:anim calcmode="lin" valueType="num">
                                      <p:cBhvr>
                                        <p:cTn id="102" dur="400" fill="hold"/>
                                        <p:tgtEl>
                                          <p:spTgt spid="12304"/>
                                        </p:tgtEl>
                                        <p:attrNameLst>
                                          <p:attrName>style.rotation</p:attrName>
                                        </p:attrNameLst>
                                      </p:cBhvr>
                                      <p:tavLst>
                                        <p:tav tm="0">
                                          <p:val>
                                            <p:fltVal val="90"/>
                                          </p:val>
                                        </p:tav>
                                        <p:tav tm="100000">
                                          <p:val>
                                            <p:fltVal val="0"/>
                                          </p:val>
                                        </p:tav>
                                      </p:tavLst>
                                    </p:anim>
                                    <p:animEffect transition="in" filter="fade">
                                      <p:cBhvr>
                                        <p:cTn id="103" dur="400"/>
                                        <p:tgtEl>
                                          <p:spTgt spid="12304"/>
                                        </p:tgtEl>
                                      </p:cBhvr>
                                    </p:animEffect>
                                  </p:childTnLst>
                                </p:cTn>
                              </p:par>
                            </p:childTnLst>
                          </p:cTn>
                        </p:par>
                        <p:par>
                          <p:cTn id="104" fill="hold" nodeType="afterGroup">
                            <p:stCondLst>
                              <p:cond delay="7980"/>
                            </p:stCondLst>
                            <p:childTnLst>
                              <p:par>
                                <p:cTn id="105" presetID="22" presetClass="entr" presetSubtype="8" fill="hold" grpId="0" nodeType="afterEffect">
                                  <p:stCondLst>
                                    <p:cond delay="0"/>
                                  </p:stCondLst>
                                  <p:childTnLst>
                                    <p:set>
                                      <p:cBhvr>
                                        <p:cTn id="106" dur="1" fill="hold">
                                          <p:stCondLst>
                                            <p:cond delay="0"/>
                                          </p:stCondLst>
                                        </p:cTn>
                                        <p:tgtEl>
                                          <p:spTgt spid="12309"/>
                                        </p:tgtEl>
                                        <p:attrNameLst>
                                          <p:attrName>style.visibility</p:attrName>
                                        </p:attrNameLst>
                                      </p:cBhvr>
                                      <p:to>
                                        <p:strVal val="visible"/>
                                      </p:to>
                                    </p:set>
                                    <p:animEffect transition="in" filter="wipe(left)">
                                      <p:cBhvr>
                                        <p:cTn id="107" dur="500"/>
                                        <p:tgtEl>
                                          <p:spTgt spid="12309"/>
                                        </p:tgtEl>
                                      </p:cBhvr>
                                    </p:animEffect>
                                  </p:childTnLst>
                                </p:cTn>
                              </p:par>
                            </p:childTnLst>
                          </p:cTn>
                        </p:par>
                        <p:par>
                          <p:cTn id="108" fill="hold" nodeType="afterGroup">
                            <p:stCondLst>
                              <p:cond delay="8480"/>
                            </p:stCondLst>
                            <p:childTnLst>
                              <p:par>
                                <p:cTn id="109" presetID="10" presetClass="entr" presetSubtype="0" fill="hold" grpId="0" nodeType="afterEffect">
                                  <p:stCondLst>
                                    <p:cond delay="0"/>
                                  </p:stCondLst>
                                  <p:childTnLst>
                                    <p:set>
                                      <p:cBhvr>
                                        <p:cTn id="110" dur="1" fill="hold">
                                          <p:stCondLst>
                                            <p:cond delay="0"/>
                                          </p:stCondLst>
                                        </p:cTn>
                                        <p:tgtEl>
                                          <p:spTgt spid="12298"/>
                                        </p:tgtEl>
                                        <p:attrNameLst>
                                          <p:attrName>style.visibility</p:attrName>
                                        </p:attrNameLst>
                                      </p:cBhvr>
                                      <p:to>
                                        <p:strVal val="visible"/>
                                      </p:to>
                                    </p:set>
                                    <p:anim calcmode="lin" valueType="num">
                                      <p:cBhvr>
                                        <p:cTn id="111" dur="500" fill="hold"/>
                                        <p:tgtEl>
                                          <p:spTgt spid="12298"/>
                                        </p:tgtEl>
                                        <p:attrNameLst>
                                          <p:attrName>ppt_w</p:attrName>
                                        </p:attrNameLst>
                                      </p:cBhvr>
                                      <p:tavLst>
                                        <p:tav tm="0">
                                          <p:val>
                                            <p:fltVal val="0"/>
                                          </p:val>
                                        </p:tav>
                                        <p:tav tm="100000">
                                          <p:val>
                                            <p:strVal val="#ppt_w"/>
                                          </p:val>
                                        </p:tav>
                                      </p:tavLst>
                                    </p:anim>
                                    <p:anim calcmode="lin" valueType="num">
                                      <p:cBhvr>
                                        <p:cTn id="112" dur="500" fill="hold"/>
                                        <p:tgtEl>
                                          <p:spTgt spid="12298"/>
                                        </p:tgtEl>
                                        <p:attrNameLst>
                                          <p:attrName>ppt_h</p:attrName>
                                        </p:attrNameLst>
                                      </p:cBhvr>
                                      <p:tavLst>
                                        <p:tav tm="0">
                                          <p:val>
                                            <p:fltVal val="0"/>
                                          </p:val>
                                        </p:tav>
                                        <p:tav tm="100000">
                                          <p:val>
                                            <p:strVal val="#ppt_h"/>
                                          </p:val>
                                        </p:tav>
                                      </p:tavLst>
                                    </p:anim>
                                    <p:animEffect transition="in" filter="fade">
                                      <p:cBhvr>
                                        <p:cTn id="113" dur="500"/>
                                        <p:tgtEl>
                                          <p:spTgt spid="12298"/>
                                        </p:tgtEl>
                                      </p:cBhvr>
                                    </p:animEffect>
                                  </p:childTnLst>
                                </p:cTn>
                              </p:par>
                            </p:childTnLst>
                          </p:cTn>
                        </p:par>
                        <p:par>
                          <p:cTn id="114" fill="hold" nodeType="afterGroup">
                            <p:stCondLst>
                              <p:cond delay="8980"/>
                            </p:stCondLst>
                            <p:childTnLst>
                              <p:par>
                                <p:cTn id="115" presetID="31" presetClass="entr" presetSubtype="0" fill="hold" grpId="0" nodeType="afterEffect">
                                  <p:stCondLst>
                                    <p:cond delay="0"/>
                                  </p:stCondLst>
                                  <p:childTnLst>
                                    <p:set>
                                      <p:cBhvr>
                                        <p:cTn id="116" dur="1" fill="hold">
                                          <p:stCondLst>
                                            <p:cond delay="0"/>
                                          </p:stCondLst>
                                        </p:cTn>
                                        <p:tgtEl>
                                          <p:spTgt spid="12305"/>
                                        </p:tgtEl>
                                        <p:attrNameLst>
                                          <p:attrName>style.visibility</p:attrName>
                                        </p:attrNameLst>
                                      </p:cBhvr>
                                      <p:to>
                                        <p:strVal val="visible"/>
                                      </p:to>
                                    </p:set>
                                    <p:anim calcmode="lin" valueType="num">
                                      <p:cBhvr>
                                        <p:cTn id="117" dur="400" fill="hold"/>
                                        <p:tgtEl>
                                          <p:spTgt spid="12305"/>
                                        </p:tgtEl>
                                        <p:attrNameLst>
                                          <p:attrName>ppt_w</p:attrName>
                                        </p:attrNameLst>
                                      </p:cBhvr>
                                      <p:tavLst>
                                        <p:tav tm="0">
                                          <p:val>
                                            <p:fltVal val="0"/>
                                          </p:val>
                                        </p:tav>
                                        <p:tav tm="100000">
                                          <p:val>
                                            <p:strVal val="#ppt_w"/>
                                          </p:val>
                                        </p:tav>
                                      </p:tavLst>
                                    </p:anim>
                                    <p:anim calcmode="lin" valueType="num">
                                      <p:cBhvr>
                                        <p:cTn id="118" dur="400" fill="hold"/>
                                        <p:tgtEl>
                                          <p:spTgt spid="12305"/>
                                        </p:tgtEl>
                                        <p:attrNameLst>
                                          <p:attrName>ppt_h</p:attrName>
                                        </p:attrNameLst>
                                      </p:cBhvr>
                                      <p:tavLst>
                                        <p:tav tm="0">
                                          <p:val>
                                            <p:fltVal val="0"/>
                                          </p:val>
                                        </p:tav>
                                        <p:tav tm="100000">
                                          <p:val>
                                            <p:strVal val="#ppt_h"/>
                                          </p:val>
                                        </p:tav>
                                      </p:tavLst>
                                    </p:anim>
                                    <p:anim calcmode="lin" valueType="num">
                                      <p:cBhvr>
                                        <p:cTn id="119" dur="400" fill="hold"/>
                                        <p:tgtEl>
                                          <p:spTgt spid="12305"/>
                                        </p:tgtEl>
                                        <p:attrNameLst>
                                          <p:attrName>style.rotation</p:attrName>
                                        </p:attrNameLst>
                                      </p:cBhvr>
                                      <p:tavLst>
                                        <p:tav tm="0">
                                          <p:val>
                                            <p:fltVal val="90"/>
                                          </p:val>
                                        </p:tav>
                                        <p:tav tm="100000">
                                          <p:val>
                                            <p:fltVal val="0"/>
                                          </p:val>
                                        </p:tav>
                                      </p:tavLst>
                                    </p:anim>
                                    <p:animEffect transition="in" filter="fade">
                                      <p:cBhvr>
                                        <p:cTn id="120" dur="400"/>
                                        <p:tgtEl>
                                          <p:spTgt spid="12305"/>
                                        </p:tgtEl>
                                      </p:cBhvr>
                                    </p:animEffect>
                                  </p:childTnLst>
                                </p:cTn>
                              </p:par>
                            </p:childTnLst>
                          </p:cTn>
                        </p:par>
                        <p:par>
                          <p:cTn id="121" fill="hold" nodeType="afterGroup">
                            <p:stCondLst>
                              <p:cond delay="9380"/>
                            </p:stCondLst>
                            <p:childTnLst>
                              <p:par>
                                <p:cTn id="122" presetID="22" presetClass="entr" presetSubtype="8" fill="hold" grpId="0" nodeType="afterEffect">
                                  <p:stCondLst>
                                    <p:cond delay="0"/>
                                  </p:stCondLst>
                                  <p:childTnLst>
                                    <p:set>
                                      <p:cBhvr>
                                        <p:cTn id="123" dur="1" fill="hold">
                                          <p:stCondLst>
                                            <p:cond delay="0"/>
                                          </p:stCondLst>
                                        </p:cTn>
                                        <p:tgtEl>
                                          <p:spTgt spid="12310"/>
                                        </p:tgtEl>
                                        <p:attrNameLst>
                                          <p:attrName>style.visibility</p:attrName>
                                        </p:attrNameLst>
                                      </p:cBhvr>
                                      <p:to>
                                        <p:strVal val="visible"/>
                                      </p:to>
                                    </p:set>
                                    <p:animEffect transition="in" filter="wipe(left)">
                                      <p:cBhvr>
                                        <p:cTn id="124" dur="500"/>
                                        <p:tgtEl>
                                          <p:spTgt spid="12310"/>
                                        </p:tgtEl>
                                      </p:cBhvr>
                                    </p:animEffect>
                                  </p:childTnLst>
                                </p:cTn>
                              </p:par>
                            </p:childTnLst>
                          </p:cTn>
                        </p:par>
                        <p:par>
                          <p:cTn id="125" fill="hold" nodeType="afterGroup">
                            <p:stCondLst>
                              <p:cond delay="9880"/>
                            </p:stCondLst>
                            <p:childTnLst>
                              <p:par>
                                <p:cTn id="126" presetID="2" presetClass="entr" presetSubtype="12" fill="hold" grpId="0" nodeType="afterEffect">
                                  <p:stCondLst>
                                    <p:cond delay="0"/>
                                  </p:stCondLst>
                                  <p:childTnLst>
                                    <p:set>
                                      <p:cBhvr>
                                        <p:cTn id="127" dur="1" fill="hold">
                                          <p:stCondLst>
                                            <p:cond delay="0"/>
                                          </p:stCondLst>
                                        </p:cTn>
                                        <p:tgtEl>
                                          <p:spTgt spid="12311"/>
                                        </p:tgtEl>
                                        <p:attrNameLst>
                                          <p:attrName>style.visibility</p:attrName>
                                        </p:attrNameLst>
                                      </p:cBhvr>
                                      <p:to>
                                        <p:strVal val="visible"/>
                                      </p:to>
                                    </p:set>
                                    <p:anim calcmode="lin" valueType="num">
                                      <p:cBhvr additive="base">
                                        <p:cTn id="128" dur="500" fill="hold"/>
                                        <p:tgtEl>
                                          <p:spTgt spid="12311"/>
                                        </p:tgtEl>
                                        <p:attrNameLst>
                                          <p:attrName>ppt_x</p:attrName>
                                        </p:attrNameLst>
                                      </p:cBhvr>
                                      <p:tavLst>
                                        <p:tav tm="0">
                                          <p:val>
                                            <p:strVal val="0-#ppt_w/2"/>
                                          </p:val>
                                        </p:tav>
                                        <p:tav tm="100000">
                                          <p:val>
                                            <p:strVal val="#ppt_x"/>
                                          </p:val>
                                        </p:tav>
                                      </p:tavLst>
                                    </p:anim>
                                    <p:anim calcmode="lin" valueType="num">
                                      <p:cBhvr additive="base">
                                        <p:cTn id="129" dur="500" fill="hold"/>
                                        <p:tgtEl>
                                          <p:spTgt spid="12311"/>
                                        </p:tgtEl>
                                        <p:attrNameLst>
                                          <p:attrName>ppt_y</p:attrName>
                                        </p:attrNameLst>
                                      </p:cBhvr>
                                      <p:tavLst>
                                        <p:tav tm="0">
                                          <p:val>
                                            <p:strVal val="1+#ppt_h/2"/>
                                          </p:val>
                                        </p:tav>
                                        <p:tav tm="100000">
                                          <p:val>
                                            <p:strVal val="#ppt_y"/>
                                          </p:val>
                                        </p:tav>
                                      </p:tavLst>
                                    </p:anim>
                                  </p:childTnLst>
                                </p:cTn>
                              </p:par>
                              <p:par>
                                <p:cTn id="130" presetID="2" presetClass="entr" presetSubtype="12" fill="hold" grpId="0" nodeType="withEffect">
                                  <p:stCondLst>
                                    <p:cond delay="200"/>
                                  </p:stCondLst>
                                  <p:childTnLst>
                                    <p:set>
                                      <p:cBhvr>
                                        <p:cTn id="131" dur="1" fill="hold">
                                          <p:stCondLst>
                                            <p:cond delay="0"/>
                                          </p:stCondLst>
                                        </p:cTn>
                                        <p:tgtEl>
                                          <p:spTgt spid="12312"/>
                                        </p:tgtEl>
                                        <p:attrNameLst>
                                          <p:attrName>style.visibility</p:attrName>
                                        </p:attrNameLst>
                                      </p:cBhvr>
                                      <p:to>
                                        <p:strVal val="visible"/>
                                      </p:to>
                                    </p:set>
                                    <p:anim calcmode="lin" valueType="num">
                                      <p:cBhvr additive="base">
                                        <p:cTn id="132" dur="500" fill="hold"/>
                                        <p:tgtEl>
                                          <p:spTgt spid="12312"/>
                                        </p:tgtEl>
                                        <p:attrNameLst>
                                          <p:attrName>ppt_x</p:attrName>
                                        </p:attrNameLst>
                                      </p:cBhvr>
                                      <p:tavLst>
                                        <p:tav tm="0">
                                          <p:val>
                                            <p:strVal val="0-#ppt_w/2"/>
                                          </p:val>
                                        </p:tav>
                                        <p:tav tm="100000">
                                          <p:val>
                                            <p:strVal val="#ppt_x"/>
                                          </p:val>
                                        </p:tav>
                                      </p:tavLst>
                                    </p:anim>
                                    <p:anim calcmode="lin" valueType="num">
                                      <p:cBhvr additive="base">
                                        <p:cTn id="133" dur="500" fill="hold"/>
                                        <p:tgtEl>
                                          <p:spTgt spid="12312"/>
                                        </p:tgtEl>
                                        <p:attrNameLst>
                                          <p:attrName>ppt_y</p:attrName>
                                        </p:attrNameLst>
                                      </p:cBhvr>
                                      <p:tavLst>
                                        <p:tav tm="0">
                                          <p:val>
                                            <p:strVal val="1+#ppt_h/2"/>
                                          </p:val>
                                        </p:tav>
                                        <p:tav tm="100000">
                                          <p:val>
                                            <p:strVal val="#ppt_y"/>
                                          </p:val>
                                        </p:tav>
                                      </p:tavLst>
                                    </p:anim>
                                  </p:childTnLst>
                                </p:cTn>
                              </p:par>
                              <p:par>
                                <p:cTn id="134" presetID="2" presetClass="entr" presetSubtype="12" fill="hold" grpId="0" nodeType="withEffect">
                                  <p:stCondLst>
                                    <p:cond delay="400"/>
                                  </p:stCondLst>
                                  <p:childTnLst>
                                    <p:set>
                                      <p:cBhvr>
                                        <p:cTn id="135" dur="1" fill="hold">
                                          <p:stCondLst>
                                            <p:cond delay="0"/>
                                          </p:stCondLst>
                                        </p:cTn>
                                        <p:tgtEl>
                                          <p:spTgt spid="12313"/>
                                        </p:tgtEl>
                                        <p:attrNameLst>
                                          <p:attrName>style.visibility</p:attrName>
                                        </p:attrNameLst>
                                      </p:cBhvr>
                                      <p:to>
                                        <p:strVal val="visible"/>
                                      </p:to>
                                    </p:set>
                                    <p:anim calcmode="lin" valueType="num">
                                      <p:cBhvr additive="base">
                                        <p:cTn id="136" dur="500" fill="hold"/>
                                        <p:tgtEl>
                                          <p:spTgt spid="12313"/>
                                        </p:tgtEl>
                                        <p:attrNameLst>
                                          <p:attrName>ppt_x</p:attrName>
                                        </p:attrNameLst>
                                      </p:cBhvr>
                                      <p:tavLst>
                                        <p:tav tm="0">
                                          <p:val>
                                            <p:strVal val="0-#ppt_w/2"/>
                                          </p:val>
                                        </p:tav>
                                        <p:tav tm="100000">
                                          <p:val>
                                            <p:strVal val="#ppt_x"/>
                                          </p:val>
                                        </p:tav>
                                      </p:tavLst>
                                    </p:anim>
                                    <p:anim calcmode="lin" valueType="num">
                                      <p:cBhvr additive="base">
                                        <p:cTn id="137"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nimBg="1"/>
      <p:bldP spid="12292" grpId="0" animBg="1"/>
      <p:bldP spid="12293" grpId="0" animBg="1" autoUpdateAnimBg="0"/>
      <p:bldP spid="12294" grpId="0" animBg="1" autoUpdateAnimBg="0"/>
      <p:bldP spid="12295" grpId="0" animBg="1" autoUpdateAnimBg="0"/>
      <p:bldP spid="12296" grpId="0" animBg="1" autoUpdateAnimBg="0"/>
      <p:bldP spid="12297" grpId="0" animBg="1" autoUpdateAnimBg="0"/>
      <p:bldP spid="12298" grpId="0" animBg="1" autoUpdateAnimBg="0"/>
      <p:bldP spid="12299" grpId="0" autoUpdateAnimBg="0"/>
      <p:bldP spid="12300" grpId="0" autoUpdateAnimBg="0"/>
      <p:bldP spid="12301" grpId="0" autoUpdateAnimBg="0"/>
      <p:bldP spid="12302" grpId="0" autoUpdateAnimBg="0"/>
      <p:bldP spid="12303" grpId="0" autoUpdateAnimBg="0"/>
      <p:bldP spid="12304" grpId="0" autoUpdateAnimBg="0"/>
      <p:bldP spid="12305" grpId="0" autoUpdateAnimBg="0"/>
      <p:bldP spid="12306" grpId="0" autoUpdateAnimBg="0"/>
      <p:bldP spid="12307" grpId="0" autoUpdateAnimBg="0"/>
      <p:bldP spid="12308" grpId="0" autoUpdateAnimBg="0"/>
      <p:bldP spid="12309" grpId="0" autoUpdateAnimBg="0"/>
      <p:bldP spid="12310" grpId="0" autoUpdateAnimBg="0"/>
      <p:bldP spid="12311" grpId="0" animBg="1" autoUpdateAnimBg="0"/>
      <p:bldP spid="12312" grpId="0" animBg="1" autoUpdateAnimBg="0"/>
      <p:bldP spid="1231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1.3 </a:t>
            </a:r>
            <a:r>
              <a:rPr lang="zh-CN" altLang="en-US" sz="3000" b="1">
                <a:solidFill>
                  <a:schemeClr val="accent1"/>
                </a:solidFill>
                <a:latin typeface="微软雅黑" panose="020B0503020204020204" pitchFamily="34" charset="-122"/>
                <a:ea typeface="微软雅黑" panose="020B0503020204020204" pitchFamily="34" charset="-122"/>
              </a:rPr>
              <a:t>国内研究状况</a:t>
            </a:r>
          </a:p>
        </p:txBody>
      </p:sp>
      <p:sp>
        <p:nvSpPr>
          <p:cNvPr id="1331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6" name="TextBox 3"/>
          <p:cNvSpPr txBox="1">
            <a:spLocks noChangeArrowheads="1"/>
          </p:cNvSpPr>
          <p:nvPr/>
        </p:nvSpPr>
        <p:spPr bwMode="auto">
          <a:xfrm>
            <a:off x="1174750" y="-1179513"/>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3317" name="矩形 4"/>
          <p:cNvSpPr>
            <a:spLocks noChangeArrowheads="1"/>
          </p:cNvSpPr>
          <p:nvPr/>
        </p:nvSpPr>
        <p:spPr bwMode="auto">
          <a:xfrm>
            <a:off x="4984750" y="4119563"/>
            <a:ext cx="5978525" cy="154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8" name="Freeform 6"/>
          <p:cNvSpPr>
            <a:spLocks/>
          </p:cNvSpPr>
          <p:nvPr/>
        </p:nvSpPr>
        <p:spPr bwMode="auto">
          <a:xfrm>
            <a:off x="6565900" y="5207000"/>
            <a:ext cx="190500" cy="458788"/>
          </a:xfrm>
          <a:custGeom>
            <a:avLst/>
            <a:gdLst>
              <a:gd name="T0" fmla="*/ 92018 w 501"/>
              <a:gd name="T1" fmla="*/ 458788 h 1207"/>
              <a:gd name="T2" fmla="*/ 57036 w 501"/>
              <a:gd name="T3" fmla="*/ 404433 h 1207"/>
              <a:gd name="T4" fmla="*/ 35362 w 501"/>
              <a:gd name="T5" fmla="*/ 397591 h 1207"/>
              <a:gd name="T6" fmla="*/ 5323 w 501"/>
              <a:gd name="T7" fmla="*/ 343616 h 1207"/>
              <a:gd name="T8" fmla="*/ 4183 w 501"/>
              <a:gd name="T9" fmla="*/ 317389 h 1207"/>
              <a:gd name="T10" fmla="*/ 14449 w 501"/>
              <a:gd name="T11" fmla="*/ 251630 h 1207"/>
              <a:gd name="T12" fmla="*/ 41446 w 501"/>
              <a:gd name="T13" fmla="*/ 164966 h 1207"/>
              <a:gd name="T14" fmla="*/ 49051 w 501"/>
              <a:gd name="T15" fmla="*/ 124295 h 1207"/>
              <a:gd name="T16" fmla="*/ 103045 w 501"/>
              <a:gd name="T17" fmla="*/ 31169 h 1207"/>
              <a:gd name="T18" fmla="*/ 139548 w 501"/>
              <a:gd name="T19" fmla="*/ 760 h 1207"/>
              <a:gd name="T20" fmla="*/ 179853 w 501"/>
              <a:gd name="T21" fmla="*/ 760 h 1207"/>
              <a:gd name="T22" fmla="*/ 186698 w 501"/>
              <a:gd name="T23" fmla="*/ 51694 h 1207"/>
              <a:gd name="T24" fmla="*/ 173769 w 501"/>
              <a:gd name="T25" fmla="*/ 205637 h 1207"/>
              <a:gd name="T26" fmla="*/ 123198 w 501"/>
              <a:gd name="T27" fmla="*/ 318909 h 1207"/>
              <a:gd name="T28" fmla="*/ 114452 w 501"/>
              <a:gd name="T29" fmla="*/ 341335 h 1207"/>
              <a:gd name="T30" fmla="*/ 101904 w 501"/>
              <a:gd name="T31" fmla="*/ 450426 h 1207"/>
              <a:gd name="T32" fmla="*/ 92018 w 501"/>
              <a:gd name="T33" fmla="*/ 458788 h 12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19" name="Freeform 7"/>
          <p:cNvSpPr>
            <a:spLocks/>
          </p:cNvSpPr>
          <p:nvPr/>
        </p:nvSpPr>
        <p:spPr bwMode="auto">
          <a:xfrm>
            <a:off x="5172075" y="5938838"/>
            <a:ext cx="295275" cy="234950"/>
          </a:xfrm>
          <a:custGeom>
            <a:avLst/>
            <a:gdLst>
              <a:gd name="T0" fmla="*/ 105401 w 776"/>
              <a:gd name="T1" fmla="*/ 234950 h 619"/>
              <a:gd name="T2" fmla="*/ 37290 w 776"/>
              <a:gd name="T3" fmla="*/ 209519 h 619"/>
              <a:gd name="T4" fmla="*/ 12557 w 776"/>
              <a:gd name="T5" fmla="*/ 127913 h 619"/>
              <a:gd name="T6" fmla="*/ 47944 w 776"/>
              <a:gd name="T7" fmla="*/ 86541 h 619"/>
              <a:gd name="T8" fmla="*/ 61262 w 776"/>
              <a:gd name="T9" fmla="*/ 75913 h 619"/>
              <a:gd name="T10" fmla="*/ 63926 w 776"/>
              <a:gd name="T11" fmla="*/ 32263 h 619"/>
              <a:gd name="T12" fmla="*/ 68872 w 776"/>
              <a:gd name="T13" fmla="*/ 31124 h 619"/>
              <a:gd name="T14" fmla="*/ 110348 w 776"/>
              <a:gd name="T15" fmla="*/ 36059 h 619"/>
              <a:gd name="T16" fmla="*/ 168565 w 776"/>
              <a:gd name="T17" fmla="*/ 3796 h 619"/>
              <a:gd name="T18" fmla="*/ 264834 w 776"/>
              <a:gd name="T19" fmla="*/ 0 h 619"/>
              <a:gd name="T20" fmla="*/ 294894 w 776"/>
              <a:gd name="T21" fmla="*/ 43270 h 619"/>
              <a:gd name="T22" fmla="*/ 262932 w 776"/>
              <a:gd name="T23" fmla="*/ 88438 h 619"/>
              <a:gd name="T24" fmla="*/ 229827 w 776"/>
              <a:gd name="T25" fmla="*/ 165869 h 619"/>
              <a:gd name="T26" fmla="*/ 125948 w 776"/>
              <a:gd name="T27" fmla="*/ 230395 h 619"/>
              <a:gd name="T28" fmla="*/ 105401 w 776"/>
              <a:gd name="T29" fmla="*/ 234950 h 6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0" name="Freeform 8"/>
          <p:cNvSpPr>
            <a:spLocks/>
          </p:cNvSpPr>
          <p:nvPr/>
        </p:nvSpPr>
        <p:spPr bwMode="auto">
          <a:xfrm>
            <a:off x="3863975" y="4640263"/>
            <a:ext cx="1016000" cy="1119187"/>
          </a:xfrm>
          <a:custGeom>
            <a:avLst/>
            <a:gdLst>
              <a:gd name="T0" fmla="*/ 408221 w 2678"/>
              <a:gd name="T1" fmla="*/ 1078269 h 2954"/>
              <a:gd name="T2" fmla="*/ 391907 w 2678"/>
              <a:gd name="T3" fmla="*/ 1003252 h 2954"/>
              <a:gd name="T4" fmla="*/ 297060 w 2678"/>
              <a:gd name="T5" fmla="*/ 1030910 h 2954"/>
              <a:gd name="T6" fmla="*/ 196902 w 2678"/>
              <a:gd name="T7" fmla="*/ 953620 h 2954"/>
              <a:gd name="T8" fmla="*/ 184382 w 2678"/>
              <a:gd name="T9" fmla="*/ 818363 h 2954"/>
              <a:gd name="T10" fmla="*/ 128992 w 2678"/>
              <a:gd name="T11" fmla="*/ 737284 h 2954"/>
              <a:gd name="T12" fmla="*/ 65255 w 2678"/>
              <a:gd name="T13" fmla="*/ 666435 h 2954"/>
              <a:gd name="T14" fmla="*/ 759 w 2678"/>
              <a:gd name="T15" fmla="*/ 688410 h 2954"/>
              <a:gd name="T16" fmla="*/ 17452 w 2678"/>
              <a:gd name="T17" fmla="*/ 544818 h 2954"/>
              <a:gd name="T18" fmla="*/ 124819 w 2678"/>
              <a:gd name="T19" fmla="*/ 448205 h 2954"/>
              <a:gd name="T20" fmla="*/ 139615 w 2678"/>
              <a:gd name="T21" fmla="*/ 376598 h 2954"/>
              <a:gd name="T22" fmla="*/ 147961 w 2678"/>
              <a:gd name="T23" fmla="*/ 221640 h 2954"/>
              <a:gd name="T24" fmla="*/ 99779 w 2678"/>
              <a:gd name="T25" fmla="*/ 139804 h 2954"/>
              <a:gd name="T26" fmla="*/ 139235 w 2678"/>
              <a:gd name="T27" fmla="*/ 25763 h 2954"/>
              <a:gd name="T28" fmla="*/ 213975 w 2678"/>
              <a:gd name="T29" fmla="*/ 119345 h 2954"/>
              <a:gd name="T30" fmla="*/ 254190 w 2678"/>
              <a:gd name="T31" fmla="*/ 65545 h 2954"/>
              <a:gd name="T32" fmla="*/ 294025 w 2678"/>
              <a:gd name="T33" fmla="*/ 117450 h 2954"/>
              <a:gd name="T34" fmla="*/ 384320 w 2678"/>
              <a:gd name="T35" fmla="*/ 191709 h 2954"/>
              <a:gd name="T36" fmla="*/ 467406 w 2678"/>
              <a:gd name="T37" fmla="*/ 330376 h 2954"/>
              <a:gd name="T38" fmla="*/ 451092 w 2678"/>
              <a:gd name="T39" fmla="*/ 400846 h 2954"/>
              <a:gd name="T40" fmla="*/ 545180 w 2678"/>
              <a:gd name="T41" fmla="*/ 470180 h 2954"/>
              <a:gd name="T42" fmla="*/ 661652 w 2678"/>
              <a:gd name="T43" fmla="*/ 431914 h 2954"/>
              <a:gd name="T44" fmla="*/ 644200 w 2678"/>
              <a:gd name="T45" fmla="*/ 332270 h 2954"/>
              <a:gd name="T46" fmla="*/ 716284 w 2678"/>
              <a:gd name="T47" fmla="*/ 234900 h 2954"/>
              <a:gd name="T48" fmla="*/ 693900 w 2678"/>
              <a:gd name="T49" fmla="*/ 161020 h 2954"/>
              <a:gd name="T50" fmla="*/ 710593 w 2678"/>
              <a:gd name="T51" fmla="*/ 149275 h 2954"/>
              <a:gd name="T52" fmla="*/ 802784 w 2678"/>
              <a:gd name="T53" fmla="*/ 173902 h 2954"/>
              <a:gd name="T54" fmla="*/ 875247 w 2678"/>
              <a:gd name="T55" fmla="*/ 208001 h 2954"/>
              <a:gd name="T56" fmla="*/ 920394 w 2678"/>
              <a:gd name="T57" fmla="*/ 192846 h 2954"/>
              <a:gd name="T58" fmla="*/ 869936 w 2678"/>
              <a:gd name="T59" fmla="*/ 275819 h 2954"/>
              <a:gd name="T60" fmla="*/ 741323 w 2678"/>
              <a:gd name="T61" fmla="*/ 282638 h 2954"/>
              <a:gd name="T62" fmla="*/ 733736 w 2678"/>
              <a:gd name="T63" fmla="*/ 355761 h 2954"/>
              <a:gd name="T64" fmla="*/ 827824 w 2678"/>
              <a:gd name="T65" fmla="*/ 419032 h 2954"/>
              <a:gd name="T66" fmla="*/ 846414 w 2678"/>
              <a:gd name="T67" fmla="*/ 553153 h 2954"/>
              <a:gd name="T68" fmla="*/ 841102 w 2678"/>
              <a:gd name="T69" fmla="*/ 662268 h 2954"/>
              <a:gd name="T70" fmla="*/ 953401 w 2678"/>
              <a:gd name="T71" fmla="*/ 727055 h 2954"/>
              <a:gd name="T72" fmla="*/ 1010309 w 2678"/>
              <a:gd name="T73" fmla="*/ 748650 h 2954"/>
              <a:gd name="T74" fmla="*/ 1003860 w 2678"/>
              <a:gd name="T75" fmla="*/ 794115 h 2954"/>
              <a:gd name="T76" fmla="*/ 857037 w 2678"/>
              <a:gd name="T77" fmla="*/ 855113 h 2954"/>
              <a:gd name="T78" fmla="*/ 783815 w 2678"/>
              <a:gd name="T79" fmla="*/ 894137 h 2954"/>
              <a:gd name="T80" fmla="*/ 658996 w 2678"/>
              <a:gd name="T81" fmla="*/ 919522 h 2954"/>
              <a:gd name="T82" fmla="*/ 543662 w 2678"/>
              <a:gd name="T83" fmla="*/ 924068 h 2954"/>
              <a:gd name="T84" fmla="*/ 476131 w 2678"/>
              <a:gd name="T85" fmla="*/ 912323 h 2954"/>
              <a:gd name="T86" fmla="*/ 469302 w 2678"/>
              <a:gd name="T87" fmla="*/ 1035077 h 2954"/>
              <a:gd name="T88" fmla="*/ 463991 w 2678"/>
              <a:gd name="T89" fmla="*/ 1119187 h 29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1" name="Freeform 9"/>
          <p:cNvSpPr>
            <a:spLocks/>
          </p:cNvSpPr>
          <p:nvPr/>
        </p:nvSpPr>
        <p:spPr bwMode="auto">
          <a:xfrm>
            <a:off x="4719638" y="5081588"/>
            <a:ext cx="863600" cy="655637"/>
          </a:xfrm>
          <a:custGeom>
            <a:avLst/>
            <a:gdLst>
              <a:gd name="T0" fmla="*/ 516642 w 2275"/>
              <a:gd name="T1" fmla="*/ 634426 h 1731"/>
              <a:gd name="T2" fmla="*/ 492727 w 2275"/>
              <a:gd name="T3" fmla="*/ 620033 h 1731"/>
              <a:gd name="T4" fmla="*/ 447554 w 2275"/>
              <a:gd name="T5" fmla="*/ 626472 h 1731"/>
              <a:gd name="T6" fmla="*/ 320386 w 2275"/>
              <a:gd name="T7" fmla="*/ 618140 h 1731"/>
              <a:gd name="T8" fmla="*/ 250159 w 2275"/>
              <a:gd name="T9" fmla="*/ 576855 h 1731"/>
              <a:gd name="T10" fmla="*/ 233457 w 2275"/>
              <a:gd name="T11" fmla="*/ 554129 h 1731"/>
              <a:gd name="T12" fmla="*/ 243706 w 2275"/>
              <a:gd name="T13" fmla="*/ 467392 h 1731"/>
              <a:gd name="T14" fmla="*/ 214856 w 2275"/>
              <a:gd name="T15" fmla="*/ 442015 h 1731"/>
              <a:gd name="T16" fmla="*/ 93383 w 2275"/>
              <a:gd name="T17" fmla="*/ 420426 h 1731"/>
              <a:gd name="T18" fmla="*/ 118057 w 2275"/>
              <a:gd name="T19" fmla="*/ 388610 h 1731"/>
              <a:gd name="T20" fmla="*/ 162091 w 2275"/>
              <a:gd name="T21" fmla="*/ 296949 h 1731"/>
              <a:gd name="T22" fmla="*/ 21637 w 2275"/>
              <a:gd name="T23" fmla="*/ 246195 h 1731"/>
              <a:gd name="T24" fmla="*/ 70606 w 2275"/>
              <a:gd name="T25" fmla="*/ 165519 h 1731"/>
              <a:gd name="T26" fmla="*/ 137417 w 2275"/>
              <a:gd name="T27" fmla="*/ 209455 h 1731"/>
              <a:gd name="T28" fmla="*/ 275972 w 2275"/>
              <a:gd name="T29" fmla="*/ 131052 h 1731"/>
              <a:gd name="T30" fmla="*/ 305202 w 2275"/>
              <a:gd name="T31" fmla="*/ 103023 h 1731"/>
              <a:gd name="T32" fmla="*/ 373910 w 2275"/>
              <a:gd name="T33" fmla="*/ 150747 h 1731"/>
              <a:gd name="T34" fmla="*/ 444517 w 2275"/>
              <a:gd name="T35" fmla="*/ 136354 h 1731"/>
              <a:gd name="T36" fmla="*/ 520058 w 2275"/>
              <a:gd name="T37" fmla="*/ 81434 h 1731"/>
              <a:gd name="T38" fmla="*/ 636597 w 2275"/>
              <a:gd name="T39" fmla="*/ 42043 h 1731"/>
              <a:gd name="T40" fmla="*/ 755413 w 2275"/>
              <a:gd name="T41" fmla="*/ 45073 h 1731"/>
              <a:gd name="T42" fmla="*/ 737951 w 2275"/>
              <a:gd name="T43" fmla="*/ 132567 h 1731"/>
              <a:gd name="T44" fmla="*/ 775532 w 2275"/>
              <a:gd name="T45" fmla="*/ 170822 h 1731"/>
              <a:gd name="T46" fmla="*/ 796790 w 2275"/>
              <a:gd name="T47" fmla="*/ 220818 h 1731"/>
              <a:gd name="T48" fmla="*/ 863220 w 2275"/>
              <a:gd name="T49" fmla="*/ 285965 h 1731"/>
              <a:gd name="T50" fmla="*/ 827917 w 2275"/>
              <a:gd name="T51" fmla="*/ 317403 h 1731"/>
              <a:gd name="T52" fmla="*/ 806659 w 2275"/>
              <a:gd name="T53" fmla="*/ 402245 h 1731"/>
              <a:gd name="T54" fmla="*/ 710240 w 2275"/>
              <a:gd name="T55" fmla="*/ 496557 h 1731"/>
              <a:gd name="T56" fmla="*/ 657854 w 2275"/>
              <a:gd name="T57" fmla="*/ 546175 h 1731"/>
              <a:gd name="T58" fmla="*/ 650642 w 2275"/>
              <a:gd name="T59" fmla="*/ 552235 h 1731"/>
              <a:gd name="T60" fmla="*/ 612681 w 2275"/>
              <a:gd name="T61" fmla="*/ 588596 h 1731"/>
              <a:gd name="T62" fmla="*/ 536001 w 2275"/>
              <a:gd name="T63" fmla="*/ 654879 h 17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2" name="Freeform 10"/>
          <p:cNvSpPr>
            <a:spLocks/>
          </p:cNvSpPr>
          <p:nvPr/>
        </p:nvSpPr>
        <p:spPr bwMode="auto">
          <a:xfrm>
            <a:off x="6065838" y="4748213"/>
            <a:ext cx="484187" cy="638175"/>
          </a:xfrm>
          <a:custGeom>
            <a:avLst/>
            <a:gdLst>
              <a:gd name="T0" fmla="*/ 160005 w 1277"/>
              <a:gd name="T1" fmla="*/ 638175 h 1680"/>
              <a:gd name="T2" fmla="*/ 137256 w 1277"/>
              <a:gd name="T3" fmla="*/ 596770 h 1680"/>
              <a:gd name="T4" fmla="*/ 136118 w 1277"/>
              <a:gd name="T5" fmla="*/ 590312 h 1680"/>
              <a:gd name="T6" fmla="*/ 71282 w 1277"/>
              <a:gd name="T7" fmla="*/ 501803 h 1680"/>
              <a:gd name="T8" fmla="*/ 6067 w 1277"/>
              <a:gd name="T9" fmla="*/ 492686 h 1680"/>
              <a:gd name="T10" fmla="*/ 11375 w 1277"/>
              <a:gd name="T11" fmla="*/ 423171 h 1680"/>
              <a:gd name="T12" fmla="*/ 14029 w 1277"/>
              <a:gd name="T13" fmla="*/ 359733 h 1680"/>
              <a:gd name="T14" fmla="*/ 50428 w 1277"/>
              <a:gd name="T15" fmla="*/ 317188 h 1680"/>
              <a:gd name="T16" fmla="*/ 56874 w 1277"/>
              <a:gd name="T17" fmla="*/ 288698 h 1680"/>
              <a:gd name="T18" fmla="*/ 59528 w 1277"/>
              <a:gd name="T19" fmla="*/ 224121 h 1680"/>
              <a:gd name="T20" fmla="*/ 91377 w 1277"/>
              <a:gd name="T21" fmla="*/ 204748 h 1680"/>
              <a:gd name="T22" fmla="*/ 114506 w 1277"/>
              <a:gd name="T23" fmla="*/ 179297 h 1680"/>
              <a:gd name="T24" fmla="*/ 124364 w 1277"/>
              <a:gd name="T25" fmla="*/ 157265 h 1680"/>
              <a:gd name="T26" fmla="*/ 123227 w 1277"/>
              <a:gd name="T27" fmla="*/ 135992 h 1680"/>
              <a:gd name="T28" fmla="*/ 144081 w 1277"/>
              <a:gd name="T29" fmla="*/ 71795 h 1680"/>
              <a:gd name="T30" fmla="*/ 204746 w 1277"/>
              <a:gd name="T31" fmla="*/ 58499 h 1680"/>
              <a:gd name="T32" fmla="*/ 242662 w 1277"/>
              <a:gd name="T33" fmla="*/ 4558 h 1680"/>
              <a:gd name="T34" fmla="*/ 274132 w 1277"/>
              <a:gd name="T35" fmla="*/ 11776 h 1680"/>
              <a:gd name="T36" fmla="*/ 329111 w 1277"/>
              <a:gd name="T37" fmla="*/ 117758 h 1680"/>
              <a:gd name="T38" fmla="*/ 393189 w 1277"/>
              <a:gd name="T39" fmla="*/ 124216 h 1680"/>
              <a:gd name="T40" fmla="*/ 472054 w 1277"/>
              <a:gd name="T41" fmla="*/ 108642 h 1680"/>
              <a:gd name="T42" fmla="*/ 484187 w 1277"/>
              <a:gd name="T43" fmla="*/ 115479 h 1680"/>
              <a:gd name="T44" fmla="*/ 448925 w 1277"/>
              <a:gd name="T45" fmla="*/ 154226 h 1680"/>
              <a:gd name="T46" fmla="*/ 447409 w 1277"/>
              <a:gd name="T47" fmla="*/ 191453 h 1680"/>
              <a:gd name="T48" fmla="*/ 382951 w 1277"/>
              <a:gd name="T49" fmla="*/ 218423 h 1680"/>
              <a:gd name="T50" fmla="*/ 407218 w 1277"/>
              <a:gd name="T51" fmla="*/ 241595 h 1680"/>
              <a:gd name="T52" fmla="*/ 425417 w 1277"/>
              <a:gd name="T53" fmla="*/ 254510 h 1680"/>
              <a:gd name="T54" fmla="*/ 409493 w 1277"/>
              <a:gd name="T55" fmla="*/ 268945 h 1680"/>
              <a:gd name="T56" fmla="*/ 404184 w 1277"/>
              <a:gd name="T57" fmla="*/ 357074 h 1680"/>
              <a:gd name="T58" fmla="*/ 416317 w 1277"/>
              <a:gd name="T59" fmla="*/ 367330 h 1680"/>
              <a:gd name="T60" fmla="*/ 416317 w 1277"/>
              <a:gd name="T61" fmla="*/ 371129 h 1680"/>
              <a:gd name="T62" fmla="*/ 408734 w 1277"/>
              <a:gd name="T63" fmla="*/ 368470 h 1680"/>
              <a:gd name="T64" fmla="*/ 376126 w 1277"/>
              <a:gd name="T65" fmla="*/ 368850 h 1680"/>
              <a:gd name="T66" fmla="*/ 372335 w 1277"/>
              <a:gd name="T67" fmla="*/ 403418 h 1680"/>
              <a:gd name="T68" fmla="*/ 336694 w 1277"/>
              <a:gd name="T69" fmla="*/ 460018 h 1680"/>
              <a:gd name="T70" fmla="*/ 312428 w 1277"/>
              <a:gd name="T71" fmla="*/ 486608 h 1680"/>
              <a:gd name="T72" fmla="*/ 272616 w 1277"/>
              <a:gd name="T73" fmla="*/ 488128 h 1680"/>
              <a:gd name="T74" fmla="*/ 280957 w 1277"/>
              <a:gd name="T75" fmla="*/ 524215 h 1680"/>
              <a:gd name="T76" fmla="*/ 197921 w 1277"/>
              <a:gd name="T77" fmla="*/ 593351 h 1680"/>
              <a:gd name="T78" fmla="*/ 194130 w 1277"/>
              <a:gd name="T79" fmla="*/ 610445 h 1680"/>
              <a:gd name="T80" fmla="*/ 160005 w 1277"/>
              <a:gd name="T81" fmla="*/ 638175 h 16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3" name="Freeform 11"/>
          <p:cNvSpPr>
            <a:spLocks/>
          </p:cNvSpPr>
          <p:nvPr/>
        </p:nvSpPr>
        <p:spPr bwMode="auto">
          <a:xfrm>
            <a:off x="4603750" y="4657725"/>
            <a:ext cx="696913" cy="627063"/>
          </a:xfrm>
          <a:custGeom>
            <a:avLst/>
            <a:gdLst>
              <a:gd name="T0" fmla="*/ 274369 w 1839"/>
              <a:gd name="T1" fmla="*/ 627063 h 1648"/>
              <a:gd name="T2" fmla="*/ 221314 w 1839"/>
              <a:gd name="T3" fmla="*/ 588252 h 1648"/>
              <a:gd name="T4" fmla="*/ 197061 w 1839"/>
              <a:gd name="T5" fmla="*/ 578740 h 1648"/>
              <a:gd name="T6" fmla="*/ 126953 w 1839"/>
              <a:gd name="T7" fmla="*/ 594340 h 1648"/>
              <a:gd name="T8" fmla="*/ 108762 w 1839"/>
              <a:gd name="T9" fmla="*/ 619073 h 1648"/>
              <a:gd name="T10" fmla="*/ 117479 w 1839"/>
              <a:gd name="T11" fmla="*/ 576837 h 1648"/>
              <a:gd name="T12" fmla="*/ 120131 w 1839"/>
              <a:gd name="T13" fmla="*/ 528133 h 1648"/>
              <a:gd name="T14" fmla="*/ 69350 w 1839"/>
              <a:gd name="T15" fmla="*/ 503401 h 1648"/>
              <a:gd name="T16" fmla="*/ 78066 w 1839"/>
              <a:gd name="T17" fmla="*/ 477527 h 1648"/>
              <a:gd name="T18" fmla="*/ 96636 w 1839"/>
              <a:gd name="T19" fmla="*/ 413222 h 1648"/>
              <a:gd name="T20" fmla="*/ 96636 w 1839"/>
              <a:gd name="T21" fmla="*/ 369465 h 1648"/>
              <a:gd name="T22" fmla="*/ 81098 w 1839"/>
              <a:gd name="T23" fmla="*/ 351581 h 1648"/>
              <a:gd name="T24" fmla="*/ 22738 w 1839"/>
              <a:gd name="T25" fmla="*/ 361474 h 1648"/>
              <a:gd name="T26" fmla="*/ 6063 w 1839"/>
              <a:gd name="T27" fmla="*/ 332176 h 1648"/>
              <a:gd name="T28" fmla="*/ 0 w 1839"/>
              <a:gd name="T29" fmla="*/ 318478 h 1648"/>
              <a:gd name="T30" fmla="*/ 68213 w 1839"/>
              <a:gd name="T31" fmla="*/ 247705 h 1648"/>
              <a:gd name="T32" fmla="*/ 86404 w 1839"/>
              <a:gd name="T33" fmla="*/ 248466 h 1648"/>
              <a:gd name="T34" fmla="*/ 166365 w 1839"/>
              <a:gd name="T35" fmla="*/ 265208 h 1648"/>
              <a:gd name="T36" fmla="*/ 182281 w 1839"/>
              <a:gd name="T37" fmla="*/ 246944 h 1648"/>
              <a:gd name="T38" fmla="*/ 188345 w 1839"/>
              <a:gd name="T39" fmla="*/ 224875 h 1648"/>
              <a:gd name="T40" fmla="*/ 200471 w 1839"/>
              <a:gd name="T41" fmla="*/ 223734 h 1648"/>
              <a:gd name="T42" fmla="*/ 289907 w 1839"/>
              <a:gd name="T43" fmla="*/ 237432 h 1648"/>
              <a:gd name="T44" fmla="*/ 307339 w 1839"/>
              <a:gd name="T45" fmla="*/ 167800 h 1648"/>
              <a:gd name="T46" fmla="*/ 227757 w 1839"/>
              <a:gd name="T47" fmla="*/ 120999 h 1648"/>
              <a:gd name="T48" fmla="*/ 249737 w 1839"/>
              <a:gd name="T49" fmla="*/ 87895 h 1648"/>
              <a:gd name="T50" fmla="*/ 275127 w 1839"/>
              <a:gd name="T51" fmla="*/ 106159 h 1648"/>
              <a:gd name="T52" fmla="*/ 322119 w 1839"/>
              <a:gd name="T53" fmla="*/ 117194 h 1648"/>
              <a:gd name="T54" fmla="*/ 447555 w 1839"/>
              <a:gd name="T55" fmla="*/ 35767 h 1648"/>
              <a:gd name="T56" fmla="*/ 498336 w 1839"/>
              <a:gd name="T57" fmla="*/ 761 h 1648"/>
              <a:gd name="T58" fmla="*/ 541538 w 1839"/>
              <a:gd name="T59" fmla="*/ 80285 h 1648"/>
              <a:gd name="T60" fmla="*/ 607857 w 1839"/>
              <a:gd name="T61" fmla="*/ 158288 h 1648"/>
              <a:gd name="T62" fmla="*/ 643858 w 1839"/>
              <a:gd name="T63" fmla="*/ 172747 h 1648"/>
              <a:gd name="T64" fmla="*/ 643479 w 1839"/>
              <a:gd name="T65" fmla="*/ 246183 h 1648"/>
              <a:gd name="T66" fmla="*/ 582466 w 1839"/>
              <a:gd name="T67" fmla="*/ 314673 h 1648"/>
              <a:gd name="T68" fmla="*/ 612783 w 1839"/>
              <a:gd name="T69" fmla="*/ 308966 h 1648"/>
              <a:gd name="T70" fmla="*/ 660154 w 1839"/>
              <a:gd name="T71" fmla="*/ 308966 h 1648"/>
              <a:gd name="T72" fmla="*/ 654848 w 1839"/>
              <a:gd name="T73" fmla="*/ 392295 h 1648"/>
              <a:gd name="T74" fmla="*/ 682512 w 1839"/>
              <a:gd name="T75" fmla="*/ 426540 h 1648"/>
              <a:gd name="T76" fmla="*/ 696913 w 1839"/>
              <a:gd name="T77" fmla="*/ 453175 h 1648"/>
              <a:gd name="T78" fmla="*/ 637416 w 1839"/>
              <a:gd name="T79" fmla="*/ 476766 h 1648"/>
              <a:gd name="T80" fmla="*/ 553286 w 1839"/>
              <a:gd name="T81" fmla="*/ 546778 h 1648"/>
              <a:gd name="T82" fmla="*/ 482041 w 1839"/>
              <a:gd name="T83" fmla="*/ 559715 h 1648"/>
              <a:gd name="T84" fmla="*/ 449450 w 1839"/>
              <a:gd name="T85" fmla="*/ 540309 h 1648"/>
              <a:gd name="T86" fmla="*/ 393743 w 1839"/>
              <a:gd name="T87" fmla="*/ 514055 h 1648"/>
              <a:gd name="T88" fmla="*/ 380479 w 1839"/>
              <a:gd name="T89" fmla="*/ 522426 h 1648"/>
              <a:gd name="T90" fmla="*/ 377826 w 1839"/>
              <a:gd name="T91" fmla="*/ 548680 h 1648"/>
              <a:gd name="T92" fmla="*/ 319466 w 1839"/>
              <a:gd name="T93" fmla="*/ 615648 h 1648"/>
              <a:gd name="T94" fmla="*/ 274369 w 1839"/>
              <a:gd name="T95" fmla="*/ 627063 h 16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4" name="Freeform 12"/>
          <p:cNvSpPr>
            <a:spLocks/>
          </p:cNvSpPr>
          <p:nvPr/>
        </p:nvSpPr>
        <p:spPr bwMode="auto">
          <a:xfrm>
            <a:off x="5197475" y="4527550"/>
            <a:ext cx="619125" cy="768350"/>
          </a:xfrm>
          <a:custGeom>
            <a:avLst/>
            <a:gdLst>
              <a:gd name="T0" fmla="*/ 381029 w 1633"/>
              <a:gd name="T1" fmla="*/ 768350 h 2024"/>
              <a:gd name="T2" fmla="*/ 325297 w 1633"/>
              <a:gd name="T3" fmla="*/ 764554 h 2024"/>
              <a:gd name="T4" fmla="*/ 314302 w 1633"/>
              <a:gd name="T5" fmla="*/ 745573 h 2024"/>
              <a:gd name="T6" fmla="*/ 268427 w 1633"/>
              <a:gd name="T7" fmla="*/ 713305 h 2024"/>
              <a:gd name="T8" fmla="*/ 268806 w 1633"/>
              <a:gd name="T9" fmla="*/ 696982 h 2024"/>
              <a:gd name="T10" fmla="*/ 308994 w 1633"/>
              <a:gd name="T11" fmla="*/ 612326 h 2024"/>
              <a:gd name="T12" fmla="*/ 271839 w 1633"/>
              <a:gd name="T13" fmla="*/ 558041 h 2024"/>
              <a:gd name="T14" fmla="*/ 235821 w 1633"/>
              <a:gd name="T15" fmla="*/ 540958 h 2024"/>
              <a:gd name="T16" fmla="*/ 199424 w 1633"/>
              <a:gd name="T17" fmla="*/ 548550 h 2024"/>
              <a:gd name="T18" fmla="*/ 152033 w 1633"/>
              <a:gd name="T19" fmla="*/ 582336 h 2024"/>
              <a:gd name="T20" fmla="*/ 114119 w 1633"/>
              <a:gd name="T21" fmla="*/ 583855 h 2024"/>
              <a:gd name="T22" fmla="*/ 79618 w 1633"/>
              <a:gd name="T23" fmla="*/ 529569 h 2024"/>
              <a:gd name="T24" fmla="*/ 73552 w 1633"/>
              <a:gd name="T25" fmla="*/ 518181 h 2024"/>
              <a:gd name="T26" fmla="*/ 75068 w 1633"/>
              <a:gd name="T27" fmla="*/ 424794 h 2024"/>
              <a:gd name="T28" fmla="*/ 0 w 1633"/>
              <a:gd name="T29" fmla="*/ 431627 h 2024"/>
              <a:gd name="T30" fmla="*/ 37913 w 1633"/>
              <a:gd name="T31" fmla="*/ 401638 h 2024"/>
              <a:gd name="T32" fmla="*/ 73173 w 1633"/>
              <a:gd name="T33" fmla="*/ 341658 h 2024"/>
              <a:gd name="T34" fmla="*/ 56870 w 1633"/>
              <a:gd name="T35" fmla="*/ 271428 h 2024"/>
              <a:gd name="T36" fmla="*/ 54974 w 1633"/>
              <a:gd name="T37" fmla="*/ 188291 h 2024"/>
              <a:gd name="T38" fmla="*/ 47771 w 1633"/>
              <a:gd name="T39" fmla="*/ 159440 h 2024"/>
              <a:gd name="T40" fmla="*/ 95163 w 1633"/>
              <a:gd name="T41" fmla="*/ 98321 h 2024"/>
              <a:gd name="T42" fmla="*/ 166819 w 1633"/>
              <a:gd name="T43" fmla="*/ 76683 h 2024"/>
              <a:gd name="T44" fmla="*/ 197149 w 1633"/>
              <a:gd name="T45" fmla="*/ 59980 h 2024"/>
              <a:gd name="T46" fmla="*/ 179330 w 1633"/>
              <a:gd name="T47" fmla="*/ 19740 h 2024"/>
              <a:gd name="T48" fmla="*/ 244920 w 1633"/>
              <a:gd name="T49" fmla="*/ 25055 h 2024"/>
              <a:gd name="T50" fmla="*/ 278663 w 1633"/>
              <a:gd name="T51" fmla="*/ 29610 h 2024"/>
              <a:gd name="T52" fmla="*/ 362072 w 1633"/>
              <a:gd name="T53" fmla="*/ 80479 h 2024"/>
              <a:gd name="T54" fmla="*/ 396953 w 1633"/>
              <a:gd name="T55" fmla="*/ 93766 h 2024"/>
              <a:gd name="T56" fmla="*/ 431075 w 1633"/>
              <a:gd name="T57" fmla="*/ 95664 h 2024"/>
              <a:gd name="T58" fmla="*/ 455339 w 1633"/>
              <a:gd name="T59" fmla="*/ 67952 h 2024"/>
              <a:gd name="T60" fmla="*/ 500077 w 1633"/>
              <a:gd name="T61" fmla="*/ 102497 h 2024"/>
              <a:gd name="T62" fmla="*/ 522825 w 1633"/>
              <a:gd name="T63" fmla="*/ 115404 h 2024"/>
              <a:gd name="T64" fmla="*/ 596377 w 1633"/>
              <a:gd name="T65" fmla="*/ 178421 h 2024"/>
              <a:gd name="T66" fmla="*/ 597135 w 1633"/>
              <a:gd name="T67" fmla="*/ 271428 h 2024"/>
              <a:gd name="T68" fmla="*/ 570975 w 1633"/>
              <a:gd name="T69" fmla="*/ 396323 h 2024"/>
              <a:gd name="T70" fmla="*/ 576662 w 1633"/>
              <a:gd name="T71" fmla="*/ 420239 h 2024"/>
              <a:gd name="T72" fmla="*/ 601685 w 1633"/>
              <a:gd name="T73" fmla="*/ 510209 h 2024"/>
              <a:gd name="T74" fmla="*/ 608509 w 1633"/>
              <a:gd name="T75" fmla="*/ 578920 h 2024"/>
              <a:gd name="T76" fmla="*/ 619125 w 1633"/>
              <a:gd name="T77" fmla="*/ 653705 h 2024"/>
              <a:gd name="T78" fmla="*/ 491736 w 1633"/>
              <a:gd name="T79" fmla="*/ 655603 h 2024"/>
              <a:gd name="T80" fmla="*/ 514484 w 1633"/>
              <a:gd name="T81" fmla="*/ 704574 h 2024"/>
              <a:gd name="T82" fmla="*/ 508418 w 1633"/>
              <a:gd name="T83" fmla="*/ 725453 h 2024"/>
              <a:gd name="T84" fmla="*/ 463680 w 1633"/>
              <a:gd name="T85" fmla="*/ 687111 h 2024"/>
              <a:gd name="T86" fmla="*/ 425009 w 1633"/>
              <a:gd name="T87" fmla="*/ 684834 h 2024"/>
              <a:gd name="T88" fmla="*/ 403019 w 1633"/>
              <a:gd name="T89" fmla="*/ 717861 h 2024"/>
              <a:gd name="T90" fmla="*/ 381029 w 1633"/>
              <a:gd name="T91" fmla="*/ 768350 h 20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5" name="Freeform 13"/>
          <p:cNvSpPr>
            <a:spLocks/>
          </p:cNvSpPr>
          <p:nvPr/>
        </p:nvSpPr>
        <p:spPr bwMode="auto">
          <a:xfrm>
            <a:off x="5757863" y="4508500"/>
            <a:ext cx="544512" cy="785813"/>
          </a:xfrm>
          <a:custGeom>
            <a:avLst/>
            <a:gdLst>
              <a:gd name="T0" fmla="*/ 141338 w 1437"/>
              <a:gd name="T1" fmla="*/ 785813 h 2065"/>
              <a:gd name="T2" fmla="*/ 113677 w 1437"/>
              <a:gd name="T3" fmla="*/ 774016 h 2065"/>
              <a:gd name="T4" fmla="*/ 112540 w 1437"/>
              <a:gd name="T5" fmla="*/ 766406 h 2065"/>
              <a:gd name="T6" fmla="*/ 159905 w 1437"/>
              <a:gd name="T7" fmla="*/ 707803 h 2065"/>
              <a:gd name="T8" fmla="*/ 153085 w 1437"/>
              <a:gd name="T9" fmla="*/ 667846 h 2065"/>
              <a:gd name="T10" fmla="*/ 106856 w 1437"/>
              <a:gd name="T11" fmla="*/ 678882 h 2065"/>
              <a:gd name="T12" fmla="*/ 74269 w 1437"/>
              <a:gd name="T13" fmla="*/ 679262 h 2065"/>
              <a:gd name="T14" fmla="*/ 61385 w 1437"/>
              <a:gd name="T15" fmla="*/ 631695 h 2065"/>
              <a:gd name="T16" fmla="*/ 65554 w 1437"/>
              <a:gd name="T17" fmla="*/ 535799 h 2065"/>
              <a:gd name="T18" fmla="*/ 54565 w 1437"/>
              <a:gd name="T19" fmla="*/ 524383 h 2065"/>
              <a:gd name="T20" fmla="*/ 26146 w 1437"/>
              <a:gd name="T21" fmla="*/ 416310 h 2065"/>
              <a:gd name="T22" fmla="*/ 20462 w 1437"/>
              <a:gd name="T23" fmla="*/ 329166 h 2065"/>
              <a:gd name="T24" fmla="*/ 57217 w 1437"/>
              <a:gd name="T25" fmla="*/ 280077 h 2065"/>
              <a:gd name="T26" fmla="*/ 57596 w 1437"/>
              <a:gd name="T27" fmla="*/ 216527 h 2065"/>
              <a:gd name="T28" fmla="*/ 43197 w 1437"/>
              <a:gd name="T29" fmla="*/ 178853 h 2065"/>
              <a:gd name="T30" fmla="*/ 33724 w 1437"/>
              <a:gd name="T31" fmla="*/ 167437 h 2065"/>
              <a:gd name="T32" fmla="*/ 61764 w 1437"/>
              <a:gd name="T33" fmla="*/ 143083 h 2065"/>
              <a:gd name="T34" fmla="*/ 101551 w 1437"/>
              <a:gd name="T35" fmla="*/ 131666 h 2065"/>
              <a:gd name="T36" fmla="*/ 110267 w 1437"/>
              <a:gd name="T37" fmla="*/ 130905 h 2065"/>
              <a:gd name="T38" fmla="*/ 194008 w 1437"/>
              <a:gd name="T39" fmla="*/ 69258 h 2065"/>
              <a:gd name="T40" fmla="*/ 297075 w 1437"/>
              <a:gd name="T41" fmla="*/ 25877 h 2065"/>
              <a:gd name="T42" fmla="*/ 337241 w 1437"/>
              <a:gd name="T43" fmla="*/ 761 h 2065"/>
              <a:gd name="T44" fmla="*/ 339515 w 1437"/>
              <a:gd name="T45" fmla="*/ 58222 h 2065"/>
              <a:gd name="T46" fmla="*/ 370965 w 1437"/>
              <a:gd name="T47" fmla="*/ 68878 h 2065"/>
              <a:gd name="T48" fmla="*/ 394080 w 1437"/>
              <a:gd name="T49" fmla="*/ 20930 h 2065"/>
              <a:gd name="T50" fmla="*/ 436140 w 1437"/>
              <a:gd name="T51" fmla="*/ 68116 h 2065"/>
              <a:gd name="T52" fmla="*/ 497905 w 1437"/>
              <a:gd name="T53" fmla="*/ 54798 h 2065"/>
              <a:gd name="T54" fmla="*/ 518745 w 1437"/>
              <a:gd name="T55" fmla="*/ 55178 h 2065"/>
              <a:gd name="T56" fmla="*/ 486916 w 1437"/>
              <a:gd name="T57" fmla="*/ 120250 h 2065"/>
              <a:gd name="T58" fmla="*/ 544512 w 1437"/>
              <a:gd name="T59" fmla="*/ 205491 h 2065"/>
              <a:gd name="T60" fmla="*/ 542996 w 1437"/>
              <a:gd name="T61" fmla="*/ 234031 h 2065"/>
              <a:gd name="T62" fmla="*/ 525945 w 1437"/>
              <a:gd name="T63" fmla="*/ 265997 h 2065"/>
              <a:gd name="T64" fmla="*/ 442203 w 1437"/>
              <a:gd name="T65" fmla="*/ 301006 h 2065"/>
              <a:gd name="T66" fmla="*/ 408858 w 1437"/>
              <a:gd name="T67" fmla="*/ 363795 h 2065"/>
              <a:gd name="T68" fmla="*/ 409994 w 1437"/>
              <a:gd name="T69" fmla="*/ 412504 h 2065"/>
              <a:gd name="T70" fmla="*/ 385743 w 1437"/>
              <a:gd name="T71" fmla="*/ 438000 h 2065"/>
              <a:gd name="T72" fmla="*/ 352398 w 1437"/>
              <a:gd name="T73" fmla="*/ 523241 h 2065"/>
              <a:gd name="T74" fmla="*/ 343683 w 1437"/>
              <a:gd name="T75" fmla="*/ 556729 h 2065"/>
              <a:gd name="T76" fmla="*/ 309580 w 1437"/>
              <a:gd name="T77" fmla="*/ 620659 h 2065"/>
              <a:gd name="T78" fmla="*/ 312990 w 1437"/>
              <a:gd name="T79" fmla="*/ 648058 h 2065"/>
              <a:gd name="T80" fmla="*/ 297833 w 1437"/>
              <a:gd name="T81" fmla="*/ 729874 h 2065"/>
              <a:gd name="T82" fmla="*/ 305033 w 1437"/>
              <a:gd name="T83" fmla="*/ 747379 h 2065"/>
              <a:gd name="T84" fmla="*/ 263730 w 1437"/>
              <a:gd name="T85" fmla="*/ 770211 h 2065"/>
              <a:gd name="T86" fmla="*/ 176578 w 1437"/>
              <a:gd name="T87" fmla="*/ 774016 h 2065"/>
              <a:gd name="T88" fmla="*/ 141338 w 1437"/>
              <a:gd name="T89" fmla="*/ 785813 h 20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6" name="Freeform 14"/>
          <p:cNvSpPr>
            <a:spLocks/>
          </p:cNvSpPr>
          <p:nvPr/>
        </p:nvSpPr>
        <p:spPr bwMode="auto">
          <a:xfrm>
            <a:off x="3921125" y="3959225"/>
            <a:ext cx="1123950" cy="1141413"/>
          </a:xfrm>
          <a:custGeom>
            <a:avLst/>
            <a:gdLst>
              <a:gd name="T0" fmla="*/ 484023 w 2963"/>
              <a:gd name="T1" fmla="*/ 1137238 h 3007"/>
              <a:gd name="T2" fmla="*/ 405502 w 2963"/>
              <a:gd name="T3" fmla="*/ 1076883 h 3007"/>
              <a:gd name="T4" fmla="*/ 402467 w 2963"/>
              <a:gd name="T5" fmla="*/ 973636 h 3007"/>
              <a:gd name="T6" fmla="*/ 304980 w 2963"/>
              <a:gd name="T7" fmla="*/ 856724 h 3007"/>
              <a:gd name="T8" fmla="*/ 256805 w 2963"/>
              <a:gd name="T9" fmla="*/ 805860 h 3007"/>
              <a:gd name="T10" fmla="*/ 219631 w 2963"/>
              <a:gd name="T11" fmla="*/ 721592 h 3007"/>
              <a:gd name="T12" fmla="*/ 169560 w 2963"/>
              <a:gd name="T13" fmla="*/ 795231 h 3007"/>
              <a:gd name="T14" fmla="*/ 159318 w 2963"/>
              <a:gd name="T15" fmla="*/ 684013 h 3007"/>
              <a:gd name="T16" fmla="*/ 150214 w 2963"/>
              <a:gd name="T17" fmla="*/ 553435 h 3007"/>
              <a:gd name="T18" fmla="*/ 169180 w 2963"/>
              <a:gd name="T19" fmla="*/ 470686 h 3007"/>
              <a:gd name="T20" fmla="*/ 121385 w 2963"/>
              <a:gd name="T21" fmla="*/ 354912 h 3007"/>
              <a:gd name="T22" fmla="*/ 15552 w 2963"/>
              <a:gd name="T23" fmla="*/ 220539 h 3007"/>
              <a:gd name="T24" fmla="*/ 3414 w 2963"/>
              <a:gd name="T25" fmla="*/ 209152 h 3007"/>
              <a:gd name="T26" fmla="*/ 31864 w 2963"/>
              <a:gd name="T27" fmla="*/ 94137 h 3007"/>
              <a:gd name="T28" fmla="*/ 4552 w 2963"/>
              <a:gd name="T29" fmla="*/ 31506 h 3007"/>
              <a:gd name="T30" fmla="*/ 131248 w 2963"/>
              <a:gd name="T31" fmla="*/ 78195 h 3007"/>
              <a:gd name="T32" fmla="*/ 232528 w 2963"/>
              <a:gd name="T33" fmla="*/ 206115 h 3007"/>
              <a:gd name="T34" fmla="*/ 282220 w 2963"/>
              <a:gd name="T35" fmla="*/ 191311 h 3007"/>
              <a:gd name="T36" fmla="*/ 328119 w 2963"/>
              <a:gd name="T37" fmla="*/ 217502 h 3007"/>
              <a:gd name="T38" fmla="*/ 360741 w 2963"/>
              <a:gd name="T39" fmla="*/ 230788 h 3007"/>
              <a:gd name="T40" fmla="*/ 434710 w 2963"/>
              <a:gd name="T41" fmla="*/ 204976 h 3007"/>
              <a:gd name="T42" fmla="*/ 430538 w 2963"/>
              <a:gd name="T43" fmla="*/ 86925 h 3007"/>
              <a:gd name="T44" fmla="*/ 479092 w 2963"/>
              <a:gd name="T45" fmla="*/ 127920 h 3007"/>
              <a:gd name="T46" fmla="*/ 561406 w 2963"/>
              <a:gd name="T47" fmla="*/ 111218 h 3007"/>
              <a:gd name="T48" fmla="*/ 609201 w 2963"/>
              <a:gd name="T49" fmla="*/ 18220 h 3007"/>
              <a:gd name="T50" fmla="*/ 680515 w 2963"/>
              <a:gd name="T51" fmla="*/ 85786 h 3007"/>
              <a:gd name="T52" fmla="*/ 752588 w 2963"/>
              <a:gd name="T53" fmla="*/ 180683 h 3007"/>
              <a:gd name="T54" fmla="*/ 883076 w 2963"/>
              <a:gd name="T55" fmla="*/ 237620 h 3007"/>
              <a:gd name="T56" fmla="*/ 990806 w 2963"/>
              <a:gd name="T57" fmla="*/ 240277 h 3007"/>
              <a:gd name="T58" fmla="*/ 1099673 w 2963"/>
              <a:gd name="T59" fmla="*/ 275199 h 3007"/>
              <a:gd name="T60" fmla="*/ 1123571 w 2963"/>
              <a:gd name="T61" fmla="*/ 355671 h 3007"/>
              <a:gd name="T62" fmla="*/ 1015841 w 2963"/>
              <a:gd name="T63" fmla="*/ 519273 h 3007"/>
              <a:gd name="T64" fmla="*/ 887628 w 2963"/>
              <a:gd name="T65" fmla="*/ 463853 h 3007"/>
              <a:gd name="T66" fmla="*/ 881559 w 2963"/>
              <a:gd name="T67" fmla="*/ 518514 h 3007"/>
              <a:gd name="T68" fmla="*/ 886490 w 2963"/>
              <a:gd name="T69" fmla="*/ 667691 h 3007"/>
              <a:gd name="T70" fmla="*/ 922527 w 2963"/>
              <a:gd name="T71" fmla="*/ 769419 h 3007"/>
              <a:gd name="T72" fmla="*/ 978667 w 2963"/>
              <a:gd name="T73" fmla="*/ 872667 h 3007"/>
              <a:gd name="T74" fmla="*/ 879283 w 2963"/>
              <a:gd name="T75" fmla="*/ 906070 h 3007"/>
              <a:gd name="T76" fmla="*/ 812521 w 2963"/>
              <a:gd name="T77" fmla="*/ 876083 h 3007"/>
              <a:gd name="T78" fmla="*/ 739311 w 2963"/>
              <a:gd name="T79" fmla="*/ 786880 h 3007"/>
              <a:gd name="T80" fmla="*/ 657755 w 2963"/>
              <a:gd name="T81" fmla="*/ 807378 h 3007"/>
              <a:gd name="T82" fmla="*/ 625133 w 2963"/>
              <a:gd name="T83" fmla="*/ 846475 h 3007"/>
              <a:gd name="T84" fmla="*/ 583028 w 2963"/>
              <a:gd name="T85" fmla="*/ 959592 h 3007"/>
              <a:gd name="T86" fmla="*/ 575441 w 2963"/>
              <a:gd name="T87" fmla="*/ 1017668 h 3007"/>
              <a:gd name="T88" fmla="*/ 599339 w 2963"/>
              <a:gd name="T89" fmla="*/ 1099279 h 3007"/>
              <a:gd name="T90" fmla="*/ 494644 w 2963"/>
              <a:gd name="T91" fmla="*/ 1141413 h 30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chemeClr val="tx2"/>
          </a:solidFill>
          <a:ln w="8" cap="flat" cmpd="sng">
            <a:solidFill>
              <a:srgbClr val="FFFFFF"/>
            </a:solidFill>
            <a:round/>
            <a:headEnd/>
            <a:tailEnd/>
          </a:ln>
        </p:spPr>
        <p:txBody>
          <a:bodyPr/>
          <a:lstStyle/>
          <a:p>
            <a:endParaRPr lang="zh-CN" altLang="en-US"/>
          </a:p>
        </p:txBody>
      </p:sp>
      <p:sp>
        <p:nvSpPr>
          <p:cNvPr id="13327" name="Freeform 15"/>
          <p:cNvSpPr>
            <a:spLocks/>
          </p:cNvSpPr>
          <p:nvPr/>
        </p:nvSpPr>
        <p:spPr bwMode="auto">
          <a:xfrm>
            <a:off x="1822450" y="3422650"/>
            <a:ext cx="2260600" cy="1444625"/>
          </a:xfrm>
          <a:custGeom>
            <a:avLst/>
            <a:gdLst>
              <a:gd name="T0" fmla="*/ 1457986 w 5957"/>
              <a:gd name="T1" fmla="*/ 1433621 h 3807"/>
              <a:gd name="T2" fmla="*/ 1425730 w 5957"/>
              <a:gd name="T3" fmla="*/ 1371768 h 3807"/>
              <a:gd name="T4" fmla="*/ 1376397 w 5957"/>
              <a:gd name="T5" fmla="*/ 1289803 h 3807"/>
              <a:gd name="T6" fmla="*/ 1309987 w 5957"/>
              <a:gd name="T7" fmla="*/ 1270830 h 3807"/>
              <a:gd name="T8" fmla="*/ 1220428 w 5957"/>
              <a:gd name="T9" fmla="*/ 1206321 h 3807"/>
              <a:gd name="T10" fmla="*/ 1165023 w 5957"/>
              <a:gd name="T11" fmla="*/ 1198731 h 3807"/>
              <a:gd name="T12" fmla="*/ 1096715 w 5957"/>
              <a:gd name="T13" fmla="*/ 1251477 h 3807"/>
              <a:gd name="T14" fmla="*/ 1079259 w 5957"/>
              <a:gd name="T15" fmla="*/ 1317125 h 3807"/>
              <a:gd name="T16" fmla="*/ 1055731 w 5957"/>
              <a:gd name="T17" fmla="*/ 1207080 h 3807"/>
              <a:gd name="T18" fmla="*/ 911147 w 5957"/>
              <a:gd name="T19" fmla="*/ 1219602 h 3807"/>
              <a:gd name="T20" fmla="*/ 832972 w 5957"/>
              <a:gd name="T21" fmla="*/ 1156611 h 3807"/>
              <a:gd name="T22" fmla="*/ 702429 w 5957"/>
              <a:gd name="T23" fmla="*/ 1085271 h 3807"/>
              <a:gd name="T24" fmla="*/ 649301 w 5957"/>
              <a:gd name="T25" fmla="*/ 1046566 h 3807"/>
              <a:gd name="T26" fmla="*/ 561260 w 5957"/>
              <a:gd name="T27" fmla="*/ 933864 h 3807"/>
              <a:gd name="T28" fmla="*/ 498645 w 5957"/>
              <a:gd name="T29" fmla="*/ 911097 h 3807"/>
              <a:gd name="T30" fmla="*/ 423886 w 5957"/>
              <a:gd name="T31" fmla="*/ 832168 h 3807"/>
              <a:gd name="T32" fmla="*/ 338502 w 5957"/>
              <a:gd name="T33" fmla="*/ 721743 h 3807"/>
              <a:gd name="T34" fmla="*/ 262984 w 5957"/>
              <a:gd name="T35" fmla="*/ 743373 h 3807"/>
              <a:gd name="T36" fmla="*/ 174943 w 5957"/>
              <a:gd name="T37" fmla="*/ 650783 h 3807"/>
              <a:gd name="T38" fmla="*/ 25426 w 5957"/>
              <a:gd name="T39" fmla="*/ 530113 h 3807"/>
              <a:gd name="T40" fmla="*/ 39087 w 5957"/>
              <a:gd name="T41" fmla="*/ 453461 h 3807"/>
              <a:gd name="T42" fmla="*/ 55784 w 5957"/>
              <a:gd name="T43" fmla="*/ 325581 h 3807"/>
              <a:gd name="T44" fmla="*/ 122195 w 5957"/>
              <a:gd name="T45" fmla="*/ 360872 h 3807"/>
              <a:gd name="T46" fmla="*/ 127887 w 5957"/>
              <a:gd name="T47" fmla="*/ 250447 h 3807"/>
              <a:gd name="T48" fmla="*/ 127507 w 5957"/>
              <a:gd name="T49" fmla="*/ 112701 h 3807"/>
              <a:gd name="T50" fmla="*/ 184430 w 5957"/>
              <a:gd name="T51" fmla="*/ 114219 h 3807"/>
              <a:gd name="T52" fmla="*/ 263364 w 5957"/>
              <a:gd name="T53" fmla="*/ 83862 h 3807"/>
              <a:gd name="T54" fmla="*/ 366963 w 5957"/>
              <a:gd name="T55" fmla="*/ 7969 h 3807"/>
              <a:gd name="T56" fmla="*/ 479291 w 5957"/>
              <a:gd name="T57" fmla="*/ 54264 h 3807"/>
              <a:gd name="T58" fmla="*/ 588583 w 5957"/>
              <a:gd name="T59" fmla="*/ 33393 h 3807"/>
              <a:gd name="T60" fmla="*/ 665619 w 5957"/>
              <a:gd name="T61" fmla="*/ 107389 h 3807"/>
              <a:gd name="T62" fmla="*/ 773773 w 5957"/>
              <a:gd name="T63" fmla="*/ 89174 h 3807"/>
              <a:gd name="T64" fmla="*/ 910767 w 5957"/>
              <a:gd name="T65" fmla="*/ 96384 h 3807"/>
              <a:gd name="T66" fmla="*/ 1051557 w 5957"/>
              <a:gd name="T67" fmla="*/ 55022 h 3807"/>
              <a:gd name="T68" fmla="*/ 1222325 w 5957"/>
              <a:gd name="T69" fmla="*/ 68304 h 3807"/>
              <a:gd name="T70" fmla="*/ 1269382 w 5957"/>
              <a:gd name="T71" fmla="*/ 130157 h 3807"/>
              <a:gd name="T72" fmla="*/ 1274695 w 5957"/>
              <a:gd name="T73" fmla="*/ 240961 h 3807"/>
              <a:gd name="T74" fmla="*/ 1333894 w 5957"/>
              <a:gd name="T75" fmla="*/ 514555 h 3807"/>
              <a:gd name="T76" fmla="*/ 1439012 w 5957"/>
              <a:gd name="T77" fmla="*/ 557055 h 3807"/>
              <a:gd name="T78" fmla="*/ 1650386 w 5957"/>
              <a:gd name="T79" fmla="*/ 682658 h 3807"/>
              <a:gd name="T80" fmla="*/ 1801801 w 5957"/>
              <a:gd name="T81" fmla="*/ 694042 h 3807"/>
              <a:gd name="T82" fmla="*/ 1864416 w 5957"/>
              <a:gd name="T83" fmla="*/ 776386 h 3807"/>
              <a:gd name="T84" fmla="*/ 1933103 w 5957"/>
              <a:gd name="T85" fmla="*/ 848864 h 3807"/>
              <a:gd name="T86" fmla="*/ 1968396 w 5957"/>
              <a:gd name="T87" fmla="*/ 824958 h 3807"/>
              <a:gd name="T88" fmla="*/ 2047329 w 5957"/>
              <a:gd name="T89" fmla="*/ 824578 h 3807"/>
              <a:gd name="T90" fmla="*/ 2098559 w 5957"/>
              <a:gd name="T91" fmla="*/ 758931 h 3807"/>
              <a:gd name="T92" fmla="*/ 2210508 w 5957"/>
              <a:gd name="T93" fmla="*/ 901989 h 3807"/>
              <a:gd name="T94" fmla="*/ 2260600 w 5957"/>
              <a:gd name="T95" fmla="*/ 1056052 h 3807"/>
              <a:gd name="T96" fmla="*/ 2245041 w 5957"/>
              <a:gd name="T97" fmla="*/ 1216187 h 3807"/>
              <a:gd name="T98" fmla="*/ 2238969 w 5957"/>
              <a:gd name="T99" fmla="*/ 1240852 h 3807"/>
              <a:gd name="T100" fmla="*/ 2168385 w 5957"/>
              <a:gd name="T101" fmla="*/ 1236298 h 3807"/>
              <a:gd name="T102" fmla="*/ 2176354 w 5957"/>
              <a:gd name="T103" fmla="*/ 1338375 h 3807"/>
              <a:gd name="T104" fmla="*/ 2133852 w 5957"/>
              <a:gd name="T105" fmla="*/ 1343687 h 3807"/>
              <a:gd name="T106" fmla="*/ 2031011 w 5957"/>
              <a:gd name="T107" fmla="*/ 1353553 h 3807"/>
              <a:gd name="T108" fmla="*/ 1970293 w 5957"/>
              <a:gd name="T109" fmla="*/ 1353174 h 3807"/>
              <a:gd name="T110" fmla="*/ 1891739 w 5957"/>
              <a:gd name="T111" fmla="*/ 1293977 h 3807"/>
              <a:gd name="T112" fmla="*/ 1813945 w 5957"/>
              <a:gd name="T113" fmla="*/ 1304602 h 3807"/>
              <a:gd name="T114" fmla="*/ 1709586 w 5957"/>
              <a:gd name="T115" fmla="*/ 1374044 h 3807"/>
              <a:gd name="T116" fmla="*/ 1623063 w 5957"/>
              <a:gd name="T117" fmla="*/ 1427549 h 380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8" name="Freeform 16"/>
          <p:cNvSpPr>
            <a:spLocks/>
          </p:cNvSpPr>
          <p:nvPr/>
        </p:nvSpPr>
        <p:spPr bwMode="auto">
          <a:xfrm>
            <a:off x="6256338" y="4427538"/>
            <a:ext cx="427037" cy="434975"/>
          </a:xfrm>
          <a:custGeom>
            <a:avLst/>
            <a:gdLst>
              <a:gd name="T0" fmla="*/ 182416 w 1119"/>
              <a:gd name="T1" fmla="*/ 434975 h 1150"/>
              <a:gd name="T2" fmla="*/ 124028 w 1119"/>
              <a:gd name="T3" fmla="*/ 408498 h 1150"/>
              <a:gd name="T4" fmla="*/ 98841 w 1119"/>
              <a:gd name="T5" fmla="*/ 331337 h 1150"/>
              <a:gd name="T6" fmla="*/ 77088 w 1119"/>
              <a:gd name="T7" fmla="*/ 310913 h 1150"/>
              <a:gd name="T8" fmla="*/ 55335 w 1119"/>
              <a:gd name="T9" fmla="*/ 307887 h 1150"/>
              <a:gd name="T10" fmla="*/ 0 w 1119"/>
              <a:gd name="T11" fmla="*/ 196306 h 1150"/>
              <a:gd name="T12" fmla="*/ 30530 w 1119"/>
              <a:gd name="T13" fmla="*/ 149783 h 1150"/>
              <a:gd name="T14" fmla="*/ 68692 w 1119"/>
              <a:gd name="T15" fmla="*/ 111202 h 1150"/>
              <a:gd name="T16" fmla="*/ 83576 w 1119"/>
              <a:gd name="T17" fmla="*/ 88130 h 1150"/>
              <a:gd name="T18" fmla="*/ 86247 w 1119"/>
              <a:gd name="T19" fmla="*/ 27611 h 1150"/>
              <a:gd name="T20" fmla="*/ 132423 w 1119"/>
              <a:gd name="T21" fmla="*/ 21181 h 1150"/>
              <a:gd name="T22" fmla="*/ 164098 w 1119"/>
              <a:gd name="T23" fmla="*/ 21938 h 1150"/>
              <a:gd name="T24" fmla="*/ 237370 w 1119"/>
              <a:gd name="T25" fmla="*/ 20047 h 1150"/>
              <a:gd name="T26" fmla="*/ 296903 w 1119"/>
              <a:gd name="T27" fmla="*/ 38959 h 1150"/>
              <a:gd name="T28" fmla="*/ 349567 w 1119"/>
              <a:gd name="T29" fmla="*/ 24207 h 1150"/>
              <a:gd name="T30" fmla="*/ 378952 w 1119"/>
              <a:gd name="T31" fmla="*/ 37067 h 1150"/>
              <a:gd name="T32" fmla="*/ 425129 w 1119"/>
              <a:gd name="T33" fmla="*/ 43498 h 1150"/>
              <a:gd name="T34" fmla="*/ 372083 w 1119"/>
              <a:gd name="T35" fmla="*/ 113850 h 1150"/>
              <a:gd name="T36" fmla="*/ 407574 w 1119"/>
              <a:gd name="T37" fmla="*/ 114606 h 1150"/>
              <a:gd name="T38" fmla="*/ 422458 w 1119"/>
              <a:gd name="T39" fmla="*/ 100233 h 1150"/>
              <a:gd name="T40" fmla="*/ 418641 w 1119"/>
              <a:gd name="T41" fmla="*/ 129736 h 1150"/>
              <a:gd name="T42" fmla="*/ 374373 w 1119"/>
              <a:gd name="T43" fmla="*/ 147513 h 1150"/>
              <a:gd name="T44" fmla="*/ 376663 w 1119"/>
              <a:gd name="T45" fmla="*/ 169829 h 1150"/>
              <a:gd name="T46" fmla="*/ 399942 w 1119"/>
              <a:gd name="T47" fmla="*/ 182690 h 1150"/>
              <a:gd name="T48" fmla="*/ 394599 w 1119"/>
              <a:gd name="T49" fmla="*/ 245855 h 1150"/>
              <a:gd name="T50" fmla="*/ 391928 w 1119"/>
              <a:gd name="T51" fmla="*/ 295027 h 1150"/>
              <a:gd name="T52" fmla="*/ 382005 w 1119"/>
              <a:gd name="T53" fmla="*/ 297296 h 1150"/>
              <a:gd name="T54" fmla="*/ 380861 w 1119"/>
              <a:gd name="T55" fmla="*/ 282545 h 1150"/>
              <a:gd name="T56" fmla="*/ 313695 w 1119"/>
              <a:gd name="T57" fmla="*/ 330203 h 1150"/>
              <a:gd name="T58" fmla="*/ 304917 w 1119"/>
              <a:gd name="T59" fmla="*/ 351384 h 1150"/>
              <a:gd name="T60" fmla="*/ 302246 w 1119"/>
              <a:gd name="T61" fmla="*/ 419467 h 1150"/>
              <a:gd name="T62" fmla="*/ 290034 w 1119"/>
              <a:gd name="T63" fmla="*/ 416441 h 1150"/>
              <a:gd name="T64" fmla="*/ 182416 w 1119"/>
              <a:gd name="T65" fmla="*/ 434975 h 1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9" name="Freeform 17"/>
          <p:cNvSpPr>
            <a:spLocks/>
          </p:cNvSpPr>
          <p:nvPr/>
        </p:nvSpPr>
        <p:spPr bwMode="auto">
          <a:xfrm>
            <a:off x="4811713" y="4237038"/>
            <a:ext cx="534987" cy="579437"/>
          </a:xfrm>
          <a:custGeom>
            <a:avLst/>
            <a:gdLst>
              <a:gd name="T0" fmla="*/ 430720 w 1411"/>
              <a:gd name="T1" fmla="*/ 579437 h 1526"/>
              <a:gd name="T2" fmla="*/ 346168 w 1411"/>
              <a:gd name="T3" fmla="*/ 496281 h 1526"/>
              <a:gd name="T4" fmla="*/ 248725 w 1411"/>
              <a:gd name="T5" fmla="*/ 415402 h 1526"/>
              <a:gd name="T6" fmla="*/ 227872 w 1411"/>
              <a:gd name="T7" fmla="*/ 451095 h 1526"/>
              <a:gd name="T8" fmla="*/ 175549 w 1411"/>
              <a:gd name="T9" fmla="*/ 505773 h 1526"/>
              <a:gd name="T10" fmla="*/ 175169 w 1411"/>
              <a:gd name="T11" fmla="*/ 510710 h 1526"/>
              <a:gd name="T12" fmla="*/ 161899 w 1411"/>
              <a:gd name="T13" fmla="*/ 516405 h 1526"/>
              <a:gd name="T14" fmla="*/ 136496 w 1411"/>
              <a:gd name="T15" fmla="*/ 525898 h 1526"/>
              <a:gd name="T16" fmla="*/ 45878 w 1411"/>
              <a:gd name="T17" fmla="*/ 493623 h 1526"/>
              <a:gd name="T18" fmla="*/ 48532 w 1411"/>
              <a:gd name="T19" fmla="*/ 427933 h 1526"/>
              <a:gd name="T20" fmla="*/ 4171 w 1411"/>
              <a:gd name="T21" fmla="*/ 369458 h 1526"/>
              <a:gd name="T22" fmla="*/ 13270 w 1411"/>
              <a:gd name="T23" fmla="*/ 270353 h 1526"/>
              <a:gd name="T24" fmla="*/ 2654 w 1411"/>
              <a:gd name="T25" fmla="*/ 199348 h 1526"/>
              <a:gd name="T26" fmla="*/ 6446 w 1411"/>
              <a:gd name="T27" fmla="*/ 196690 h 1526"/>
              <a:gd name="T28" fmla="*/ 46257 w 1411"/>
              <a:gd name="T29" fmla="*/ 224029 h 1526"/>
              <a:gd name="T30" fmla="*/ 75073 w 1411"/>
              <a:gd name="T31" fmla="*/ 253266 h 1526"/>
              <a:gd name="T32" fmla="*/ 205502 w 1411"/>
              <a:gd name="T33" fmla="*/ 143530 h 1526"/>
              <a:gd name="T34" fmla="*/ 245692 w 1411"/>
              <a:gd name="T35" fmla="*/ 78600 h 1526"/>
              <a:gd name="T36" fmla="*/ 246071 w 1411"/>
              <a:gd name="T37" fmla="*/ 25061 h 1526"/>
              <a:gd name="T38" fmla="*/ 270337 w 1411"/>
              <a:gd name="T39" fmla="*/ 10632 h 1526"/>
              <a:gd name="T40" fmla="*/ 369676 w 1411"/>
              <a:gd name="T41" fmla="*/ 30756 h 1526"/>
              <a:gd name="T42" fmla="*/ 409487 w 1411"/>
              <a:gd name="T43" fmla="*/ 69107 h 1526"/>
              <a:gd name="T44" fmla="*/ 457639 w 1411"/>
              <a:gd name="T45" fmla="*/ 82777 h 1526"/>
              <a:gd name="T46" fmla="*/ 534608 w 1411"/>
              <a:gd name="T47" fmla="*/ 171629 h 1526"/>
              <a:gd name="T48" fmla="*/ 465223 w 1411"/>
              <a:gd name="T49" fmla="*/ 225927 h 1526"/>
              <a:gd name="T50" fmla="*/ 326073 w 1411"/>
              <a:gd name="T51" fmla="*/ 242255 h 1526"/>
              <a:gd name="T52" fmla="*/ 329485 w 1411"/>
              <a:gd name="T53" fmla="*/ 267316 h 1526"/>
              <a:gd name="T54" fmla="*/ 351855 w 1411"/>
              <a:gd name="T55" fmla="*/ 359585 h 1526"/>
              <a:gd name="T56" fmla="*/ 385600 w 1411"/>
              <a:gd name="T57" fmla="*/ 394139 h 1526"/>
              <a:gd name="T58" fmla="*/ 418207 w 1411"/>
              <a:gd name="T59" fmla="*/ 440843 h 1526"/>
              <a:gd name="T60" fmla="*/ 429961 w 1411"/>
              <a:gd name="T61" fmla="*/ 484889 h 1526"/>
              <a:gd name="T62" fmla="*/ 430720 w 1411"/>
              <a:gd name="T63" fmla="*/ 579437 h 15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0" name="Freeform 18"/>
          <p:cNvSpPr>
            <a:spLocks/>
          </p:cNvSpPr>
          <p:nvPr/>
        </p:nvSpPr>
        <p:spPr bwMode="auto">
          <a:xfrm>
            <a:off x="5149850" y="4122738"/>
            <a:ext cx="869950" cy="550862"/>
          </a:xfrm>
          <a:custGeom>
            <a:avLst/>
            <a:gdLst>
              <a:gd name="T0" fmla="*/ 92532 w 2294"/>
              <a:gd name="T1" fmla="*/ 550862 h 1452"/>
              <a:gd name="T2" fmla="*/ 5688 w 2294"/>
              <a:gd name="T3" fmla="*/ 446911 h 1452"/>
              <a:gd name="T4" fmla="*/ 8343 w 2294"/>
              <a:gd name="T5" fmla="*/ 410870 h 1452"/>
              <a:gd name="T6" fmla="*/ 9860 w 2294"/>
              <a:gd name="T7" fmla="*/ 386210 h 1452"/>
              <a:gd name="T8" fmla="*/ 0 w 2294"/>
              <a:gd name="T9" fmla="*/ 364586 h 1452"/>
              <a:gd name="T10" fmla="*/ 111493 w 2294"/>
              <a:gd name="T11" fmla="*/ 360033 h 1452"/>
              <a:gd name="T12" fmla="*/ 175962 w 2294"/>
              <a:gd name="T13" fmla="*/ 314507 h 1452"/>
              <a:gd name="T14" fmla="*/ 207817 w 2294"/>
              <a:gd name="T15" fmla="*/ 292883 h 1452"/>
              <a:gd name="T16" fmla="*/ 208955 w 2294"/>
              <a:gd name="T17" fmla="*/ 269361 h 1452"/>
              <a:gd name="T18" fmla="*/ 124766 w 2294"/>
              <a:gd name="T19" fmla="*/ 185138 h 1452"/>
              <a:gd name="T20" fmla="*/ 118698 w 2294"/>
              <a:gd name="T21" fmla="*/ 169963 h 1452"/>
              <a:gd name="T22" fmla="*/ 116802 w 2294"/>
              <a:gd name="T23" fmla="*/ 114194 h 1452"/>
              <a:gd name="T24" fmla="*/ 160414 w 2294"/>
              <a:gd name="T25" fmla="*/ 80429 h 1452"/>
              <a:gd name="T26" fmla="*/ 157380 w 2294"/>
              <a:gd name="T27" fmla="*/ 26936 h 1452"/>
              <a:gd name="T28" fmla="*/ 127042 w 2294"/>
              <a:gd name="T29" fmla="*/ 0 h 1452"/>
              <a:gd name="T30" fmla="*/ 230192 w 2294"/>
              <a:gd name="T31" fmla="*/ 2656 h 1452"/>
              <a:gd name="T32" fmla="*/ 272286 w 2294"/>
              <a:gd name="T33" fmla="*/ 11381 h 1452"/>
              <a:gd name="T34" fmla="*/ 365197 w 2294"/>
              <a:gd name="T35" fmla="*/ 80808 h 1452"/>
              <a:gd name="T36" fmla="*/ 393260 w 2294"/>
              <a:gd name="T37" fmla="*/ 93707 h 1452"/>
              <a:gd name="T38" fmla="*/ 528644 w 2294"/>
              <a:gd name="T39" fmla="*/ 99777 h 1452"/>
              <a:gd name="T40" fmla="*/ 573393 w 2294"/>
              <a:gd name="T41" fmla="*/ 130507 h 1452"/>
              <a:gd name="T42" fmla="*/ 607145 w 2294"/>
              <a:gd name="T43" fmla="*/ 173757 h 1452"/>
              <a:gd name="T44" fmla="*/ 670097 w 2294"/>
              <a:gd name="T45" fmla="*/ 181724 h 1452"/>
              <a:gd name="T46" fmla="*/ 715983 w 2294"/>
              <a:gd name="T47" fmla="*/ 203728 h 1452"/>
              <a:gd name="T48" fmla="*/ 772868 w 2294"/>
              <a:gd name="T49" fmla="*/ 217765 h 1452"/>
              <a:gd name="T50" fmla="*/ 790691 w 2294"/>
              <a:gd name="T51" fmla="*/ 245460 h 1452"/>
              <a:gd name="T52" fmla="*/ 832027 w 2294"/>
              <a:gd name="T53" fmla="*/ 271258 h 1452"/>
              <a:gd name="T54" fmla="*/ 812307 w 2294"/>
              <a:gd name="T55" fmla="*/ 312990 h 1452"/>
              <a:gd name="T56" fmla="*/ 844542 w 2294"/>
              <a:gd name="T57" fmla="*/ 361171 h 1452"/>
              <a:gd name="T58" fmla="*/ 869950 w 2294"/>
              <a:gd name="T59" fmla="*/ 410111 h 1452"/>
              <a:gd name="T60" fmla="*/ 869950 w 2294"/>
              <a:gd name="T61" fmla="*/ 415043 h 1452"/>
              <a:gd name="T62" fmla="*/ 739875 w 2294"/>
              <a:gd name="T63" fmla="*/ 480297 h 1452"/>
              <a:gd name="T64" fmla="*/ 710674 w 2294"/>
              <a:gd name="T65" fmla="*/ 504198 h 1452"/>
              <a:gd name="T66" fmla="*/ 641275 w 2294"/>
              <a:gd name="T67" fmla="*/ 537204 h 1452"/>
              <a:gd name="T68" fmla="*/ 628002 w 2294"/>
              <a:gd name="T69" fmla="*/ 544413 h 1452"/>
              <a:gd name="T70" fmla="*/ 591976 w 2294"/>
              <a:gd name="T71" fmla="*/ 511406 h 1452"/>
              <a:gd name="T72" fmla="*/ 519543 w 2294"/>
              <a:gd name="T73" fmla="*/ 460949 h 1452"/>
              <a:gd name="T74" fmla="*/ 474415 w 2294"/>
              <a:gd name="T75" fmla="*/ 487126 h 1452"/>
              <a:gd name="T76" fmla="*/ 331825 w 2294"/>
              <a:gd name="T77" fmla="*/ 421493 h 1452"/>
              <a:gd name="T78" fmla="*/ 263943 w 2294"/>
              <a:gd name="T79" fmla="*/ 403662 h 1452"/>
              <a:gd name="T80" fmla="*/ 234742 w 2294"/>
              <a:gd name="T81" fmla="*/ 453740 h 1452"/>
              <a:gd name="T82" fmla="*/ 227158 w 2294"/>
              <a:gd name="T83" fmla="*/ 467398 h 1452"/>
              <a:gd name="T84" fmla="*/ 210472 w 2294"/>
              <a:gd name="T85" fmla="*/ 464363 h 1452"/>
              <a:gd name="T86" fmla="*/ 111872 w 2294"/>
              <a:gd name="T87" fmla="*/ 537584 h 1452"/>
              <a:gd name="T88" fmla="*/ 92532 w 2294"/>
              <a:gd name="T89" fmla="*/ 550862 h 14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1" name="Freeform 19"/>
          <p:cNvSpPr>
            <a:spLocks/>
          </p:cNvSpPr>
          <p:nvPr/>
        </p:nvSpPr>
        <p:spPr bwMode="auto">
          <a:xfrm>
            <a:off x="5870575" y="3886200"/>
            <a:ext cx="534988" cy="682625"/>
          </a:xfrm>
          <a:custGeom>
            <a:avLst/>
            <a:gdLst>
              <a:gd name="T0" fmla="*/ 245693 w 1411"/>
              <a:gd name="T1" fmla="*/ 679214 h 1801"/>
              <a:gd name="T2" fmla="*/ 239626 w 1411"/>
              <a:gd name="T3" fmla="*/ 674286 h 1801"/>
              <a:gd name="T4" fmla="*/ 241143 w 1411"/>
              <a:gd name="T5" fmla="*/ 621981 h 1801"/>
              <a:gd name="T6" fmla="*/ 230147 w 1411"/>
              <a:gd name="T7" fmla="*/ 611747 h 1801"/>
              <a:gd name="T8" fmla="*/ 174411 w 1411"/>
              <a:gd name="T9" fmla="*/ 641690 h 1801"/>
              <a:gd name="T10" fmla="*/ 162278 w 1411"/>
              <a:gd name="T11" fmla="*/ 647376 h 1801"/>
              <a:gd name="T12" fmla="*/ 145216 w 1411"/>
              <a:gd name="T13" fmla="*/ 627287 h 1801"/>
              <a:gd name="T14" fmla="*/ 138012 w 1411"/>
              <a:gd name="T15" fmla="*/ 614400 h 1801"/>
              <a:gd name="T16" fmla="*/ 114126 w 1411"/>
              <a:gd name="T17" fmla="*/ 552998 h 1801"/>
              <a:gd name="T18" fmla="*/ 104647 w 1411"/>
              <a:gd name="T19" fmla="*/ 545418 h 1801"/>
              <a:gd name="T20" fmla="*/ 125500 w 1411"/>
              <a:gd name="T21" fmla="*/ 513580 h 1801"/>
              <a:gd name="T22" fmla="*/ 67490 w 1411"/>
              <a:gd name="T23" fmla="*/ 462411 h 1801"/>
              <a:gd name="T24" fmla="*/ 65215 w 1411"/>
              <a:gd name="T25" fmla="*/ 446492 h 1801"/>
              <a:gd name="T26" fmla="*/ 59148 w 1411"/>
              <a:gd name="T27" fmla="*/ 442702 h 1801"/>
              <a:gd name="T28" fmla="*/ 97064 w 1411"/>
              <a:gd name="T29" fmla="*/ 406315 h 1801"/>
              <a:gd name="T30" fmla="*/ 115263 w 1411"/>
              <a:gd name="T31" fmla="*/ 383195 h 1801"/>
              <a:gd name="T32" fmla="*/ 89101 w 1411"/>
              <a:gd name="T33" fmla="*/ 296777 h 1801"/>
              <a:gd name="T34" fmla="*/ 62561 w 1411"/>
              <a:gd name="T35" fmla="*/ 296019 h 1801"/>
              <a:gd name="T36" fmla="*/ 52703 w 1411"/>
              <a:gd name="T37" fmla="*/ 307011 h 1801"/>
              <a:gd name="T38" fmla="*/ 44361 w 1411"/>
              <a:gd name="T39" fmla="*/ 308148 h 1801"/>
              <a:gd name="T40" fmla="*/ 21612 w 1411"/>
              <a:gd name="T41" fmla="*/ 250536 h 1801"/>
              <a:gd name="T42" fmla="*/ 0 w 1411"/>
              <a:gd name="T43" fmla="*/ 233859 h 1801"/>
              <a:gd name="T44" fmla="*/ 48532 w 1411"/>
              <a:gd name="T45" fmla="*/ 172836 h 1801"/>
              <a:gd name="T46" fmla="*/ 50428 w 1411"/>
              <a:gd name="T47" fmla="*/ 82249 h 1801"/>
              <a:gd name="T48" fmla="*/ 54219 w 1411"/>
              <a:gd name="T49" fmla="*/ 79974 h 1801"/>
              <a:gd name="T50" fmla="*/ 65973 w 1411"/>
              <a:gd name="T51" fmla="*/ 85281 h 1801"/>
              <a:gd name="T52" fmla="*/ 103509 w 1411"/>
              <a:gd name="T53" fmla="*/ 139481 h 1801"/>
              <a:gd name="T54" fmla="*/ 126259 w 1411"/>
              <a:gd name="T55" fmla="*/ 140239 h 1801"/>
              <a:gd name="T56" fmla="*/ 152041 w 1411"/>
              <a:gd name="T57" fmla="*/ 77321 h 1801"/>
              <a:gd name="T58" fmla="*/ 153558 w 1411"/>
              <a:gd name="T59" fmla="*/ 62539 h 1801"/>
              <a:gd name="T60" fmla="*/ 110334 w 1411"/>
              <a:gd name="T61" fmla="*/ 19330 h 1801"/>
              <a:gd name="T62" fmla="*/ 129671 w 1411"/>
              <a:gd name="T63" fmla="*/ 0 h 1801"/>
              <a:gd name="T64" fmla="*/ 135738 w 1411"/>
              <a:gd name="T65" fmla="*/ 0 h 1801"/>
              <a:gd name="T66" fmla="*/ 183890 w 1411"/>
              <a:gd name="T67" fmla="*/ 70878 h 1801"/>
              <a:gd name="T68" fmla="*/ 202848 w 1411"/>
              <a:gd name="T69" fmla="*/ 94756 h 1801"/>
              <a:gd name="T70" fmla="*/ 286641 w 1411"/>
              <a:gd name="T71" fmla="*/ 114466 h 1801"/>
              <a:gd name="T72" fmla="*/ 303324 w 1411"/>
              <a:gd name="T73" fmla="*/ 128490 h 1801"/>
              <a:gd name="T74" fmla="*/ 360956 w 1411"/>
              <a:gd name="T75" fmla="*/ 234238 h 1801"/>
              <a:gd name="T76" fmla="*/ 365506 w 1411"/>
              <a:gd name="T77" fmla="*/ 242955 h 1801"/>
              <a:gd name="T78" fmla="*/ 411763 w 1411"/>
              <a:gd name="T79" fmla="*/ 235375 h 1801"/>
              <a:gd name="T80" fmla="*/ 436028 w 1411"/>
              <a:gd name="T81" fmla="*/ 218698 h 1801"/>
              <a:gd name="T82" fmla="*/ 452711 w 1411"/>
              <a:gd name="T83" fmla="*/ 266455 h 1801"/>
              <a:gd name="T84" fmla="*/ 400767 w 1411"/>
              <a:gd name="T85" fmla="*/ 272519 h 1801"/>
              <a:gd name="T86" fmla="*/ 387117 w 1411"/>
              <a:gd name="T87" fmla="*/ 301704 h 1801"/>
              <a:gd name="T88" fmla="*/ 384463 w 1411"/>
              <a:gd name="T89" fmla="*/ 330510 h 1801"/>
              <a:gd name="T90" fmla="*/ 373468 w 1411"/>
              <a:gd name="T91" fmla="*/ 362348 h 1801"/>
              <a:gd name="T92" fmla="*/ 421621 w 1411"/>
              <a:gd name="T93" fmla="*/ 410864 h 1801"/>
              <a:gd name="T94" fmla="*/ 450436 w 1411"/>
              <a:gd name="T95" fmla="*/ 432468 h 1801"/>
              <a:gd name="T96" fmla="*/ 468636 w 1411"/>
              <a:gd name="T97" fmla="*/ 449145 h 1801"/>
              <a:gd name="T98" fmla="*/ 523234 w 1411"/>
              <a:gd name="T99" fmla="*/ 456726 h 1801"/>
              <a:gd name="T100" fmla="*/ 533851 w 1411"/>
              <a:gd name="T101" fmla="*/ 465822 h 1801"/>
              <a:gd name="T102" fmla="*/ 534988 w 1411"/>
              <a:gd name="T103" fmla="*/ 482879 h 1801"/>
              <a:gd name="T104" fmla="*/ 477736 w 1411"/>
              <a:gd name="T105" fmla="*/ 528741 h 1801"/>
              <a:gd name="T106" fmla="*/ 480010 w 1411"/>
              <a:gd name="T107" fmla="*/ 552240 h 1801"/>
              <a:gd name="T108" fmla="*/ 458399 w 1411"/>
              <a:gd name="T109" fmla="*/ 564369 h 1801"/>
              <a:gd name="T110" fmla="*/ 458019 w 1411"/>
              <a:gd name="T111" fmla="*/ 623876 h 1801"/>
              <a:gd name="T112" fmla="*/ 377639 w 1411"/>
              <a:gd name="T113" fmla="*/ 667843 h 1801"/>
              <a:gd name="T114" fmla="*/ 315836 w 1411"/>
              <a:gd name="T115" fmla="*/ 673528 h 1801"/>
              <a:gd name="T116" fmla="*/ 284746 w 1411"/>
              <a:gd name="T117" fmla="*/ 628045 h 1801"/>
              <a:gd name="T118" fmla="*/ 265029 w 1411"/>
              <a:gd name="T119" fmla="*/ 643964 h 1801"/>
              <a:gd name="T120" fmla="*/ 257826 w 1411"/>
              <a:gd name="T121" fmla="*/ 679593 h 1801"/>
              <a:gd name="T122" fmla="*/ 245693 w 1411"/>
              <a:gd name="T123" fmla="*/ 679214 h 18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2" name="Freeform 20"/>
          <p:cNvSpPr>
            <a:spLocks/>
          </p:cNvSpPr>
          <p:nvPr/>
        </p:nvSpPr>
        <p:spPr bwMode="auto">
          <a:xfrm>
            <a:off x="6005513" y="3797300"/>
            <a:ext cx="633412" cy="642938"/>
          </a:xfrm>
          <a:custGeom>
            <a:avLst/>
            <a:gdLst>
              <a:gd name="T0" fmla="*/ 400010 w 1669"/>
              <a:gd name="T1" fmla="*/ 642938 h 1690"/>
              <a:gd name="T2" fmla="*/ 361299 w 1669"/>
              <a:gd name="T3" fmla="*/ 633427 h 1690"/>
              <a:gd name="T4" fmla="*/ 361299 w 1669"/>
              <a:gd name="T5" fmla="*/ 618210 h 1690"/>
              <a:gd name="T6" fmla="*/ 402666 w 1669"/>
              <a:gd name="T7" fmla="*/ 591959 h 1690"/>
              <a:gd name="T8" fmla="*/ 413672 w 1669"/>
              <a:gd name="T9" fmla="*/ 577122 h 1690"/>
              <a:gd name="T10" fmla="*/ 348396 w 1669"/>
              <a:gd name="T11" fmla="*/ 528427 h 1690"/>
              <a:gd name="T12" fmla="*/ 319552 w 1669"/>
              <a:gd name="T13" fmla="*/ 500274 h 1690"/>
              <a:gd name="T14" fmla="*/ 276288 w 1669"/>
              <a:gd name="T15" fmla="*/ 467937 h 1690"/>
              <a:gd name="T16" fmla="*/ 249721 w 1669"/>
              <a:gd name="T17" fmla="*/ 435980 h 1690"/>
              <a:gd name="T18" fmla="*/ 264523 w 1669"/>
              <a:gd name="T19" fmla="*/ 396795 h 1690"/>
              <a:gd name="T20" fmla="*/ 273251 w 1669"/>
              <a:gd name="T21" fmla="*/ 373208 h 1690"/>
              <a:gd name="T22" fmla="*/ 330179 w 1669"/>
              <a:gd name="T23" fmla="*/ 362176 h 1690"/>
              <a:gd name="T24" fmla="*/ 307408 w 1669"/>
              <a:gd name="T25" fmla="*/ 294458 h 1690"/>
              <a:gd name="T26" fmla="*/ 269836 w 1669"/>
              <a:gd name="T27" fmla="*/ 298262 h 1690"/>
              <a:gd name="T28" fmla="*/ 266041 w 1669"/>
              <a:gd name="T29" fmla="*/ 318045 h 1690"/>
              <a:gd name="T30" fmla="*/ 240613 w 1669"/>
              <a:gd name="T31" fmla="*/ 321469 h 1690"/>
              <a:gd name="T32" fmla="*/ 221258 w 1669"/>
              <a:gd name="T33" fmla="*/ 302067 h 1690"/>
              <a:gd name="T34" fmla="*/ 170023 w 1669"/>
              <a:gd name="T35" fmla="*/ 197447 h 1690"/>
              <a:gd name="T36" fmla="*/ 117650 w 1669"/>
              <a:gd name="T37" fmla="*/ 183751 h 1690"/>
              <a:gd name="T38" fmla="*/ 74385 w 1669"/>
              <a:gd name="T39" fmla="*/ 168914 h 1690"/>
              <a:gd name="T40" fmla="*/ 64518 w 1669"/>
              <a:gd name="T41" fmla="*/ 157501 h 1690"/>
              <a:gd name="T42" fmla="*/ 7970 w 1669"/>
              <a:gd name="T43" fmla="*/ 76087 h 1690"/>
              <a:gd name="T44" fmla="*/ 28843 w 1669"/>
              <a:gd name="T45" fmla="*/ 42989 h 1690"/>
              <a:gd name="T46" fmla="*/ 42126 w 1669"/>
              <a:gd name="T47" fmla="*/ 57066 h 1690"/>
              <a:gd name="T48" fmla="*/ 42126 w 1669"/>
              <a:gd name="T49" fmla="*/ 60870 h 1690"/>
              <a:gd name="T50" fmla="*/ 77042 w 1669"/>
              <a:gd name="T51" fmla="*/ 101577 h 1690"/>
              <a:gd name="T52" fmla="*/ 136246 w 1669"/>
              <a:gd name="T53" fmla="*/ 114511 h 1690"/>
              <a:gd name="T54" fmla="*/ 193553 w 1669"/>
              <a:gd name="T55" fmla="*/ 89783 h 1690"/>
              <a:gd name="T56" fmla="*/ 212908 w 1669"/>
              <a:gd name="T57" fmla="*/ 91305 h 1690"/>
              <a:gd name="T58" fmla="*/ 238715 w 1669"/>
              <a:gd name="T59" fmla="*/ 59729 h 1690"/>
              <a:gd name="T60" fmla="*/ 280083 w 1669"/>
              <a:gd name="T61" fmla="*/ 761 h 1690"/>
              <a:gd name="T62" fmla="*/ 281221 w 1669"/>
              <a:gd name="T63" fmla="*/ 31957 h 1690"/>
              <a:gd name="T64" fmla="*/ 318414 w 1669"/>
              <a:gd name="T65" fmla="*/ 62772 h 1690"/>
              <a:gd name="T66" fmla="*/ 398492 w 1669"/>
              <a:gd name="T67" fmla="*/ 108424 h 1690"/>
              <a:gd name="T68" fmla="*/ 483503 w 1669"/>
              <a:gd name="T69" fmla="*/ 265164 h 1690"/>
              <a:gd name="T70" fmla="*/ 506274 w 1669"/>
              <a:gd name="T71" fmla="*/ 330599 h 1690"/>
              <a:gd name="T72" fmla="*/ 613677 w 1669"/>
              <a:gd name="T73" fmla="*/ 400600 h 1690"/>
              <a:gd name="T74" fmla="*/ 613677 w 1669"/>
              <a:gd name="T75" fmla="*/ 407828 h 1690"/>
              <a:gd name="T76" fmla="*/ 548021 w 1669"/>
              <a:gd name="T77" fmla="*/ 411252 h 1690"/>
              <a:gd name="T78" fmla="*/ 548021 w 1669"/>
              <a:gd name="T79" fmla="*/ 436361 h 1690"/>
              <a:gd name="T80" fmla="*/ 586732 w 1669"/>
              <a:gd name="T81" fmla="*/ 451959 h 1690"/>
              <a:gd name="T82" fmla="*/ 584075 w 1669"/>
              <a:gd name="T83" fmla="*/ 483155 h 1690"/>
              <a:gd name="T84" fmla="*/ 629996 w 1669"/>
              <a:gd name="T85" fmla="*/ 506742 h 1690"/>
              <a:gd name="T86" fmla="*/ 633412 w 1669"/>
              <a:gd name="T87" fmla="*/ 514350 h 1690"/>
              <a:gd name="T88" fmla="*/ 584834 w 1669"/>
              <a:gd name="T89" fmla="*/ 563046 h 1690"/>
              <a:gd name="T90" fmla="*/ 584834 w 1669"/>
              <a:gd name="T91" fmla="*/ 569133 h 1690"/>
              <a:gd name="T92" fmla="*/ 527527 w 1669"/>
              <a:gd name="T93" fmla="*/ 616307 h 1690"/>
              <a:gd name="T94" fmla="*/ 487298 w 1669"/>
              <a:gd name="T95" fmla="*/ 628862 h 1690"/>
              <a:gd name="T96" fmla="*/ 485021 w 1669"/>
              <a:gd name="T97" fmla="*/ 635329 h 1690"/>
              <a:gd name="T98" fmla="*/ 426955 w 1669"/>
              <a:gd name="T99" fmla="*/ 630003 h 1690"/>
              <a:gd name="T100" fmla="*/ 400010 w 1669"/>
              <a:gd name="T101" fmla="*/ 642938 h 16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3" name="Freeform 21"/>
          <p:cNvSpPr>
            <a:spLocks/>
          </p:cNvSpPr>
          <p:nvPr/>
        </p:nvSpPr>
        <p:spPr bwMode="auto">
          <a:xfrm>
            <a:off x="5364163" y="3675063"/>
            <a:ext cx="646112" cy="646112"/>
          </a:xfrm>
          <a:custGeom>
            <a:avLst/>
            <a:gdLst>
              <a:gd name="T0" fmla="*/ 550335 w 1700"/>
              <a:gd name="T1" fmla="*/ 646112 h 1701"/>
              <a:gd name="T2" fmla="*/ 499407 w 1700"/>
              <a:gd name="T3" fmla="*/ 637376 h 1701"/>
              <a:gd name="T4" fmla="*/ 459500 w 1700"/>
              <a:gd name="T5" fmla="*/ 615345 h 1701"/>
              <a:gd name="T6" fmla="*/ 383106 w 1700"/>
              <a:gd name="T7" fmla="*/ 595973 h 1701"/>
              <a:gd name="T8" fmla="*/ 362583 w 1700"/>
              <a:gd name="T9" fmla="*/ 562927 h 1701"/>
              <a:gd name="T10" fmla="*/ 323816 w 1700"/>
              <a:gd name="T11" fmla="*/ 537097 h 1701"/>
              <a:gd name="T12" fmla="*/ 184332 w 1700"/>
              <a:gd name="T13" fmla="*/ 529880 h 1701"/>
              <a:gd name="T14" fmla="*/ 95777 w 1700"/>
              <a:gd name="T15" fmla="*/ 481640 h 1701"/>
              <a:gd name="T16" fmla="*/ 68032 w 1700"/>
              <a:gd name="T17" fmla="*/ 450113 h 1701"/>
              <a:gd name="T18" fmla="*/ 20143 w 1700"/>
              <a:gd name="T19" fmla="*/ 338060 h 1701"/>
              <a:gd name="T20" fmla="*/ 1140 w 1700"/>
              <a:gd name="T21" fmla="*/ 281463 h 1701"/>
              <a:gd name="T22" fmla="*/ 380 w 1700"/>
              <a:gd name="T23" fmla="*/ 236642 h 1701"/>
              <a:gd name="T24" fmla="*/ 57390 w 1700"/>
              <a:gd name="T25" fmla="*/ 207014 h 1701"/>
              <a:gd name="T26" fmla="*/ 76773 w 1700"/>
              <a:gd name="T27" fmla="*/ 197518 h 1701"/>
              <a:gd name="T28" fmla="*/ 158487 w 1700"/>
              <a:gd name="T29" fmla="*/ 165991 h 1701"/>
              <a:gd name="T30" fmla="*/ 239822 w 1700"/>
              <a:gd name="T31" fmla="*/ 148139 h 1701"/>
              <a:gd name="T32" fmla="*/ 298732 w 1700"/>
              <a:gd name="T33" fmla="*/ 94961 h 1701"/>
              <a:gd name="T34" fmla="*/ 329517 w 1700"/>
              <a:gd name="T35" fmla="*/ 0 h 1701"/>
              <a:gd name="T36" fmla="*/ 389948 w 1700"/>
              <a:gd name="T37" fmla="*/ 15194 h 1701"/>
              <a:gd name="T38" fmla="*/ 480023 w 1700"/>
              <a:gd name="T39" fmla="*/ 17473 h 1701"/>
              <a:gd name="T40" fmla="*/ 494466 w 1700"/>
              <a:gd name="T41" fmla="*/ 40263 h 1701"/>
              <a:gd name="T42" fmla="*/ 507388 w 1700"/>
              <a:gd name="T43" fmla="*/ 100278 h 1701"/>
              <a:gd name="T44" fmla="*/ 470522 w 1700"/>
              <a:gd name="T45" fmla="*/ 142821 h 1701"/>
              <a:gd name="T46" fmla="*/ 457219 w 1700"/>
              <a:gd name="T47" fmla="*/ 147379 h 1701"/>
              <a:gd name="T48" fmla="*/ 457219 w 1700"/>
              <a:gd name="T49" fmla="*/ 156115 h 1701"/>
              <a:gd name="T50" fmla="*/ 498266 w 1700"/>
              <a:gd name="T51" fmla="*/ 188402 h 1701"/>
              <a:gd name="T52" fmla="*/ 500927 w 1700"/>
              <a:gd name="T53" fmla="*/ 194859 h 1701"/>
              <a:gd name="T54" fmla="*/ 589102 w 1700"/>
              <a:gd name="T55" fmla="*/ 226766 h 1701"/>
              <a:gd name="T56" fmla="*/ 614567 w 1700"/>
              <a:gd name="T57" fmla="*/ 248417 h 1701"/>
              <a:gd name="T58" fmla="*/ 646112 w 1700"/>
              <a:gd name="T59" fmla="*/ 274246 h 1701"/>
              <a:gd name="T60" fmla="*/ 644592 w 1700"/>
              <a:gd name="T61" fmla="*/ 285262 h 1701"/>
              <a:gd name="T62" fmla="*/ 627489 w 1700"/>
              <a:gd name="T63" fmla="*/ 339579 h 1701"/>
              <a:gd name="T64" fmla="*/ 608105 w 1700"/>
              <a:gd name="T65" fmla="*/ 334261 h 1701"/>
              <a:gd name="T66" fmla="*/ 545014 w 1700"/>
              <a:gd name="T67" fmla="*/ 280324 h 1701"/>
              <a:gd name="T68" fmla="*/ 547295 w 1700"/>
              <a:gd name="T69" fmla="*/ 362370 h 1701"/>
              <a:gd name="T70" fmla="*/ 493326 w 1700"/>
              <a:gd name="T71" fmla="*/ 423524 h 1701"/>
              <a:gd name="T72" fmla="*/ 493326 w 1700"/>
              <a:gd name="T73" fmla="*/ 449354 h 1701"/>
              <a:gd name="T74" fmla="*/ 517270 w 1700"/>
              <a:gd name="T75" fmla="*/ 468726 h 1701"/>
              <a:gd name="T76" fmla="*/ 529052 w 1700"/>
              <a:gd name="T77" fmla="*/ 512407 h 1701"/>
              <a:gd name="T78" fmla="*/ 559457 w 1700"/>
              <a:gd name="T79" fmla="*/ 533299 h 1701"/>
              <a:gd name="T80" fmla="*/ 591002 w 1700"/>
              <a:gd name="T81" fmla="*/ 521524 h 1701"/>
              <a:gd name="T82" fmla="*/ 605065 w 1700"/>
              <a:gd name="T83" fmla="*/ 600151 h 1701"/>
              <a:gd name="T84" fmla="*/ 565158 w 1700"/>
              <a:gd name="T85" fmla="*/ 622942 h 1701"/>
              <a:gd name="T86" fmla="*/ 550335 w 1700"/>
              <a:gd name="T87" fmla="*/ 646112 h 170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4" name="Freeform 22"/>
          <p:cNvSpPr>
            <a:spLocks/>
          </p:cNvSpPr>
          <p:nvPr/>
        </p:nvSpPr>
        <p:spPr bwMode="auto">
          <a:xfrm>
            <a:off x="4849813" y="3254375"/>
            <a:ext cx="569912" cy="1047750"/>
          </a:xfrm>
          <a:custGeom>
            <a:avLst/>
            <a:gdLst>
              <a:gd name="T0" fmla="*/ 398710 w 1498"/>
              <a:gd name="T1" fmla="*/ 1047371 h 2761"/>
              <a:gd name="T2" fmla="*/ 323762 w 1498"/>
              <a:gd name="T3" fmla="*/ 990828 h 2761"/>
              <a:gd name="T4" fmla="*/ 294467 w 1498"/>
              <a:gd name="T5" fmla="*/ 980202 h 2761"/>
              <a:gd name="T6" fmla="*/ 210769 w 1498"/>
              <a:gd name="T7" fmla="*/ 990448 h 2761"/>
              <a:gd name="T8" fmla="*/ 171963 w 1498"/>
              <a:gd name="T9" fmla="*/ 966920 h 2761"/>
              <a:gd name="T10" fmla="*/ 116037 w 1498"/>
              <a:gd name="T11" fmla="*/ 934664 h 2761"/>
              <a:gd name="T12" fmla="*/ 66198 w 1498"/>
              <a:gd name="T13" fmla="*/ 933526 h 2761"/>
              <a:gd name="T14" fmla="*/ 15218 w 1498"/>
              <a:gd name="T15" fmla="*/ 914552 h 2761"/>
              <a:gd name="T16" fmla="*/ 25110 w 1498"/>
              <a:gd name="T17" fmla="*/ 883814 h 2761"/>
              <a:gd name="T18" fmla="*/ 12174 w 1498"/>
              <a:gd name="T19" fmla="*/ 845107 h 2761"/>
              <a:gd name="T20" fmla="*/ 3804 w 1498"/>
              <a:gd name="T21" fmla="*/ 821199 h 2761"/>
              <a:gd name="T22" fmla="*/ 69242 w 1498"/>
              <a:gd name="T23" fmla="*/ 821579 h 2761"/>
              <a:gd name="T24" fmla="*/ 78372 w 1498"/>
              <a:gd name="T25" fmla="*/ 735057 h 2761"/>
              <a:gd name="T26" fmla="*/ 62774 w 1498"/>
              <a:gd name="T27" fmla="*/ 700903 h 2761"/>
              <a:gd name="T28" fmla="*/ 125168 w 1498"/>
              <a:gd name="T29" fmla="*/ 615520 h 2761"/>
              <a:gd name="T30" fmla="*/ 178811 w 1498"/>
              <a:gd name="T31" fmla="*/ 644361 h 2761"/>
              <a:gd name="T32" fmla="*/ 203160 w 1498"/>
              <a:gd name="T33" fmla="*/ 637530 h 2761"/>
              <a:gd name="T34" fmla="*/ 203160 w 1498"/>
              <a:gd name="T35" fmla="*/ 587818 h 2761"/>
              <a:gd name="T36" fmla="*/ 252998 w 1498"/>
              <a:gd name="T37" fmla="*/ 584023 h 2761"/>
              <a:gd name="T38" fmla="*/ 283434 w 1498"/>
              <a:gd name="T39" fmla="*/ 584782 h 2761"/>
              <a:gd name="T40" fmla="*/ 289141 w 1498"/>
              <a:gd name="T41" fmla="*/ 485358 h 2761"/>
              <a:gd name="T42" fmla="*/ 302457 w 1498"/>
              <a:gd name="T43" fmla="*/ 448548 h 2761"/>
              <a:gd name="T44" fmla="*/ 302837 w 1498"/>
              <a:gd name="T45" fmla="*/ 425020 h 2761"/>
              <a:gd name="T46" fmla="*/ 281912 w 1498"/>
              <a:gd name="T47" fmla="*/ 421984 h 2761"/>
              <a:gd name="T48" fmla="*/ 224084 w 1498"/>
              <a:gd name="T49" fmla="*/ 379482 h 2761"/>
              <a:gd name="T50" fmla="*/ 151038 w 1498"/>
              <a:gd name="T51" fmla="*/ 351400 h 2761"/>
              <a:gd name="T52" fmla="*/ 162452 w 1498"/>
              <a:gd name="T53" fmla="*/ 321801 h 2761"/>
              <a:gd name="T54" fmla="*/ 156364 w 1498"/>
              <a:gd name="T55" fmla="*/ 279678 h 2761"/>
              <a:gd name="T56" fmla="*/ 178430 w 1498"/>
              <a:gd name="T57" fmla="*/ 252735 h 2761"/>
              <a:gd name="T58" fmla="*/ 218758 w 1498"/>
              <a:gd name="T59" fmla="*/ 259945 h 2761"/>
              <a:gd name="T60" fmla="*/ 310827 w 1498"/>
              <a:gd name="T61" fmla="*/ 266017 h 2761"/>
              <a:gd name="T62" fmla="*/ 328708 w 1498"/>
              <a:gd name="T63" fmla="*/ 164695 h 2761"/>
              <a:gd name="T64" fmla="*/ 358002 w 1498"/>
              <a:gd name="T65" fmla="*/ 119537 h 2761"/>
              <a:gd name="T66" fmla="*/ 394906 w 1498"/>
              <a:gd name="T67" fmla="*/ 67927 h 2761"/>
              <a:gd name="T68" fmla="*/ 428766 w 1498"/>
              <a:gd name="T69" fmla="*/ 42881 h 2761"/>
              <a:gd name="T70" fmla="*/ 450832 w 1498"/>
              <a:gd name="T71" fmla="*/ 11005 h 2761"/>
              <a:gd name="T72" fmla="*/ 475180 w 1498"/>
              <a:gd name="T73" fmla="*/ 30359 h 2761"/>
              <a:gd name="T74" fmla="*/ 482409 w 1498"/>
              <a:gd name="T75" fmla="*/ 30359 h 2761"/>
              <a:gd name="T76" fmla="*/ 505616 w 1498"/>
              <a:gd name="T77" fmla="*/ 0 h 2761"/>
              <a:gd name="T78" fmla="*/ 544422 w 1498"/>
              <a:gd name="T79" fmla="*/ 33394 h 2761"/>
              <a:gd name="T80" fmla="*/ 529584 w 1498"/>
              <a:gd name="T81" fmla="*/ 60338 h 2761"/>
              <a:gd name="T82" fmla="*/ 497627 w 1498"/>
              <a:gd name="T83" fmla="*/ 149136 h 2761"/>
              <a:gd name="T84" fmla="*/ 504094 w 1498"/>
              <a:gd name="T85" fmla="*/ 268294 h 2761"/>
              <a:gd name="T86" fmla="*/ 467191 w 1498"/>
              <a:gd name="T87" fmla="*/ 353298 h 2761"/>
              <a:gd name="T88" fmla="*/ 466810 w 1498"/>
              <a:gd name="T89" fmla="*/ 451204 h 2761"/>
              <a:gd name="T90" fmla="*/ 489257 w 1498"/>
              <a:gd name="T91" fmla="*/ 535070 h 2761"/>
              <a:gd name="T92" fmla="*/ 483931 w 1498"/>
              <a:gd name="T93" fmla="*/ 634494 h 2761"/>
              <a:gd name="T94" fmla="*/ 506758 w 1498"/>
              <a:gd name="T95" fmla="*/ 669786 h 2761"/>
              <a:gd name="T96" fmla="*/ 504094 w 1498"/>
              <a:gd name="T97" fmla="*/ 709631 h 2761"/>
              <a:gd name="T98" fmla="*/ 531487 w 1498"/>
              <a:gd name="T99" fmla="*/ 779836 h 2761"/>
              <a:gd name="T100" fmla="*/ 569912 w 1498"/>
              <a:gd name="T101" fmla="*/ 866358 h 2761"/>
              <a:gd name="T102" fmla="*/ 537193 w 1498"/>
              <a:gd name="T103" fmla="*/ 859527 h 2761"/>
              <a:gd name="T104" fmla="*/ 414309 w 1498"/>
              <a:gd name="T105" fmla="*/ 862563 h 2761"/>
              <a:gd name="T106" fmla="*/ 413167 w 1498"/>
              <a:gd name="T107" fmla="*/ 876224 h 2761"/>
              <a:gd name="T108" fmla="*/ 457680 w 1498"/>
              <a:gd name="T109" fmla="*/ 916070 h 2761"/>
              <a:gd name="T110" fmla="*/ 462625 w 1498"/>
              <a:gd name="T111" fmla="*/ 934664 h 2761"/>
              <a:gd name="T112" fmla="*/ 406319 w 1498"/>
              <a:gd name="T113" fmla="*/ 975648 h 2761"/>
              <a:gd name="T114" fmla="*/ 407080 w 1498"/>
              <a:gd name="T115" fmla="*/ 1047750 h 2761"/>
              <a:gd name="T116" fmla="*/ 398710 w 1498"/>
              <a:gd name="T117" fmla="*/ 1047371 h 27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5" name="Freeform 23"/>
          <p:cNvSpPr>
            <a:spLocks/>
          </p:cNvSpPr>
          <p:nvPr/>
        </p:nvSpPr>
        <p:spPr bwMode="auto">
          <a:xfrm>
            <a:off x="3109913" y="3189288"/>
            <a:ext cx="1436687" cy="1071562"/>
          </a:xfrm>
          <a:custGeom>
            <a:avLst/>
            <a:gdLst>
              <a:gd name="T0" fmla="*/ 598872 w 3788"/>
              <a:gd name="T1" fmla="*/ 1039677 h 2823"/>
              <a:gd name="T2" fmla="*/ 491917 w 3788"/>
              <a:gd name="T3" fmla="*/ 904166 h 2823"/>
              <a:gd name="T4" fmla="*/ 282559 w 3788"/>
              <a:gd name="T5" fmla="*/ 855200 h 2823"/>
              <a:gd name="T6" fmla="*/ 168018 w 3788"/>
              <a:gd name="T7" fmla="*/ 787634 h 2823"/>
              <a:gd name="T8" fmla="*/ 77372 w 3788"/>
              <a:gd name="T9" fmla="*/ 750815 h 2823"/>
              <a:gd name="T10" fmla="*/ 0 w 3788"/>
              <a:gd name="T11" fmla="*/ 479033 h 2823"/>
              <a:gd name="T12" fmla="*/ 11378 w 3788"/>
              <a:gd name="T13" fmla="*/ 378444 h 2823"/>
              <a:gd name="T14" fmla="*/ 48926 w 3788"/>
              <a:gd name="T15" fmla="*/ 381860 h 2823"/>
              <a:gd name="T16" fmla="*/ 124022 w 3788"/>
              <a:gd name="T17" fmla="*/ 397423 h 2823"/>
              <a:gd name="T18" fmla="*/ 182430 w 3788"/>
              <a:gd name="T19" fmla="*/ 381860 h 2823"/>
              <a:gd name="T20" fmla="*/ 161191 w 3788"/>
              <a:gd name="T21" fmla="*/ 293038 h 2823"/>
              <a:gd name="T22" fmla="*/ 207462 w 3788"/>
              <a:gd name="T23" fmla="*/ 261912 h 2823"/>
              <a:gd name="T24" fmla="*/ 141469 w 3788"/>
              <a:gd name="T25" fmla="*/ 141964 h 2823"/>
              <a:gd name="T26" fmla="*/ 122505 w 3788"/>
              <a:gd name="T27" fmla="*/ 70602 h 2823"/>
              <a:gd name="T28" fmla="*/ 292420 w 3788"/>
              <a:gd name="T29" fmla="*/ 44032 h 2823"/>
              <a:gd name="T30" fmla="*/ 463093 w 3788"/>
              <a:gd name="T31" fmla="*/ 13285 h 2823"/>
              <a:gd name="T32" fmla="*/ 697863 w 3788"/>
              <a:gd name="T33" fmla="*/ 93757 h 2823"/>
              <a:gd name="T34" fmla="*/ 779786 w 3788"/>
              <a:gd name="T35" fmla="*/ 155629 h 2823"/>
              <a:gd name="T36" fmla="*/ 830988 w 3788"/>
              <a:gd name="T37" fmla="*/ 140825 h 2823"/>
              <a:gd name="T38" fmla="*/ 879914 w 3788"/>
              <a:gd name="T39" fmla="*/ 74778 h 2823"/>
              <a:gd name="T40" fmla="*/ 989903 w 3788"/>
              <a:gd name="T41" fmla="*/ 115014 h 2823"/>
              <a:gd name="T42" fmla="*/ 1072964 w 3788"/>
              <a:gd name="T43" fmla="*/ 169294 h 2823"/>
              <a:gd name="T44" fmla="*/ 1085101 w 3788"/>
              <a:gd name="T45" fmla="*/ 183338 h 2823"/>
              <a:gd name="T46" fmla="*/ 1190159 w 3788"/>
              <a:gd name="T47" fmla="*/ 237998 h 2823"/>
              <a:gd name="T48" fmla="*/ 1286874 w 3788"/>
              <a:gd name="T49" fmla="*/ 305185 h 2823"/>
              <a:gd name="T50" fmla="*/ 1376003 w 3788"/>
              <a:gd name="T51" fmla="*/ 399321 h 2823"/>
              <a:gd name="T52" fmla="*/ 1406724 w 3788"/>
              <a:gd name="T53" fmla="*/ 514335 h 2823"/>
              <a:gd name="T54" fmla="*/ 1330870 w 3788"/>
              <a:gd name="T55" fmla="*/ 664270 h 2823"/>
              <a:gd name="T56" fmla="*/ 1289150 w 3788"/>
              <a:gd name="T57" fmla="*/ 713995 h 2823"/>
              <a:gd name="T58" fmla="*/ 1290288 w 3788"/>
              <a:gd name="T59" fmla="*/ 765239 h 2823"/>
              <a:gd name="T60" fmla="*/ 1184850 w 3788"/>
              <a:gd name="T61" fmla="*/ 738668 h 2823"/>
              <a:gd name="T62" fmla="*/ 1223915 w 3788"/>
              <a:gd name="T63" fmla="*/ 885187 h 2823"/>
              <a:gd name="T64" fmla="*/ 1201538 w 3788"/>
              <a:gd name="T65" fmla="*/ 967936 h 2823"/>
              <a:gd name="T66" fmla="*/ 1152991 w 3788"/>
              <a:gd name="T67" fmla="*/ 988054 h 2823"/>
              <a:gd name="T68" fmla="*/ 1113167 w 3788"/>
              <a:gd name="T69" fmla="*/ 969454 h 2823"/>
              <a:gd name="T70" fmla="*/ 1077136 w 3788"/>
              <a:gd name="T71" fmla="*/ 948577 h 2823"/>
              <a:gd name="T72" fmla="*/ 1043001 w 3788"/>
              <a:gd name="T73" fmla="*/ 947818 h 2823"/>
              <a:gd name="T74" fmla="*/ 961078 w 3788"/>
              <a:gd name="T75" fmla="*/ 881011 h 2823"/>
              <a:gd name="T76" fmla="*/ 915566 w 3788"/>
              <a:gd name="T77" fmla="*/ 791810 h 2823"/>
              <a:gd name="T78" fmla="*/ 802542 w 3788"/>
              <a:gd name="T79" fmla="*/ 832425 h 2823"/>
              <a:gd name="T80" fmla="*/ 830229 w 3788"/>
              <a:gd name="T81" fmla="*/ 893917 h 2823"/>
              <a:gd name="T82" fmla="*/ 761581 w 3788"/>
              <a:gd name="T83" fmla="*/ 1029049 h 2823"/>
              <a:gd name="T84" fmla="*/ 715309 w 3788"/>
              <a:gd name="T85" fmla="*/ 1070044 h 2823"/>
              <a:gd name="T86" fmla="*/ 651212 w 3788"/>
              <a:gd name="T87" fmla="*/ 1048407 h 28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6" name="Freeform 24"/>
          <p:cNvSpPr>
            <a:spLocks/>
          </p:cNvSpPr>
          <p:nvPr/>
        </p:nvSpPr>
        <p:spPr bwMode="auto">
          <a:xfrm>
            <a:off x="5329238" y="3098800"/>
            <a:ext cx="395287" cy="801688"/>
          </a:xfrm>
          <a:custGeom>
            <a:avLst/>
            <a:gdLst>
              <a:gd name="T0" fmla="*/ 37556 w 1042"/>
              <a:gd name="T1" fmla="*/ 801688 h 2109"/>
              <a:gd name="T2" fmla="*/ 11381 w 1042"/>
              <a:gd name="T3" fmla="*/ 730984 h 2109"/>
              <a:gd name="T4" fmla="*/ 22382 w 1042"/>
              <a:gd name="T5" fmla="*/ 696773 h 2109"/>
              <a:gd name="T6" fmla="*/ 20106 w 1042"/>
              <a:gd name="T7" fmla="*/ 654199 h 2109"/>
              <a:gd name="T8" fmla="*/ 0 w 1042"/>
              <a:gd name="T9" fmla="*/ 601361 h 2109"/>
              <a:gd name="T10" fmla="*/ 379 w 1042"/>
              <a:gd name="T11" fmla="*/ 513172 h 2109"/>
              <a:gd name="T12" fmla="*/ 36039 w 1042"/>
              <a:gd name="T13" fmla="*/ 449310 h 2109"/>
              <a:gd name="T14" fmla="*/ 37177 w 1042"/>
              <a:gd name="T15" fmla="*/ 416999 h 2109"/>
              <a:gd name="T16" fmla="*/ 52730 w 1042"/>
              <a:gd name="T17" fmla="*/ 286616 h 2109"/>
              <a:gd name="T18" fmla="*/ 62593 w 1042"/>
              <a:gd name="T19" fmla="*/ 219713 h 2109"/>
              <a:gd name="T20" fmla="*/ 76250 w 1042"/>
              <a:gd name="T21" fmla="*/ 193865 h 2109"/>
              <a:gd name="T22" fmla="*/ 129739 w 1042"/>
              <a:gd name="T23" fmla="*/ 125442 h 2109"/>
              <a:gd name="T24" fmla="*/ 178676 w 1042"/>
              <a:gd name="T25" fmla="*/ 64622 h 2109"/>
              <a:gd name="T26" fmla="*/ 200678 w 1042"/>
              <a:gd name="T27" fmla="*/ 43715 h 2109"/>
              <a:gd name="T28" fmla="*/ 279584 w 1042"/>
              <a:gd name="T29" fmla="*/ 37252 h 2109"/>
              <a:gd name="T30" fmla="*/ 329279 w 1042"/>
              <a:gd name="T31" fmla="*/ 12164 h 2109"/>
              <a:gd name="T32" fmla="*/ 338005 w 1042"/>
              <a:gd name="T33" fmla="*/ 0 h 2109"/>
              <a:gd name="T34" fmla="*/ 359628 w 1042"/>
              <a:gd name="T35" fmla="*/ 15585 h 2109"/>
              <a:gd name="T36" fmla="*/ 323968 w 1042"/>
              <a:gd name="T37" fmla="*/ 71844 h 2109"/>
              <a:gd name="T38" fmla="*/ 395287 w 1042"/>
              <a:gd name="T39" fmla="*/ 147109 h 2109"/>
              <a:gd name="T40" fmla="*/ 394908 w 1042"/>
              <a:gd name="T41" fmla="*/ 169537 h 2109"/>
              <a:gd name="T42" fmla="*/ 336487 w 1042"/>
              <a:gd name="T43" fmla="*/ 218953 h 2109"/>
              <a:gd name="T44" fmla="*/ 317899 w 1042"/>
              <a:gd name="T45" fmla="*/ 303341 h 2109"/>
              <a:gd name="T46" fmla="*/ 348247 w 1042"/>
              <a:gd name="T47" fmla="*/ 328810 h 2109"/>
              <a:gd name="T48" fmla="*/ 378975 w 1042"/>
              <a:gd name="T49" fmla="*/ 409397 h 2109"/>
              <a:gd name="T50" fmla="*/ 366835 w 1042"/>
              <a:gd name="T51" fmla="*/ 456533 h 2109"/>
              <a:gd name="T52" fmla="*/ 319037 w 1042"/>
              <a:gd name="T53" fmla="*/ 516213 h 2109"/>
              <a:gd name="T54" fmla="*/ 317899 w 1042"/>
              <a:gd name="T55" fmla="*/ 531038 h 2109"/>
              <a:gd name="T56" fmla="*/ 345592 w 1042"/>
              <a:gd name="T57" fmla="*/ 561448 h 2109"/>
              <a:gd name="T58" fmla="*/ 342557 w 1042"/>
              <a:gd name="T59" fmla="*/ 643555 h 2109"/>
              <a:gd name="T60" fmla="*/ 271997 w 1042"/>
              <a:gd name="T61" fmla="*/ 711598 h 2109"/>
              <a:gd name="T62" fmla="*/ 188160 w 1042"/>
              <a:gd name="T63" fmla="*/ 730604 h 2109"/>
              <a:gd name="T64" fmla="*/ 106599 w 1042"/>
              <a:gd name="T65" fmla="*/ 762155 h 2109"/>
              <a:gd name="T66" fmla="*/ 75112 w 1042"/>
              <a:gd name="T67" fmla="*/ 780021 h 2109"/>
              <a:gd name="T68" fmla="*/ 37556 w 1042"/>
              <a:gd name="T69" fmla="*/ 801688 h 21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7" name="Freeform 25"/>
          <p:cNvSpPr>
            <a:spLocks/>
          </p:cNvSpPr>
          <p:nvPr/>
        </p:nvSpPr>
        <p:spPr bwMode="auto">
          <a:xfrm>
            <a:off x="5842000" y="3397250"/>
            <a:ext cx="739775" cy="503238"/>
          </a:xfrm>
          <a:custGeom>
            <a:avLst/>
            <a:gdLst>
              <a:gd name="T0" fmla="*/ 80723 w 1952"/>
              <a:gd name="T1" fmla="*/ 501720 h 1326"/>
              <a:gd name="T2" fmla="*/ 49647 w 1952"/>
              <a:gd name="T3" fmla="*/ 478569 h 1326"/>
              <a:gd name="T4" fmla="*/ 0 w 1952"/>
              <a:gd name="T5" fmla="*/ 433787 h 1326"/>
              <a:gd name="T6" fmla="*/ 11369 w 1952"/>
              <a:gd name="T7" fmla="*/ 409498 h 1326"/>
              <a:gd name="T8" fmla="*/ 45478 w 1952"/>
              <a:gd name="T9" fmla="*/ 375341 h 1326"/>
              <a:gd name="T10" fmla="*/ 45478 w 1952"/>
              <a:gd name="T11" fmla="*/ 335872 h 1326"/>
              <a:gd name="T12" fmla="*/ 15917 w 1952"/>
              <a:gd name="T13" fmla="*/ 239095 h 1326"/>
              <a:gd name="T14" fmla="*/ 24634 w 1952"/>
              <a:gd name="T15" fmla="*/ 198487 h 1326"/>
              <a:gd name="T16" fmla="*/ 80723 w 1952"/>
              <a:gd name="T17" fmla="*/ 135108 h 1326"/>
              <a:gd name="T18" fmla="*/ 175469 w 1952"/>
              <a:gd name="T19" fmla="*/ 59204 h 1326"/>
              <a:gd name="T20" fmla="*/ 235349 w 1952"/>
              <a:gd name="T21" fmla="*/ 0 h 1326"/>
              <a:gd name="T22" fmla="*/ 245960 w 1952"/>
              <a:gd name="T23" fmla="*/ 43644 h 1326"/>
              <a:gd name="T24" fmla="*/ 274763 w 1952"/>
              <a:gd name="T25" fmla="*/ 44403 h 1326"/>
              <a:gd name="T26" fmla="*/ 289543 w 1952"/>
              <a:gd name="T27" fmla="*/ 20114 h 1326"/>
              <a:gd name="T28" fmla="*/ 341843 w 1952"/>
              <a:gd name="T29" fmla="*/ 15181 h 1326"/>
              <a:gd name="T30" fmla="*/ 358518 w 1952"/>
              <a:gd name="T31" fmla="*/ 44024 h 1326"/>
              <a:gd name="T32" fmla="*/ 357002 w 1952"/>
              <a:gd name="T33" fmla="*/ 96397 h 1326"/>
              <a:gd name="T34" fmla="*/ 444926 w 1952"/>
              <a:gd name="T35" fmla="*/ 134349 h 1326"/>
              <a:gd name="T36" fmla="*/ 491541 w 1952"/>
              <a:gd name="T37" fmla="*/ 61102 h 1326"/>
              <a:gd name="T38" fmla="*/ 510869 w 1952"/>
              <a:gd name="T39" fmla="*/ 40608 h 1326"/>
              <a:gd name="T40" fmla="*/ 570370 w 1952"/>
              <a:gd name="T41" fmla="*/ 26946 h 1326"/>
              <a:gd name="T42" fmla="*/ 620016 w 1952"/>
              <a:gd name="T43" fmla="*/ 49337 h 1326"/>
              <a:gd name="T44" fmla="*/ 731437 w 1952"/>
              <a:gd name="T45" fmla="*/ 49717 h 1326"/>
              <a:gd name="T46" fmla="*/ 739775 w 1952"/>
              <a:gd name="T47" fmla="*/ 55030 h 1326"/>
              <a:gd name="T48" fmla="*/ 734848 w 1952"/>
              <a:gd name="T49" fmla="*/ 64897 h 1326"/>
              <a:gd name="T50" fmla="*/ 731058 w 1952"/>
              <a:gd name="T51" fmla="*/ 102090 h 1326"/>
              <a:gd name="T52" fmla="*/ 691265 w 1952"/>
              <a:gd name="T53" fmla="*/ 104746 h 1326"/>
              <a:gd name="T54" fmla="*/ 579086 w 1952"/>
              <a:gd name="T55" fmla="*/ 197728 h 1326"/>
              <a:gd name="T56" fmla="*/ 553694 w 1952"/>
              <a:gd name="T57" fmla="*/ 207975 h 1326"/>
              <a:gd name="T58" fmla="*/ 516175 w 1952"/>
              <a:gd name="T59" fmla="*/ 228089 h 1326"/>
              <a:gd name="T60" fmla="*/ 509732 w 1952"/>
              <a:gd name="T61" fmla="*/ 235679 h 1326"/>
              <a:gd name="T62" fmla="*/ 505942 w 1952"/>
              <a:gd name="T63" fmla="*/ 276667 h 1326"/>
              <a:gd name="T64" fmla="*/ 463496 w 1952"/>
              <a:gd name="T65" fmla="*/ 331317 h 1326"/>
              <a:gd name="T66" fmla="*/ 450990 w 1952"/>
              <a:gd name="T67" fmla="*/ 387106 h 1326"/>
              <a:gd name="T68" fmla="*/ 393763 w 1952"/>
              <a:gd name="T69" fmla="*/ 420124 h 1326"/>
              <a:gd name="T70" fmla="*/ 363066 w 1952"/>
              <a:gd name="T71" fmla="*/ 480467 h 1326"/>
              <a:gd name="T72" fmla="*/ 361929 w 1952"/>
              <a:gd name="T73" fmla="*/ 475533 h 1326"/>
              <a:gd name="T74" fmla="*/ 349801 w 1952"/>
              <a:gd name="T75" fmla="*/ 465286 h 1326"/>
              <a:gd name="T76" fmla="*/ 330473 w 1952"/>
              <a:gd name="T77" fmla="*/ 463389 h 1326"/>
              <a:gd name="T78" fmla="*/ 302429 w 1952"/>
              <a:gd name="T79" fmla="*/ 497545 h 1326"/>
              <a:gd name="T80" fmla="*/ 246718 w 1952"/>
              <a:gd name="T81" fmla="*/ 491093 h 1326"/>
              <a:gd name="T82" fmla="*/ 241033 w 1952"/>
              <a:gd name="T83" fmla="*/ 475913 h 1326"/>
              <a:gd name="T84" fmla="*/ 194039 w 1952"/>
              <a:gd name="T85" fmla="*/ 427714 h 1326"/>
              <a:gd name="T86" fmla="*/ 164858 w 1952"/>
              <a:gd name="T87" fmla="*/ 425817 h 1326"/>
              <a:gd name="T88" fmla="*/ 157278 w 1952"/>
              <a:gd name="T89" fmla="*/ 475154 h 1326"/>
              <a:gd name="T90" fmla="*/ 125822 w 1952"/>
              <a:gd name="T91" fmla="*/ 490714 h 1326"/>
              <a:gd name="T92" fmla="*/ 80723 w 1952"/>
              <a:gd name="T93" fmla="*/ 501720 h 13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chemeClr val="bg2"/>
          </a:solidFill>
          <a:ln w="8" cap="flat" cmpd="sng">
            <a:solidFill>
              <a:srgbClr val="FFFFFF"/>
            </a:solidFill>
            <a:round/>
            <a:headEnd/>
            <a:tailEnd/>
          </a:ln>
        </p:spPr>
        <p:txBody>
          <a:bodyPr/>
          <a:lstStyle/>
          <a:p>
            <a:endParaRPr lang="zh-CN" altLang="en-US"/>
          </a:p>
        </p:txBody>
      </p:sp>
      <p:sp>
        <p:nvSpPr>
          <p:cNvPr id="13338" name="Freeform 26"/>
          <p:cNvSpPr>
            <a:spLocks/>
          </p:cNvSpPr>
          <p:nvPr/>
        </p:nvSpPr>
        <p:spPr bwMode="auto">
          <a:xfrm>
            <a:off x="4697413" y="3279775"/>
            <a:ext cx="317500" cy="531813"/>
          </a:xfrm>
          <a:custGeom>
            <a:avLst/>
            <a:gdLst>
              <a:gd name="T0" fmla="*/ 120574 w 840"/>
              <a:gd name="T1" fmla="*/ 479771 h 1400"/>
              <a:gd name="T2" fmla="*/ 111125 w 840"/>
              <a:gd name="T3" fmla="*/ 439885 h 1400"/>
              <a:gd name="T4" fmla="*/ 97140 w 840"/>
              <a:gd name="T5" fmla="*/ 338841 h 1400"/>
              <a:gd name="T6" fmla="*/ 29860 w 840"/>
              <a:gd name="T7" fmla="*/ 258689 h 1400"/>
              <a:gd name="T8" fmla="*/ 0 w 840"/>
              <a:gd name="T9" fmla="*/ 241595 h 1400"/>
              <a:gd name="T10" fmla="*/ 77485 w 840"/>
              <a:gd name="T11" fmla="*/ 219943 h 1400"/>
              <a:gd name="T12" fmla="*/ 128134 w 840"/>
              <a:gd name="T13" fmla="*/ 197531 h 1400"/>
              <a:gd name="T14" fmla="*/ 148923 w 840"/>
              <a:gd name="T15" fmla="*/ 172079 h 1400"/>
              <a:gd name="T16" fmla="*/ 146655 w 840"/>
              <a:gd name="T17" fmla="*/ 124596 h 1400"/>
              <a:gd name="T18" fmla="*/ 182185 w 840"/>
              <a:gd name="T19" fmla="*/ 59639 h 1400"/>
              <a:gd name="T20" fmla="*/ 188232 w 840"/>
              <a:gd name="T21" fmla="*/ 23932 h 1400"/>
              <a:gd name="T22" fmla="*/ 254756 w 840"/>
              <a:gd name="T23" fmla="*/ 19373 h 1400"/>
              <a:gd name="T24" fmla="*/ 260804 w 840"/>
              <a:gd name="T25" fmla="*/ 39506 h 1400"/>
              <a:gd name="T26" fmla="*/ 243417 w 840"/>
              <a:gd name="T27" fmla="*/ 81291 h 1400"/>
              <a:gd name="T28" fmla="*/ 223762 w 840"/>
              <a:gd name="T29" fmla="*/ 167901 h 1400"/>
              <a:gd name="T30" fmla="*/ 267229 w 840"/>
              <a:gd name="T31" fmla="*/ 175118 h 1400"/>
              <a:gd name="T32" fmla="*/ 317500 w 840"/>
              <a:gd name="T33" fmla="*/ 215004 h 1400"/>
              <a:gd name="T34" fmla="*/ 295577 w 840"/>
              <a:gd name="T35" fmla="*/ 246533 h 1400"/>
              <a:gd name="T36" fmla="*/ 263071 w 840"/>
              <a:gd name="T37" fmla="*/ 280721 h 1400"/>
              <a:gd name="T38" fmla="*/ 227542 w 840"/>
              <a:gd name="T39" fmla="*/ 330864 h 1400"/>
              <a:gd name="T40" fmla="*/ 204107 w 840"/>
              <a:gd name="T41" fmla="*/ 403798 h 1400"/>
              <a:gd name="T42" fmla="*/ 221116 w 840"/>
              <a:gd name="T43" fmla="*/ 420132 h 1400"/>
              <a:gd name="T44" fmla="*/ 254756 w 840"/>
              <a:gd name="T45" fmla="*/ 463437 h 1400"/>
              <a:gd name="T46" fmla="*/ 247196 w 840"/>
              <a:gd name="T47" fmla="*/ 479391 h 1400"/>
              <a:gd name="T48" fmla="*/ 209777 w 840"/>
              <a:gd name="T49" fmla="*/ 491927 h 1400"/>
              <a:gd name="T50" fmla="*/ 120574 w 840"/>
              <a:gd name="T51" fmla="*/ 479771 h 14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9" name="Freeform 27"/>
          <p:cNvSpPr>
            <a:spLocks/>
          </p:cNvSpPr>
          <p:nvPr/>
        </p:nvSpPr>
        <p:spPr bwMode="auto">
          <a:xfrm>
            <a:off x="5646738" y="2774950"/>
            <a:ext cx="617537" cy="923925"/>
          </a:xfrm>
          <a:custGeom>
            <a:avLst/>
            <a:gdLst>
              <a:gd name="T0" fmla="*/ 202552 w 1625"/>
              <a:gd name="T1" fmla="*/ 906084 h 2434"/>
              <a:gd name="T2" fmla="*/ 45983 w 1625"/>
              <a:gd name="T3" fmla="*/ 885966 h 2434"/>
              <a:gd name="T4" fmla="*/ 56243 w 1625"/>
              <a:gd name="T5" fmla="*/ 796762 h 2434"/>
              <a:gd name="T6" fmla="*/ 3800 w 1625"/>
              <a:gd name="T7" fmla="*/ 611521 h 2434"/>
              <a:gd name="T8" fmla="*/ 88165 w 1625"/>
              <a:gd name="T9" fmla="*/ 499162 h 2434"/>
              <a:gd name="T10" fmla="*/ 29262 w 1625"/>
              <a:gd name="T11" fmla="*/ 390599 h 2434"/>
              <a:gd name="T12" fmla="*/ 19761 w 1625"/>
              <a:gd name="T13" fmla="*/ 384146 h 2434"/>
              <a:gd name="T14" fmla="*/ 53963 w 1625"/>
              <a:gd name="T15" fmla="*/ 337836 h 2434"/>
              <a:gd name="T16" fmla="*/ 26222 w 1625"/>
              <a:gd name="T17" fmla="*/ 288869 h 2434"/>
              <a:gd name="T18" fmla="*/ 380 w 1625"/>
              <a:gd name="T19" fmla="*/ 203461 h 2434"/>
              <a:gd name="T20" fmla="*/ 39142 w 1625"/>
              <a:gd name="T21" fmla="*/ 174612 h 2434"/>
              <a:gd name="T22" fmla="*/ 66504 w 1625"/>
              <a:gd name="T23" fmla="*/ 103249 h 2434"/>
              <a:gd name="T24" fmla="*/ 113247 w 1625"/>
              <a:gd name="T25" fmla="*/ 204979 h 2434"/>
              <a:gd name="T26" fmla="*/ 142129 w 1625"/>
              <a:gd name="T27" fmla="*/ 195869 h 2434"/>
              <a:gd name="T28" fmla="*/ 290717 w 1625"/>
              <a:gd name="T29" fmla="*/ 125265 h 2434"/>
              <a:gd name="T30" fmla="*/ 334040 w 1625"/>
              <a:gd name="T31" fmla="*/ 28090 h 2434"/>
              <a:gd name="T32" fmla="*/ 427906 w 1625"/>
              <a:gd name="T33" fmla="*/ 138551 h 2434"/>
              <a:gd name="T34" fmla="*/ 529752 w 1625"/>
              <a:gd name="T35" fmla="*/ 187138 h 2434"/>
              <a:gd name="T36" fmla="*/ 518351 w 1625"/>
              <a:gd name="T37" fmla="*/ 269889 h 2434"/>
              <a:gd name="T38" fmla="*/ 617537 w 1625"/>
              <a:gd name="T39" fmla="*/ 337077 h 2434"/>
              <a:gd name="T40" fmla="*/ 501250 w 1625"/>
              <a:gd name="T41" fmla="*/ 467277 h 2434"/>
              <a:gd name="T42" fmla="*/ 402064 w 1625"/>
              <a:gd name="T43" fmla="*/ 421346 h 2434"/>
              <a:gd name="T44" fmla="*/ 357601 w 1625"/>
              <a:gd name="T45" fmla="*/ 340493 h 2434"/>
              <a:gd name="T46" fmla="*/ 297558 w 1625"/>
              <a:gd name="T47" fmla="*/ 233449 h 2434"/>
              <a:gd name="T48" fmla="*/ 198752 w 1625"/>
              <a:gd name="T49" fmla="*/ 301775 h 2434"/>
              <a:gd name="T50" fmla="*/ 163030 w 1625"/>
              <a:gd name="T51" fmla="*/ 385285 h 2434"/>
              <a:gd name="T52" fmla="*/ 235614 w 1625"/>
              <a:gd name="T53" fmla="*/ 441844 h 2434"/>
              <a:gd name="T54" fmla="*/ 314279 w 1625"/>
              <a:gd name="T55" fmla="*/ 443742 h 2434"/>
              <a:gd name="T56" fmla="*/ 332140 w 1625"/>
              <a:gd name="T57" fmla="*/ 517762 h 2434"/>
              <a:gd name="T58" fmla="*/ 427526 w 1625"/>
              <a:gd name="T59" fmla="*/ 613419 h 2434"/>
              <a:gd name="T60" fmla="*/ 320359 w 1625"/>
              <a:gd name="T61" fmla="*/ 692754 h 2434"/>
              <a:gd name="T62" fmla="*/ 214713 w 1625"/>
              <a:gd name="T63" fmla="*/ 908741 h 24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0" name="Freeform 28"/>
          <p:cNvSpPr>
            <a:spLocks/>
          </p:cNvSpPr>
          <p:nvPr/>
        </p:nvSpPr>
        <p:spPr bwMode="auto">
          <a:xfrm>
            <a:off x="1609725" y="1782763"/>
            <a:ext cx="2287588" cy="1793875"/>
          </a:xfrm>
          <a:custGeom>
            <a:avLst/>
            <a:gdLst>
              <a:gd name="T0" fmla="*/ 1586779 w 6029"/>
              <a:gd name="T1" fmla="*/ 1756684 h 4727"/>
              <a:gd name="T2" fmla="*/ 1501787 w 6029"/>
              <a:gd name="T3" fmla="*/ 1773003 h 4727"/>
              <a:gd name="T4" fmla="*/ 1360639 w 6029"/>
              <a:gd name="T5" fmla="*/ 1677749 h 4727"/>
              <a:gd name="T6" fmla="*/ 1194448 w 6029"/>
              <a:gd name="T7" fmla="*/ 1664847 h 4727"/>
              <a:gd name="T8" fmla="*/ 1043814 w 6029"/>
              <a:gd name="T9" fmla="*/ 1702037 h 4727"/>
              <a:gd name="T10" fmla="*/ 906839 w 6029"/>
              <a:gd name="T11" fmla="*/ 1734674 h 4727"/>
              <a:gd name="T12" fmla="*/ 730025 w 6029"/>
              <a:gd name="T13" fmla="*/ 1673954 h 4727"/>
              <a:gd name="T14" fmla="*/ 645412 w 6029"/>
              <a:gd name="T15" fmla="*/ 1678129 h 4727"/>
              <a:gd name="T16" fmla="*/ 415856 w 6029"/>
              <a:gd name="T17" fmla="*/ 1741884 h 4727"/>
              <a:gd name="T18" fmla="*/ 303545 w 6029"/>
              <a:gd name="T19" fmla="*/ 1668262 h 4727"/>
              <a:gd name="T20" fmla="*/ 293300 w 6029"/>
              <a:gd name="T21" fmla="*/ 1565039 h 4727"/>
              <a:gd name="T22" fmla="*/ 172641 w 6029"/>
              <a:gd name="T23" fmla="*/ 1452329 h 4727"/>
              <a:gd name="T24" fmla="*/ 97134 w 6029"/>
              <a:gd name="T25" fmla="*/ 1280418 h 4727"/>
              <a:gd name="T26" fmla="*/ 75886 w 6029"/>
              <a:gd name="T27" fmla="*/ 1190477 h 4727"/>
              <a:gd name="T28" fmla="*/ 25042 w 6029"/>
              <a:gd name="T29" fmla="*/ 1007560 h 4727"/>
              <a:gd name="T30" fmla="*/ 3415 w 6029"/>
              <a:gd name="T31" fmla="*/ 972267 h 4727"/>
              <a:gd name="T32" fmla="*/ 47429 w 6029"/>
              <a:gd name="T33" fmla="*/ 882706 h 4727"/>
              <a:gd name="T34" fmla="*/ 249286 w 6029"/>
              <a:gd name="T35" fmla="*/ 799597 h 4727"/>
              <a:gd name="T36" fmla="*/ 358183 w 6029"/>
              <a:gd name="T37" fmla="*/ 850829 h 4727"/>
              <a:gd name="T38" fmla="*/ 484533 w 6029"/>
              <a:gd name="T39" fmla="*/ 780622 h 4727"/>
              <a:gd name="T40" fmla="*/ 682216 w 6029"/>
              <a:gd name="T41" fmla="*/ 775689 h 4727"/>
              <a:gd name="T42" fmla="*/ 790734 w 6029"/>
              <a:gd name="T43" fmla="*/ 631860 h 4727"/>
              <a:gd name="T44" fmla="*/ 849925 w 6029"/>
              <a:gd name="T45" fmla="*/ 500175 h 4727"/>
              <a:gd name="T46" fmla="*/ 838542 w 6029"/>
              <a:gd name="T47" fmla="*/ 365834 h 4727"/>
              <a:gd name="T48" fmla="*/ 1065062 w 6029"/>
              <a:gd name="T49" fmla="*/ 408717 h 4727"/>
              <a:gd name="T50" fmla="*/ 1083654 w 6029"/>
              <a:gd name="T51" fmla="*/ 318397 h 4727"/>
              <a:gd name="T52" fmla="*/ 1199760 w 6029"/>
              <a:gd name="T53" fmla="*/ 167357 h 4727"/>
              <a:gd name="T54" fmla="*/ 1427418 w 6029"/>
              <a:gd name="T55" fmla="*/ 203030 h 4727"/>
              <a:gd name="T56" fmla="*/ 1577673 w 6029"/>
              <a:gd name="T57" fmla="*/ 16698 h 4727"/>
              <a:gd name="T58" fmla="*/ 1664563 w 6029"/>
              <a:gd name="T59" fmla="*/ 70966 h 4727"/>
              <a:gd name="T60" fmla="*/ 1815576 w 6029"/>
              <a:gd name="T61" fmla="*/ 200374 h 4727"/>
              <a:gd name="T62" fmla="*/ 1863005 w 6029"/>
              <a:gd name="T63" fmla="*/ 338130 h 4727"/>
              <a:gd name="T64" fmla="*/ 1828856 w 6029"/>
              <a:gd name="T65" fmla="*/ 557479 h 4727"/>
              <a:gd name="T66" fmla="*/ 2055376 w 6029"/>
              <a:gd name="T67" fmla="*/ 633757 h 4727"/>
              <a:gd name="T68" fmla="*/ 2230294 w 6029"/>
              <a:gd name="T69" fmla="*/ 773791 h 4727"/>
              <a:gd name="T70" fmla="*/ 2277723 w 6029"/>
              <a:gd name="T71" fmla="*/ 922933 h 4727"/>
              <a:gd name="T72" fmla="*/ 2253060 w 6029"/>
              <a:gd name="T73" fmla="*/ 1040197 h 4727"/>
              <a:gd name="T74" fmla="*/ 2167688 w 6029"/>
              <a:gd name="T75" fmla="*/ 1090290 h 4727"/>
              <a:gd name="T76" fmla="*/ 1929405 w 6029"/>
              <a:gd name="T77" fmla="*/ 1232222 h 4727"/>
              <a:gd name="T78" fmla="*/ 1914987 w 6029"/>
              <a:gd name="T79" fmla="*/ 1393507 h 4727"/>
              <a:gd name="T80" fmla="*/ 1644453 w 6029"/>
              <a:gd name="T81" fmla="*/ 1450052 h 4727"/>
              <a:gd name="T82" fmla="*/ 1656974 w 6029"/>
              <a:gd name="T83" fmla="*/ 1571870 h 4727"/>
              <a:gd name="T84" fmla="*/ 1686570 w 6029"/>
              <a:gd name="T85" fmla="*/ 1668262 h 4727"/>
              <a:gd name="T86" fmla="*/ 1630035 w 6029"/>
              <a:gd name="T87" fmla="*/ 1793875 h 47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1" name="Freeform 29"/>
          <p:cNvSpPr>
            <a:spLocks/>
          </p:cNvSpPr>
          <p:nvPr/>
        </p:nvSpPr>
        <p:spPr bwMode="auto">
          <a:xfrm>
            <a:off x="4029075" y="1355725"/>
            <a:ext cx="2520950" cy="2173288"/>
          </a:xfrm>
          <a:custGeom>
            <a:avLst/>
            <a:gdLst>
              <a:gd name="T0" fmla="*/ 618661 w 6642"/>
              <a:gd name="T1" fmla="*/ 1988892 h 5728"/>
              <a:gd name="T2" fmla="*/ 580707 w 6642"/>
              <a:gd name="T3" fmla="*/ 1899730 h 5728"/>
              <a:gd name="T4" fmla="*/ 399283 w 6642"/>
              <a:gd name="T5" fmla="*/ 1993445 h 5728"/>
              <a:gd name="T6" fmla="*/ 217101 w 6642"/>
              <a:gd name="T7" fmla="*/ 1823468 h 5728"/>
              <a:gd name="T8" fmla="*/ 247085 w 6642"/>
              <a:gd name="T9" fmla="*/ 1683843 h 5728"/>
              <a:gd name="T10" fmla="*/ 55793 w 6642"/>
              <a:gd name="T11" fmla="*/ 1638313 h 5728"/>
              <a:gd name="T12" fmla="*/ 0 w 6642"/>
              <a:gd name="T13" fmla="*/ 1457712 h 5728"/>
              <a:gd name="T14" fmla="*/ 396247 w 6642"/>
              <a:gd name="T15" fmla="*/ 1482753 h 5728"/>
              <a:gd name="T16" fmla="*/ 564386 w 6642"/>
              <a:gd name="T17" fmla="*/ 1577607 h 5728"/>
              <a:gd name="T18" fmla="*/ 860433 w 6642"/>
              <a:gd name="T19" fmla="*/ 1565086 h 5728"/>
              <a:gd name="T20" fmla="*/ 1166347 w 6642"/>
              <a:gd name="T21" fmla="*/ 1509692 h 5728"/>
              <a:gd name="T22" fmla="*/ 1406221 w 6642"/>
              <a:gd name="T23" fmla="*/ 1329090 h 5728"/>
              <a:gd name="T24" fmla="*/ 1401287 w 6642"/>
              <a:gd name="T25" fmla="*/ 1142797 h 5728"/>
              <a:gd name="T26" fmla="*/ 1616110 w 6642"/>
              <a:gd name="T27" fmla="*/ 1091197 h 5728"/>
              <a:gd name="T28" fmla="*/ 1773243 w 6642"/>
              <a:gd name="T29" fmla="*/ 994446 h 5728"/>
              <a:gd name="T30" fmla="*/ 2070807 w 6642"/>
              <a:gd name="T31" fmla="*/ 885175 h 5728"/>
              <a:gd name="T32" fmla="*/ 1952009 w 6642"/>
              <a:gd name="T33" fmla="*/ 693191 h 5728"/>
              <a:gd name="T34" fmla="*/ 1855604 w 6642"/>
              <a:gd name="T35" fmla="*/ 756553 h 5728"/>
              <a:gd name="T36" fmla="*/ 1665451 w 6642"/>
              <a:gd name="T37" fmla="*/ 717094 h 5728"/>
              <a:gd name="T38" fmla="*/ 1739843 w 6642"/>
              <a:gd name="T39" fmla="*/ 495516 h 5728"/>
              <a:gd name="T40" fmla="*/ 1977439 w 6642"/>
              <a:gd name="T41" fmla="*/ 283802 h 5728"/>
              <a:gd name="T42" fmla="*/ 1988066 w 6642"/>
              <a:gd name="T43" fmla="*/ 95233 h 5728"/>
              <a:gd name="T44" fmla="*/ 2090544 w 6642"/>
              <a:gd name="T45" fmla="*/ 18591 h 5728"/>
              <a:gd name="T46" fmla="*/ 2133433 w 6642"/>
              <a:gd name="T47" fmla="*/ 138866 h 5728"/>
              <a:gd name="T48" fmla="*/ 2230217 w 6642"/>
              <a:gd name="T49" fmla="*/ 213231 h 5728"/>
              <a:gd name="T50" fmla="*/ 2460602 w 6642"/>
              <a:gd name="T51" fmla="*/ 181740 h 5728"/>
              <a:gd name="T52" fmla="*/ 2478441 w 6642"/>
              <a:gd name="T53" fmla="*/ 443156 h 5728"/>
              <a:gd name="T54" fmla="*/ 2451113 w 6642"/>
              <a:gd name="T55" fmla="*/ 571778 h 5728"/>
              <a:gd name="T56" fmla="*/ 2315615 w 6642"/>
              <a:gd name="T57" fmla="*/ 722406 h 5728"/>
              <a:gd name="T58" fmla="*/ 2403670 w 6642"/>
              <a:gd name="T59" fmla="*/ 826365 h 5728"/>
              <a:gd name="T60" fmla="*/ 2408984 w 6642"/>
              <a:gd name="T61" fmla="*/ 896178 h 5728"/>
              <a:gd name="T62" fmla="*/ 2274245 w 6642"/>
              <a:gd name="T63" fmla="*/ 915149 h 5728"/>
              <a:gd name="T64" fmla="*/ 2329279 w 6642"/>
              <a:gd name="T65" fmla="*/ 1079056 h 5728"/>
              <a:gd name="T66" fmla="*/ 2407845 w 6642"/>
              <a:gd name="T67" fmla="*/ 1142039 h 5728"/>
              <a:gd name="T68" fmla="*/ 2520950 w 6642"/>
              <a:gd name="T69" fmla="*/ 1268004 h 5728"/>
              <a:gd name="T70" fmla="*/ 2380897 w 6642"/>
              <a:gd name="T71" fmla="*/ 1382588 h 5728"/>
              <a:gd name="T72" fmla="*/ 2235910 w 6642"/>
              <a:gd name="T73" fmla="*/ 1504380 h 5728"/>
              <a:gd name="T74" fmla="*/ 2156585 w 6642"/>
              <a:gd name="T75" fmla="*/ 1541942 h 5728"/>
              <a:gd name="T76" fmla="*/ 1998314 w 6642"/>
              <a:gd name="T77" fmla="*/ 1442535 h 5728"/>
              <a:gd name="T78" fmla="*/ 1824482 w 6642"/>
              <a:gd name="T79" fmla="*/ 1544977 h 5728"/>
              <a:gd name="T80" fmla="*/ 1723522 w 6642"/>
              <a:gd name="T81" fmla="*/ 1568501 h 5728"/>
              <a:gd name="T82" fmla="*/ 1616869 w 6642"/>
              <a:gd name="T83" fmla="*/ 1607960 h 5728"/>
              <a:gd name="T84" fmla="*/ 1629395 w 6642"/>
              <a:gd name="T85" fmla="*/ 1728614 h 5728"/>
              <a:gd name="T86" fmla="*/ 1447971 w 6642"/>
              <a:gd name="T87" fmla="*/ 1812465 h 5728"/>
              <a:gd name="T88" fmla="*/ 1299568 w 6642"/>
              <a:gd name="T89" fmla="*/ 1914148 h 5728"/>
              <a:gd name="T90" fmla="*/ 1135984 w 6642"/>
              <a:gd name="T91" fmla="*/ 2092852 h 5728"/>
              <a:gd name="T92" fmla="*/ 962531 w 6642"/>
              <a:gd name="T93" fmla="*/ 2111823 h 5728"/>
              <a:gd name="T94" fmla="*/ 941656 w 6642"/>
              <a:gd name="T95" fmla="*/ 1953607 h 5728"/>
              <a:gd name="T96" fmla="*/ 826273 w 6642"/>
              <a:gd name="T97" fmla="*/ 2001793 h 5728"/>
              <a:gd name="T98" fmla="*/ 740496 w 6642"/>
              <a:gd name="T99" fmla="*/ 2131173 h 57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2" name="Freeform 30"/>
          <p:cNvSpPr>
            <a:spLocks/>
          </p:cNvSpPr>
          <p:nvPr/>
        </p:nvSpPr>
        <p:spPr bwMode="auto">
          <a:xfrm>
            <a:off x="5815013" y="3019425"/>
            <a:ext cx="271462" cy="315913"/>
          </a:xfrm>
          <a:custGeom>
            <a:avLst/>
            <a:gdLst>
              <a:gd name="T0" fmla="*/ 229640 w 714"/>
              <a:gd name="T1" fmla="*/ 315913 h 831"/>
              <a:gd name="T2" fmla="*/ 184777 w 714"/>
              <a:gd name="T3" fmla="*/ 282459 h 831"/>
              <a:gd name="T4" fmla="*/ 164626 w 714"/>
              <a:gd name="T5" fmla="*/ 210989 h 831"/>
              <a:gd name="T6" fmla="*/ 161204 w 714"/>
              <a:gd name="T7" fmla="*/ 197303 h 831"/>
              <a:gd name="T8" fmla="*/ 74899 w 714"/>
              <a:gd name="T9" fmla="*/ 169932 h 831"/>
              <a:gd name="T10" fmla="*/ 61592 w 714"/>
              <a:gd name="T11" fmla="*/ 185898 h 831"/>
              <a:gd name="T12" fmla="*/ 4562 w 714"/>
              <a:gd name="T13" fmla="*/ 185898 h 831"/>
              <a:gd name="T14" fmla="*/ 24333 w 714"/>
              <a:gd name="T15" fmla="*/ 141420 h 831"/>
              <a:gd name="T16" fmla="*/ 49806 w 714"/>
              <a:gd name="T17" fmla="*/ 122031 h 831"/>
              <a:gd name="T18" fmla="*/ 42962 w 714"/>
              <a:gd name="T19" fmla="*/ 64627 h 831"/>
              <a:gd name="T20" fmla="*/ 98852 w 714"/>
              <a:gd name="T21" fmla="*/ 26231 h 831"/>
              <a:gd name="T22" fmla="*/ 120903 w 714"/>
              <a:gd name="T23" fmla="*/ 760 h 831"/>
              <a:gd name="T24" fmla="*/ 140293 w 714"/>
              <a:gd name="T25" fmla="*/ 19768 h 831"/>
              <a:gd name="T26" fmla="*/ 182876 w 714"/>
              <a:gd name="T27" fmla="*/ 24710 h 831"/>
              <a:gd name="T28" fmla="*/ 184777 w 714"/>
              <a:gd name="T29" fmla="*/ 111767 h 831"/>
              <a:gd name="T30" fmla="*/ 206448 w 714"/>
              <a:gd name="T31" fmla="*/ 116329 h 831"/>
              <a:gd name="T32" fmla="*/ 218614 w 714"/>
              <a:gd name="T33" fmla="*/ 126213 h 831"/>
              <a:gd name="T34" fmla="*/ 248650 w 714"/>
              <a:gd name="T35" fmla="*/ 205667 h 831"/>
              <a:gd name="T36" fmla="*/ 271462 w 714"/>
              <a:gd name="T37" fmla="*/ 236079 h 831"/>
              <a:gd name="T38" fmla="*/ 227359 w 714"/>
              <a:gd name="T39" fmla="*/ 268393 h 831"/>
              <a:gd name="T40" fmla="*/ 229640 w 714"/>
              <a:gd name="T41" fmla="*/ 315913 h 8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3" name="Freeform 31"/>
          <p:cNvSpPr>
            <a:spLocks/>
          </p:cNvSpPr>
          <p:nvPr/>
        </p:nvSpPr>
        <p:spPr bwMode="auto">
          <a:xfrm>
            <a:off x="6153150" y="2619375"/>
            <a:ext cx="682625" cy="649288"/>
          </a:xfrm>
          <a:custGeom>
            <a:avLst/>
            <a:gdLst>
              <a:gd name="T0" fmla="*/ 273886 w 1797"/>
              <a:gd name="T1" fmla="*/ 649288 h 1713"/>
              <a:gd name="T2" fmla="*/ 271227 w 1797"/>
              <a:gd name="T3" fmla="*/ 644361 h 1713"/>
              <a:gd name="T4" fmla="*/ 304275 w 1797"/>
              <a:gd name="T5" fmla="*/ 606457 h 1713"/>
              <a:gd name="T6" fmla="*/ 316431 w 1797"/>
              <a:gd name="T7" fmla="*/ 583336 h 1713"/>
              <a:gd name="T8" fmla="*/ 316811 w 1797"/>
              <a:gd name="T9" fmla="*/ 564763 h 1713"/>
              <a:gd name="T10" fmla="*/ 292499 w 1797"/>
              <a:gd name="T11" fmla="*/ 549223 h 1713"/>
              <a:gd name="T12" fmla="*/ 324408 w 1797"/>
              <a:gd name="T13" fmla="*/ 473036 h 1713"/>
              <a:gd name="T14" fmla="*/ 336944 w 1797"/>
              <a:gd name="T15" fmla="*/ 400262 h 1713"/>
              <a:gd name="T16" fmla="*/ 292499 w 1797"/>
              <a:gd name="T17" fmla="*/ 350608 h 1713"/>
              <a:gd name="T18" fmla="*/ 273126 w 1797"/>
              <a:gd name="T19" fmla="*/ 347576 h 1713"/>
              <a:gd name="T20" fmla="*/ 232860 w 1797"/>
              <a:gd name="T21" fmla="*/ 354019 h 1713"/>
              <a:gd name="T22" fmla="*/ 173220 w 1797"/>
              <a:gd name="T23" fmla="*/ 418455 h 1713"/>
              <a:gd name="T24" fmla="*/ 128016 w 1797"/>
              <a:gd name="T25" fmla="*/ 484408 h 1713"/>
              <a:gd name="T26" fmla="*/ 43305 w 1797"/>
              <a:gd name="T27" fmla="*/ 419971 h 1713"/>
              <a:gd name="T28" fmla="*/ 2279 w 1797"/>
              <a:gd name="T29" fmla="*/ 399124 h 1713"/>
              <a:gd name="T30" fmla="*/ 21653 w 1797"/>
              <a:gd name="T31" fmla="*/ 366148 h 1713"/>
              <a:gd name="T32" fmla="*/ 48623 w 1797"/>
              <a:gd name="T33" fmla="*/ 334688 h 1713"/>
              <a:gd name="T34" fmla="*/ 45204 w 1797"/>
              <a:gd name="T35" fmla="*/ 272527 h 1713"/>
              <a:gd name="T36" fmla="*/ 40646 w 1797"/>
              <a:gd name="T37" fmla="*/ 269873 h 1713"/>
              <a:gd name="T38" fmla="*/ 34568 w 1797"/>
              <a:gd name="T39" fmla="*/ 258502 h 1713"/>
              <a:gd name="T40" fmla="*/ 25071 w 1797"/>
              <a:gd name="T41" fmla="*/ 233486 h 1713"/>
              <a:gd name="T42" fmla="*/ 33808 w 1797"/>
              <a:gd name="T43" fmla="*/ 192550 h 1713"/>
              <a:gd name="T44" fmla="*/ 58880 w 1797"/>
              <a:gd name="T45" fmla="*/ 228179 h 1713"/>
              <a:gd name="T46" fmla="*/ 117000 w 1797"/>
              <a:gd name="T47" fmla="*/ 253196 h 1713"/>
              <a:gd name="T48" fmla="*/ 137893 w 1797"/>
              <a:gd name="T49" fmla="*/ 232349 h 1713"/>
              <a:gd name="T50" fmla="*/ 253753 w 1797"/>
              <a:gd name="T51" fmla="*/ 145929 h 1713"/>
              <a:gd name="T52" fmla="*/ 285662 w 1797"/>
              <a:gd name="T53" fmla="*/ 93622 h 1713"/>
              <a:gd name="T54" fmla="*/ 363155 w 1797"/>
              <a:gd name="T55" fmla="*/ 97791 h 1713"/>
              <a:gd name="T56" fmla="*/ 387467 w 1797"/>
              <a:gd name="T57" fmla="*/ 98549 h 1713"/>
              <a:gd name="T58" fmla="*/ 405700 w 1797"/>
              <a:gd name="T59" fmla="*/ 76565 h 1713"/>
              <a:gd name="T60" fmla="*/ 406080 w 1797"/>
              <a:gd name="T61" fmla="*/ 18194 h 1713"/>
              <a:gd name="T62" fmla="*/ 412158 w 1797"/>
              <a:gd name="T63" fmla="*/ 0 h 1713"/>
              <a:gd name="T64" fmla="*/ 460781 w 1797"/>
              <a:gd name="T65" fmla="*/ 37145 h 1713"/>
              <a:gd name="T66" fmla="*/ 502947 w 1797"/>
              <a:gd name="T67" fmla="*/ 57992 h 1713"/>
              <a:gd name="T68" fmla="*/ 511684 w 1797"/>
              <a:gd name="T69" fmla="*/ 33355 h 1713"/>
              <a:gd name="T70" fmla="*/ 522700 w 1797"/>
              <a:gd name="T71" fmla="*/ 21226 h 1713"/>
              <a:gd name="T72" fmla="*/ 532197 w 1797"/>
              <a:gd name="T73" fmla="*/ 30323 h 1713"/>
              <a:gd name="T74" fmla="*/ 534476 w 1797"/>
              <a:gd name="T75" fmla="*/ 76186 h 1713"/>
              <a:gd name="T76" fmla="*/ 599434 w 1797"/>
              <a:gd name="T77" fmla="*/ 154647 h 1713"/>
              <a:gd name="T78" fmla="*/ 599054 w 1797"/>
              <a:gd name="T79" fmla="*/ 214534 h 1713"/>
              <a:gd name="T80" fmla="*/ 614628 w 1797"/>
              <a:gd name="T81" fmla="*/ 234623 h 1713"/>
              <a:gd name="T82" fmla="*/ 653375 w 1797"/>
              <a:gd name="T83" fmla="*/ 265325 h 1713"/>
              <a:gd name="T84" fmla="*/ 682625 w 1797"/>
              <a:gd name="T85" fmla="*/ 284656 h 1713"/>
              <a:gd name="T86" fmla="*/ 603232 w 1797"/>
              <a:gd name="T87" fmla="*/ 348334 h 1713"/>
              <a:gd name="T88" fmla="*/ 581200 w 1797"/>
              <a:gd name="T89" fmla="*/ 369181 h 1713"/>
              <a:gd name="T90" fmla="*/ 545872 w 1797"/>
              <a:gd name="T91" fmla="*/ 410496 h 1713"/>
              <a:gd name="T92" fmla="*/ 535995 w 1797"/>
              <a:gd name="T93" fmla="*/ 455980 h 1713"/>
              <a:gd name="T94" fmla="*/ 500668 w 1797"/>
              <a:gd name="T95" fmla="*/ 471141 h 1713"/>
              <a:gd name="T96" fmla="*/ 359356 w 1797"/>
              <a:gd name="T97" fmla="*/ 560973 h 1713"/>
              <a:gd name="T98" fmla="*/ 350619 w 1797"/>
              <a:gd name="T99" fmla="*/ 580304 h 1713"/>
              <a:gd name="T100" fmla="*/ 334665 w 1797"/>
              <a:gd name="T101" fmla="*/ 638296 h 1713"/>
              <a:gd name="T102" fmla="*/ 273886 w 1797"/>
              <a:gd name="T103" fmla="*/ 649288 h 17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4" name="Freeform 32"/>
          <p:cNvSpPr>
            <a:spLocks/>
          </p:cNvSpPr>
          <p:nvPr/>
        </p:nvSpPr>
        <p:spPr bwMode="auto">
          <a:xfrm>
            <a:off x="6289675" y="2235200"/>
            <a:ext cx="985838" cy="655638"/>
          </a:xfrm>
          <a:custGeom>
            <a:avLst/>
            <a:gdLst>
              <a:gd name="T0" fmla="*/ 482472 w 2595"/>
              <a:gd name="T1" fmla="*/ 605526 h 1727"/>
              <a:gd name="T2" fmla="*/ 469935 w 2595"/>
              <a:gd name="T3" fmla="*/ 526940 h 1727"/>
              <a:gd name="T4" fmla="*/ 411811 w 2595"/>
              <a:gd name="T5" fmla="*/ 457086 h 1727"/>
              <a:gd name="T6" fmla="*/ 407252 w 2595"/>
              <a:gd name="T7" fmla="*/ 408492 h 1727"/>
              <a:gd name="T8" fmla="*/ 357485 w 2595"/>
              <a:gd name="T9" fmla="*/ 430891 h 1727"/>
              <a:gd name="T10" fmla="*/ 294802 w 2595"/>
              <a:gd name="T11" fmla="*/ 373566 h 1727"/>
              <a:gd name="T12" fmla="*/ 191089 w 2595"/>
              <a:gd name="T13" fmla="*/ 240312 h 1727"/>
              <a:gd name="T14" fmla="*/ 177793 w 2595"/>
              <a:gd name="T15" fmla="*/ 220191 h 1727"/>
              <a:gd name="T16" fmla="*/ 122707 w 2595"/>
              <a:gd name="T17" fmla="*/ 283211 h 1727"/>
              <a:gd name="T18" fmla="*/ 80918 w 2595"/>
              <a:gd name="T19" fmla="*/ 192857 h 1727"/>
              <a:gd name="T20" fmla="*/ 25833 w 2595"/>
              <a:gd name="T21" fmla="*/ 93012 h 1727"/>
              <a:gd name="T22" fmla="*/ 28492 w 2595"/>
              <a:gd name="T23" fmla="*/ 48594 h 1727"/>
              <a:gd name="T24" fmla="*/ 147401 w 2595"/>
              <a:gd name="T25" fmla="*/ 42899 h 1727"/>
              <a:gd name="T26" fmla="*/ 286444 w 2595"/>
              <a:gd name="T27" fmla="*/ 116929 h 1727"/>
              <a:gd name="T28" fmla="*/ 405732 w 2595"/>
              <a:gd name="T29" fmla="*/ 51631 h 1727"/>
              <a:gd name="T30" fmla="*/ 450180 w 2595"/>
              <a:gd name="T31" fmla="*/ 124902 h 1727"/>
              <a:gd name="T32" fmla="*/ 526540 w 2595"/>
              <a:gd name="T33" fmla="*/ 145402 h 1727"/>
              <a:gd name="T34" fmla="*/ 609738 w 2595"/>
              <a:gd name="T35" fmla="*/ 224747 h 1727"/>
              <a:gd name="T36" fmla="*/ 646588 w 2595"/>
              <a:gd name="T37" fmla="*/ 173495 h 1727"/>
              <a:gd name="T38" fmla="*/ 711931 w 2595"/>
              <a:gd name="T39" fmla="*/ 243349 h 1727"/>
              <a:gd name="T40" fmla="*/ 741943 w 2595"/>
              <a:gd name="T41" fmla="*/ 275239 h 1727"/>
              <a:gd name="T42" fmla="*/ 792849 w 2595"/>
              <a:gd name="T43" fmla="*/ 255498 h 1727"/>
              <a:gd name="T44" fmla="*/ 808805 w 2595"/>
              <a:gd name="T45" fmla="*/ 234617 h 1727"/>
              <a:gd name="T46" fmla="*/ 847935 w 2595"/>
              <a:gd name="T47" fmla="*/ 205765 h 1727"/>
              <a:gd name="T48" fmla="*/ 868829 w 2595"/>
              <a:gd name="T49" fmla="*/ 189061 h 1727"/>
              <a:gd name="T50" fmla="*/ 942150 w 2595"/>
              <a:gd name="T51" fmla="*/ 257775 h 1727"/>
              <a:gd name="T52" fmla="*/ 967223 w 2595"/>
              <a:gd name="T53" fmla="*/ 328009 h 1727"/>
              <a:gd name="T54" fmla="*/ 947468 w 2595"/>
              <a:gd name="T55" fmla="*/ 398622 h 1727"/>
              <a:gd name="T56" fmla="*/ 904920 w 2595"/>
              <a:gd name="T57" fmla="*/ 392548 h 1727"/>
              <a:gd name="T58" fmla="*/ 899221 w 2595"/>
              <a:gd name="T59" fmla="*/ 339018 h 1727"/>
              <a:gd name="T60" fmla="*/ 807665 w 2595"/>
              <a:gd name="T61" fmla="*/ 433549 h 1727"/>
              <a:gd name="T62" fmla="*/ 723708 w 2595"/>
              <a:gd name="T63" fmla="*/ 514792 h 1727"/>
              <a:gd name="T64" fmla="*/ 735485 w 2595"/>
              <a:gd name="T65" fmla="*/ 567182 h 1727"/>
              <a:gd name="T66" fmla="*/ 589603 w 2595"/>
              <a:gd name="T67" fmla="*/ 567182 h 1727"/>
              <a:gd name="T68" fmla="*/ 557692 w 2595"/>
              <a:gd name="T69" fmla="*/ 652221 h 17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5" name="Freeform 33"/>
          <p:cNvSpPr>
            <a:spLocks/>
          </p:cNvSpPr>
          <p:nvPr/>
        </p:nvSpPr>
        <p:spPr bwMode="auto">
          <a:xfrm>
            <a:off x="6105525" y="1296988"/>
            <a:ext cx="1285875" cy="1204912"/>
          </a:xfrm>
          <a:custGeom>
            <a:avLst/>
            <a:gdLst>
              <a:gd name="T0" fmla="*/ 886745 w 3386"/>
              <a:gd name="T1" fmla="*/ 1157780 h 3170"/>
              <a:gd name="T2" fmla="*/ 800919 w 3386"/>
              <a:gd name="T3" fmla="*/ 1149418 h 3170"/>
              <a:gd name="T4" fmla="*/ 746613 w 3386"/>
              <a:gd name="T5" fmla="*/ 1082140 h 3170"/>
              <a:gd name="T6" fmla="*/ 655849 w 3386"/>
              <a:gd name="T7" fmla="*/ 1036148 h 3170"/>
              <a:gd name="T8" fmla="*/ 613696 w 3386"/>
              <a:gd name="T9" fmla="*/ 992817 h 3170"/>
              <a:gd name="T10" fmla="*/ 559010 w 3386"/>
              <a:gd name="T11" fmla="*/ 1002700 h 3170"/>
              <a:gd name="T12" fmla="*/ 462930 w 3386"/>
              <a:gd name="T13" fmla="*/ 1041470 h 3170"/>
              <a:gd name="T14" fmla="*/ 348242 w 3386"/>
              <a:gd name="T15" fmla="*/ 943784 h 3170"/>
              <a:gd name="T16" fmla="*/ 327735 w 3386"/>
              <a:gd name="T17" fmla="*/ 922119 h 3170"/>
              <a:gd name="T18" fmla="*/ 364572 w 3386"/>
              <a:gd name="T19" fmla="*/ 864724 h 3170"/>
              <a:gd name="T20" fmla="*/ 317101 w 3386"/>
              <a:gd name="T21" fmla="*/ 875747 h 3170"/>
              <a:gd name="T22" fmla="*/ 251782 w 3386"/>
              <a:gd name="T23" fmla="*/ 820632 h 3170"/>
              <a:gd name="T24" fmla="*/ 298493 w 3386"/>
              <a:gd name="T25" fmla="*/ 737011 h 3170"/>
              <a:gd name="T26" fmla="*/ 349002 w 3386"/>
              <a:gd name="T27" fmla="*/ 621461 h 3170"/>
              <a:gd name="T28" fmla="*/ 379003 w 3386"/>
              <a:gd name="T29" fmla="*/ 688358 h 3170"/>
              <a:gd name="T30" fmla="*/ 420777 w 3386"/>
              <a:gd name="T31" fmla="*/ 595994 h 3170"/>
              <a:gd name="T32" fmla="*/ 392294 w 3386"/>
              <a:gd name="T33" fmla="*/ 451937 h 3170"/>
              <a:gd name="T34" fmla="*/ 403687 w 3386"/>
              <a:gd name="T35" fmla="*/ 389981 h 3170"/>
              <a:gd name="T36" fmla="*/ 363432 w 3386"/>
              <a:gd name="T37" fmla="*/ 196131 h 3170"/>
              <a:gd name="T38" fmla="*/ 250263 w 3386"/>
              <a:gd name="T39" fmla="*/ 254286 h 3170"/>
              <a:gd name="T40" fmla="*/ 147348 w 3386"/>
              <a:gd name="T41" fmla="*/ 221977 h 3170"/>
              <a:gd name="T42" fmla="*/ 50508 w 3386"/>
              <a:gd name="T43" fmla="*/ 187008 h 3170"/>
              <a:gd name="T44" fmla="*/ 0 w 3386"/>
              <a:gd name="T45" fmla="*/ 139876 h 3170"/>
              <a:gd name="T46" fmla="*/ 29242 w 3386"/>
              <a:gd name="T47" fmla="*/ 70698 h 3170"/>
              <a:gd name="T48" fmla="*/ 85447 w 3386"/>
              <a:gd name="T49" fmla="*/ 14824 h 3170"/>
              <a:gd name="T50" fmla="*/ 236972 w 3386"/>
              <a:gd name="T51" fmla="*/ 31168 h 3170"/>
              <a:gd name="T52" fmla="*/ 431790 w 3386"/>
              <a:gd name="T53" fmla="*/ 172945 h 3170"/>
              <a:gd name="T54" fmla="*/ 502805 w 3386"/>
              <a:gd name="T55" fmla="*/ 276712 h 3170"/>
              <a:gd name="T56" fmla="*/ 567365 w 3386"/>
              <a:gd name="T57" fmla="*/ 376678 h 3170"/>
              <a:gd name="T58" fmla="*/ 581796 w 3386"/>
              <a:gd name="T59" fmla="*/ 435593 h 3170"/>
              <a:gd name="T60" fmla="*/ 709016 w 3386"/>
              <a:gd name="T61" fmla="*/ 452697 h 3170"/>
              <a:gd name="T62" fmla="*/ 764841 w 3386"/>
              <a:gd name="T63" fmla="*/ 445095 h 3170"/>
              <a:gd name="T64" fmla="*/ 868896 w 3386"/>
              <a:gd name="T65" fmla="*/ 507811 h 3170"/>
              <a:gd name="T66" fmla="*/ 974850 w 3386"/>
              <a:gd name="T67" fmla="*/ 624882 h 3170"/>
              <a:gd name="T68" fmla="*/ 1069790 w 3386"/>
              <a:gd name="T69" fmla="*/ 591053 h 3170"/>
              <a:gd name="T70" fmla="*/ 1172326 w 3386"/>
              <a:gd name="T71" fmla="*/ 476643 h 3170"/>
              <a:gd name="T72" fmla="*/ 1250177 w 3386"/>
              <a:gd name="T73" fmla="*/ 469802 h 3170"/>
              <a:gd name="T74" fmla="*/ 1285875 w 3386"/>
              <a:gd name="T75" fmla="*/ 574329 h 3170"/>
              <a:gd name="T76" fmla="*/ 1269545 w 3386"/>
              <a:gd name="T77" fmla="*/ 654529 h 3170"/>
              <a:gd name="T78" fmla="*/ 1262710 w 3386"/>
              <a:gd name="T79" fmla="*/ 802768 h 3170"/>
              <a:gd name="T80" fmla="*/ 1253595 w 3386"/>
              <a:gd name="T81" fmla="*/ 900833 h 3170"/>
              <a:gd name="T82" fmla="*/ 1203846 w 3386"/>
              <a:gd name="T83" fmla="*/ 923259 h 3170"/>
              <a:gd name="T84" fmla="*/ 1121058 w 3386"/>
              <a:gd name="T85" fmla="*/ 943404 h 3170"/>
              <a:gd name="T86" fmla="*/ 1104728 w 3386"/>
              <a:gd name="T87" fmla="*/ 1030067 h 3170"/>
              <a:gd name="T88" fmla="*/ 1155996 w 3386"/>
              <a:gd name="T89" fmla="*/ 1187047 h 3170"/>
              <a:gd name="T90" fmla="*/ 1041308 w 3386"/>
              <a:gd name="T91" fmla="*/ 1119390 h 3170"/>
              <a:gd name="T92" fmla="*/ 974470 w 3386"/>
              <a:gd name="T93" fmla="*/ 1155119 h 3170"/>
              <a:gd name="T94" fmla="*/ 977888 w 3386"/>
              <a:gd name="T95" fmla="*/ 1181346 h 3170"/>
              <a:gd name="T96" fmla="*/ 932696 w 3386"/>
              <a:gd name="T97" fmla="*/ 1204912 h 31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6" name="Freeform 34"/>
          <p:cNvSpPr>
            <a:spLocks/>
          </p:cNvSpPr>
          <p:nvPr/>
        </p:nvSpPr>
        <p:spPr bwMode="auto">
          <a:xfrm>
            <a:off x="3506788" y="2727325"/>
            <a:ext cx="1635125" cy="1458913"/>
          </a:xfrm>
          <a:custGeom>
            <a:avLst/>
            <a:gdLst>
              <a:gd name="T0" fmla="*/ 1425708 w 4310"/>
              <a:gd name="T1" fmla="*/ 1128930 h 3842"/>
              <a:gd name="T2" fmla="*/ 1409015 w 4310"/>
              <a:gd name="T3" fmla="*/ 1268290 h 3842"/>
              <a:gd name="T4" fmla="*/ 1347935 w 4310"/>
              <a:gd name="T5" fmla="*/ 1333983 h 3842"/>
              <a:gd name="T6" fmla="*/ 1356281 w 4310"/>
              <a:gd name="T7" fmla="*/ 1385246 h 3842"/>
              <a:gd name="T8" fmla="*/ 1343762 w 4310"/>
              <a:gd name="T9" fmla="*/ 1439547 h 3842"/>
              <a:gd name="T10" fmla="*/ 1222360 w 4310"/>
              <a:gd name="T11" fmla="*/ 1458913 h 3842"/>
              <a:gd name="T12" fmla="*/ 1187457 w 4310"/>
              <a:gd name="T13" fmla="*/ 1429294 h 3842"/>
              <a:gd name="T14" fmla="*/ 1155210 w 4310"/>
              <a:gd name="T15" fmla="*/ 1356387 h 3842"/>
              <a:gd name="T16" fmla="*/ 1076679 w 4310"/>
              <a:gd name="T17" fmla="*/ 1296010 h 3842"/>
              <a:gd name="T18" fmla="*/ 967797 w 4310"/>
              <a:gd name="T19" fmla="*/ 1251202 h 3842"/>
              <a:gd name="T20" fmla="*/ 962485 w 4310"/>
              <a:gd name="T21" fmla="*/ 1338160 h 3842"/>
              <a:gd name="T22" fmla="*/ 915063 w 4310"/>
              <a:gd name="T23" fmla="*/ 1355247 h 3842"/>
              <a:gd name="T24" fmla="*/ 799732 w 4310"/>
              <a:gd name="T25" fmla="*/ 1209432 h 3842"/>
              <a:gd name="T26" fmla="*/ 886610 w 4310"/>
              <a:gd name="T27" fmla="*/ 1239051 h 3842"/>
              <a:gd name="T28" fmla="*/ 942758 w 4310"/>
              <a:gd name="T29" fmla="*/ 1206774 h 3842"/>
              <a:gd name="T30" fmla="*/ 983351 w 4310"/>
              <a:gd name="T31" fmla="*/ 1071211 h 3842"/>
              <a:gd name="T32" fmla="*/ 1037223 w 4310"/>
              <a:gd name="T33" fmla="*/ 1033998 h 3842"/>
              <a:gd name="T34" fmla="*/ 1014840 w 4310"/>
              <a:gd name="T35" fmla="*/ 915143 h 3842"/>
              <a:gd name="T36" fmla="*/ 983731 w 4310"/>
              <a:gd name="T37" fmla="*/ 816414 h 3842"/>
              <a:gd name="T38" fmla="*/ 897991 w 4310"/>
              <a:gd name="T39" fmla="*/ 754519 h 3842"/>
              <a:gd name="T40" fmla="*/ 756862 w 4310"/>
              <a:gd name="T41" fmla="*/ 628829 h 3842"/>
              <a:gd name="T42" fmla="*/ 693885 w 4310"/>
              <a:gd name="T43" fmla="*/ 633765 h 3842"/>
              <a:gd name="T44" fmla="*/ 592591 w 4310"/>
              <a:gd name="T45" fmla="*/ 562756 h 3842"/>
              <a:gd name="T46" fmla="*/ 437804 w 4310"/>
              <a:gd name="T47" fmla="*/ 521366 h 3842"/>
              <a:gd name="T48" fmla="*/ 421490 w 4310"/>
              <a:gd name="T49" fmla="*/ 596932 h 3842"/>
              <a:gd name="T50" fmla="*/ 265566 w 4310"/>
              <a:gd name="T51" fmla="*/ 512252 h 3842"/>
              <a:gd name="T52" fmla="*/ 45526 w 4310"/>
              <a:gd name="T53" fmla="*/ 450737 h 3842"/>
              <a:gd name="T54" fmla="*/ 20107 w 4310"/>
              <a:gd name="T55" fmla="*/ 392638 h 3842"/>
              <a:gd name="T56" fmla="*/ 42490 w 4310"/>
              <a:gd name="T57" fmla="*/ 299985 h 3842"/>
              <a:gd name="T58" fmla="*/ 149475 w 4310"/>
              <a:gd name="T59" fmla="*/ 246823 h 3842"/>
              <a:gd name="T60" fmla="*/ 287190 w 4310"/>
              <a:gd name="T61" fmla="*/ 157207 h 3842"/>
              <a:gd name="T62" fmla="*/ 367619 w 4310"/>
              <a:gd name="T63" fmla="*/ 90755 h 3842"/>
              <a:gd name="T64" fmla="*/ 513300 w 4310"/>
              <a:gd name="T65" fmla="*/ 39492 h 3842"/>
              <a:gd name="T66" fmla="*/ 539098 w 4310"/>
              <a:gd name="T67" fmla="*/ 146195 h 3842"/>
              <a:gd name="T68" fmla="*/ 525440 w 4310"/>
              <a:gd name="T69" fmla="*/ 233912 h 3842"/>
              <a:gd name="T70" fmla="*/ 584624 w 4310"/>
              <a:gd name="T71" fmla="*/ 299985 h 3842"/>
              <a:gd name="T72" fmla="*/ 618009 w 4310"/>
              <a:gd name="T73" fmla="*/ 355805 h 3842"/>
              <a:gd name="T74" fmla="*/ 769761 w 4310"/>
              <a:gd name="T75" fmla="*/ 344413 h 3842"/>
              <a:gd name="T76" fmla="*/ 703369 w 4310"/>
              <a:gd name="T77" fmla="*/ 452255 h 3842"/>
              <a:gd name="T78" fmla="*/ 795179 w 4310"/>
              <a:gd name="T79" fmla="*/ 520606 h 3842"/>
              <a:gd name="T80" fmla="*/ 868399 w 4310"/>
              <a:gd name="T81" fmla="*/ 625411 h 3842"/>
              <a:gd name="T82" fmla="*/ 971970 w 4310"/>
              <a:gd name="T83" fmla="*/ 559718 h 3842"/>
              <a:gd name="T84" fmla="*/ 1047087 w 4310"/>
              <a:gd name="T85" fmla="*/ 580224 h 3842"/>
              <a:gd name="T86" fmla="*/ 1149140 w 4310"/>
              <a:gd name="T87" fmla="*/ 533137 h 3842"/>
              <a:gd name="T88" fmla="*/ 1108546 w 4310"/>
              <a:gd name="T89" fmla="*/ 621614 h 3842"/>
              <a:gd name="T90" fmla="*/ 1108926 w 4310"/>
              <a:gd name="T91" fmla="*/ 767050 h 3842"/>
              <a:gd name="T92" fmla="*/ 1176455 w 4310"/>
              <a:gd name="T93" fmla="*/ 808820 h 3842"/>
              <a:gd name="T94" fmla="*/ 1275473 w 4310"/>
              <a:gd name="T95" fmla="*/ 898056 h 3842"/>
              <a:gd name="T96" fmla="*/ 1297857 w 4310"/>
              <a:gd name="T97" fmla="*/ 1034378 h 3842"/>
              <a:gd name="T98" fmla="*/ 1407118 w 4310"/>
              <a:gd name="T99" fmla="*/ 1067414 h 3842"/>
              <a:gd name="T100" fmla="*/ 1438606 w 4310"/>
              <a:gd name="T101" fmla="*/ 965647 h 3842"/>
              <a:gd name="T102" fmla="*/ 1431778 w 4310"/>
              <a:gd name="T103" fmla="*/ 887423 h 3842"/>
              <a:gd name="T104" fmla="*/ 1458714 w 4310"/>
              <a:gd name="T105" fmla="*/ 845653 h 3842"/>
              <a:gd name="T106" fmla="*/ 1481856 w 4310"/>
              <a:gd name="T107" fmla="*/ 858564 h 3842"/>
              <a:gd name="T108" fmla="*/ 1558870 w 4310"/>
              <a:gd name="T109" fmla="*/ 917801 h 3842"/>
              <a:gd name="T110" fmla="*/ 1635125 w 4310"/>
              <a:gd name="T111" fmla="*/ 959571 h 3842"/>
              <a:gd name="T112" fmla="*/ 1626020 w 4310"/>
              <a:gd name="T113" fmla="*/ 1066275 h 3842"/>
              <a:gd name="T114" fmla="*/ 1595670 w 4310"/>
              <a:gd name="T115" fmla="*/ 1092856 h 3842"/>
              <a:gd name="T116" fmla="*/ 1533451 w 4310"/>
              <a:gd name="T117" fmla="*/ 1155890 h 38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7" name="Freeform 35"/>
          <p:cNvSpPr>
            <a:spLocks/>
          </p:cNvSpPr>
          <p:nvPr/>
        </p:nvSpPr>
        <p:spPr bwMode="auto">
          <a:xfrm>
            <a:off x="5305425" y="5186363"/>
            <a:ext cx="904875" cy="700087"/>
          </a:xfrm>
          <a:custGeom>
            <a:avLst/>
            <a:gdLst>
              <a:gd name="T0" fmla="*/ 60982 w 2389"/>
              <a:gd name="T1" fmla="*/ 700087 h 1841"/>
              <a:gd name="T2" fmla="*/ 31059 w 2389"/>
              <a:gd name="T3" fmla="*/ 648370 h 1841"/>
              <a:gd name="T4" fmla="*/ 1136 w 2389"/>
              <a:gd name="T5" fmla="*/ 601596 h 1841"/>
              <a:gd name="T6" fmla="*/ 21969 w 2389"/>
              <a:gd name="T7" fmla="*/ 553681 h 1841"/>
              <a:gd name="T8" fmla="*/ 76890 w 2389"/>
              <a:gd name="T9" fmla="*/ 456711 h 1841"/>
              <a:gd name="T10" fmla="*/ 145068 w 2389"/>
              <a:gd name="T11" fmla="*/ 393585 h 1841"/>
              <a:gd name="T12" fmla="*/ 214382 w 2389"/>
              <a:gd name="T13" fmla="*/ 316769 h 1841"/>
              <a:gd name="T14" fmla="*/ 247335 w 2389"/>
              <a:gd name="T15" fmla="*/ 264291 h 1841"/>
              <a:gd name="T16" fmla="*/ 287863 w 2389"/>
              <a:gd name="T17" fmla="*/ 186715 h 1841"/>
              <a:gd name="T18" fmla="*/ 284454 w 2389"/>
              <a:gd name="T19" fmla="*/ 119406 h 1841"/>
              <a:gd name="T20" fmla="*/ 306801 w 2389"/>
              <a:gd name="T21" fmla="*/ 65027 h 1841"/>
              <a:gd name="T22" fmla="*/ 323846 w 2389"/>
              <a:gd name="T23" fmla="*/ 36887 h 1841"/>
              <a:gd name="T24" fmla="*/ 346572 w 2389"/>
              <a:gd name="T25" fmla="*/ 37647 h 1841"/>
              <a:gd name="T26" fmla="*/ 385206 w 2389"/>
              <a:gd name="T27" fmla="*/ 75675 h 1841"/>
              <a:gd name="T28" fmla="*/ 408311 w 2389"/>
              <a:gd name="T29" fmla="*/ 76435 h 1841"/>
              <a:gd name="T30" fmla="*/ 417023 w 2389"/>
              <a:gd name="T31" fmla="*/ 34225 h 1841"/>
              <a:gd name="T32" fmla="*/ 395433 w 2389"/>
              <a:gd name="T33" fmla="*/ 7606 h 1841"/>
              <a:gd name="T34" fmla="*/ 401493 w 2389"/>
              <a:gd name="T35" fmla="*/ 5324 h 1841"/>
              <a:gd name="T36" fmla="*/ 512851 w 2389"/>
              <a:gd name="T37" fmla="*/ 7986 h 1841"/>
              <a:gd name="T38" fmla="*/ 586710 w 2389"/>
              <a:gd name="T39" fmla="*/ 0 h 1841"/>
              <a:gd name="T40" fmla="*/ 599967 w 2389"/>
              <a:gd name="T41" fmla="*/ 380 h 1841"/>
              <a:gd name="T42" fmla="*/ 599589 w 2389"/>
              <a:gd name="T43" fmla="*/ 23957 h 1841"/>
              <a:gd name="T44" fmla="*/ 552243 w 2389"/>
              <a:gd name="T45" fmla="*/ 80238 h 1841"/>
              <a:gd name="T46" fmla="*/ 606406 w 2389"/>
              <a:gd name="T47" fmla="*/ 116364 h 1841"/>
              <a:gd name="T48" fmla="*/ 671933 w 2389"/>
              <a:gd name="T49" fmla="*/ 88224 h 1841"/>
              <a:gd name="T50" fmla="*/ 693902 w 2389"/>
              <a:gd name="T51" fmla="*/ 88604 h 1841"/>
              <a:gd name="T52" fmla="*/ 707158 w 2389"/>
              <a:gd name="T53" fmla="*/ 102674 h 1841"/>
              <a:gd name="T54" fmla="*/ 820789 w 2389"/>
              <a:gd name="T55" fmla="*/ 71872 h 1841"/>
              <a:gd name="T56" fmla="*/ 854499 w 2389"/>
              <a:gd name="T57" fmla="*/ 115223 h 1841"/>
              <a:gd name="T58" fmla="*/ 904875 w 2389"/>
              <a:gd name="T59" fmla="*/ 187476 h 1841"/>
              <a:gd name="T60" fmla="*/ 904875 w 2389"/>
              <a:gd name="T61" fmla="*/ 207250 h 1841"/>
              <a:gd name="T62" fmla="*/ 868513 w 2389"/>
              <a:gd name="T63" fmla="*/ 213715 h 1841"/>
              <a:gd name="T64" fmla="*/ 840485 w 2389"/>
              <a:gd name="T65" fmla="*/ 273038 h 1841"/>
              <a:gd name="T66" fmla="*/ 840106 w 2389"/>
              <a:gd name="T67" fmla="*/ 279122 h 1841"/>
              <a:gd name="T68" fmla="*/ 732157 w 2389"/>
              <a:gd name="T69" fmla="*/ 338825 h 1841"/>
              <a:gd name="T70" fmla="*/ 713976 w 2389"/>
              <a:gd name="T71" fmla="*/ 357079 h 1841"/>
              <a:gd name="T72" fmla="*/ 693523 w 2389"/>
              <a:gd name="T73" fmla="*/ 345290 h 1841"/>
              <a:gd name="T74" fmla="*/ 671554 w 2389"/>
              <a:gd name="T75" fmla="*/ 344530 h 1841"/>
              <a:gd name="T76" fmla="*/ 658298 w 2389"/>
              <a:gd name="T77" fmla="*/ 362783 h 1841"/>
              <a:gd name="T78" fmla="*/ 642389 w 2389"/>
              <a:gd name="T79" fmla="*/ 362402 h 1841"/>
              <a:gd name="T80" fmla="*/ 607543 w 2389"/>
              <a:gd name="T81" fmla="*/ 349093 h 1841"/>
              <a:gd name="T82" fmla="*/ 607543 w 2389"/>
              <a:gd name="T83" fmla="*/ 377994 h 1841"/>
              <a:gd name="T84" fmla="*/ 570802 w 2389"/>
              <a:gd name="T85" fmla="*/ 410697 h 1841"/>
              <a:gd name="T86" fmla="*/ 539365 w 2389"/>
              <a:gd name="T87" fmla="*/ 385980 h 1841"/>
              <a:gd name="T88" fmla="*/ 533683 w 2389"/>
              <a:gd name="T89" fmla="*/ 384839 h 1841"/>
              <a:gd name="T90" fmla="*/ 503382 w 2389"/>
              <a:gd name="T91" fmla="*/ 355177 h 1841"/>
              <a:gd name="T92" fmla="*/ 485201 w 2389"/>
              <a:gd name="T93" fmla="*/ 354797 h 1841"/>
              <a:gd name="T94" fmla="*/ 471565 w 2389"/>
              <a:gd name="T95" fmla="*/ 388261 h 1841"/>
              <a:gd name="T96" fmla="*/ 447324 w 2389"/>
              <a:gd name="T97" fmla="*/ 424768 h 1841"/>
              <a:gd name="T98" fmla="*/ 404902 w 2389"/>
              <a:gd name="T99" fmla="*/ 462415 h 1841"/>
              <a:gd name="T100" fmla="*/ 378010 w 2389"/>
              <a:gd name="T101" fmla="*/ 468119 h 1841"/>
              <a:gd name="T102" fmla="*/ 352632 w 2389"/>
              <a:gd name="T103" fmla="*/ 489795 h 1841"/>
              <a:gd name="T104" fmla="*/ 301499 w 2389"/>
              <a:gd name="T105" fmla="*/ 498541 h 1841"/>
              <a:gd name="T106" fmla="*/ 294302 w 2389"/>
              <a:gd name="T107" fmla="*/ 512992 h 1841"/>
              <a:gd name="T108" fmla="*/ 281045 w 2389"/>
              <a:gd name="T109" fmla="*/ 512611 h 1841"/>
              <a:gd name="T110" fmla="*/ 229154 w 2389"/>
              <a:gd name="T111" fmla="*/ 514132 h 1841"/>
              <a:gd name="T112" fmla="*/ 160976 w 2389"/>
              <a:gd name="T113" fmla="*/ 537329 h 1841"/>
              <a:gd name="T114" fmla="*/ 90904 w 2389"/>
              <a:gd name="T115" fmla="*/ 562808 h 1841"/>
              <a:gd name="T116" fmla="*/ 88253 w 2389"/>
              <a:gd name="T117" fmla="*/ 591328 h 1841"/>
              <a:gd name="T118" fmla="*/ 60224 w 2389"/>
              <a:gd name="T119" fmla="*/ 629356 h 1841"/>
              <a:gd name="T120" fmla="*/ 99616 w 2389"/>
              <a:gd name="T121" fmla="*/ 686397 h 1841"/>
              <a:gd name="T122" fmla="*/ 60982 w 2389"/>
              <a:gd name="T123" fmla="*/ 700087 h 18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solidFill>
            <a:schemeClr val="bg1"/>
          </a:solidFill>
          <a:ln w="8" cap="flat" cmpd="sng">
            <a:solidFill>
              <a:srgbClr val="FFFFFF"/>
            </a:solidFill>
            <a:round/>
            <a:headEnd/>
            <a:tailEnd/>
          </a:ln>
        </p:spPr>
        <p:txBody>
          <a:bodyPr/>
          <a:lstStyle/>
          <a:p>
            <a:endParaRPr lang="zh-CN" altLang="en-US"/>
          </a:p>
        </p:txBody>
      </p:sp>
      <p:pic>
        <p:nvPicPr>
          <p:cNvPr id="13348" name="组合 37"/>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22975" y="3359150"/>
            <a:ext cx="32670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9" name="文本框 180"/>
          <p:cNvSpPr txBox="1">
            <a:spLocks noChangeArrowheads="1"/>
          </p:cNvSpPr>
          <p:nvPr/>
        </p:nvSpPr>
        <p:spPr bwMode="auto">
          <a:xfrm>
            <a:off x="7146925" y="2776538"/>
            <a:ext cx="2203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p>
        </p:txBody>
      </p:sp>
      <p:pic>
        <p:nvPicPr>
          <p:cNvPr id="13350" name="组合 42"/>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06500" y="4505325"/>
            <a:ext cx="3262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文本框 180"/>
          <p:cNvSpPr txBox="1">
            <a:spLocks noChangeArrowheads="1"/>
          </p:cNvSpPr>
          <p:nvPr/>
        </p:nvSpPr>
        <p:spPr bwMode="auto">
          <a:xfrm>
            <a:off x="1222375" y="4987925"/>
            <a:ext cx="22050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p>
        </p:txBody>
      </p:sp>
      <p:sp>
        <p:nvSpPr>
          <p:cNvPr id="13352" name="TextBox 47"/>
          <p:cNvSpPr txBox="1">
            <a:spLocks noChangeArrowheads="1"/>
          </p:cNvSpPr>
          <p:nvPr/>
        </p:nvSpPr>
        <p:spPr bwMode="auto">
          <a:xfrm>
            <a:off x="7002463" y="4452938"/>
            <a:ext cx="3840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nodeType="afterGroup">
                            <p:stCondLst>
                              <p:cond delay="106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par>
                          <p:cTn id="27" fill="hold" nodeType="afterGroup">
                            <p:stCondLst>
                              <p:cond delay="1460"/>
                            </p:stCondLst>
                            <p:childTnLst>
                              <p:par>
                                <p:cTn id="28" presetID="31" presetClass="entr" presetSubtype="0" fill="hold" grpId="0" nodeType="afterEffect">
                                  <p:stCondLst>
                                    <p:cond delay="0"/>
                                  </p:stCondLst>
                                  <p:childTnLst>
                                    <p:set>
                                      <p:cBhvr>
                                        <p:cTn id="29" dur="1" fill="hold">
                                          <p:stCondLst>
                                            <p:cond delay="0"/>
                                          </p:stCondLst>
                                        </p:cTn>
                                        <p:tgtEl>
                                          <p:spTgt spid="13318"/>
                                        </p:tgtEl>
                                        <p:attrNameLst>
                                          <p:attrName>style.visibility</p:attrName>
                                        </p:attrNameLst>
                                      </p:cBhvr>
                                      <p:to>
                                        <p:strVal val="visible"/>
                                      </p:to>
                                    </p:set>
                                    <p:anim calcmode="lin" valueType="num">
                                      <p:cBhvr>
                                        <p:cTn id="30" dur="500" fill="hold"/>
                                        <p:tgtEl>
                                          <p:spTgt spid="13318"/>
                                        </p:tgtEl>
                                        <p:attrNameLst>
                                          <p:attrName>ppt_w</p:attrName>
                                        </p:attrNameLst>
                                      </p:cBhvr>
                                      <p:tavLst>
                                        <p:tav tm="0">
                                          <p:val>
                                            <p:fltVal val="0"/>
                                          </p:val>
                                        </p:tav>
                                        <p:tav tm="100000">
                                          <p:val>
                                            <p:strVal val="#ppt_w"/>
                                          </p:val>
                                        </p:tav>
                                      </p:tavLst>
                                    </p:anim>
                                    <p:anim calcmode="lin" valueType="num">
                                      <p:cBhvr>
                                        <p:cTn id="31" dur="500" fill="hold"/>
                                        <p:tgtEl>
                                          <p:spTgt spid="13318"/>
                                        </p:tgtEl>
                                        <p:attrNameLst>
                                          <p:attrName>ppt_h</p:attrName>
                                        </p:attrNameLst>
                                      </p:cBhvr>
                                      <p:tavLst>
                                        <p:tav tm="0">
                                          <p:val>
                                            <p:fltVal val="0"/>
                                          </p:val>
                                        </p:tav>
                                        <p:tav tm="100000">
                                          <p:val>
                                            <p:strVal val="#ppt_h"/>
                                          </p:val>
                                        </p:tav>
                                      </p:tavLst>
                                    </p:anim>
                                    <p:anim calcmode="lin" valueType="num">
                                      <p:cBhvr>
                                        <p:cTn id="32" dur="500" fill="hold"/>
                                        <p:tgtEl>
                                          <p:spTgt spid="13318"/>
                                        </p:tgtEl>
                                        <p:attrNameLst>
                                          <p:attrName>style.rotation</p:attrName>
                                        </p:attrNameLst>
                                      </p:cBhvr>
                                      <p:tavLst>
                                        <p:tav tm="0">
                                          <p:val>
                                            <p:fltVal val="90"/>
                                          </p:val>
                                        </p:tav>
                                        <p:tav tm="100000">
                                          <p:val>
                                            <p:fltVal val="0"/>
                                          </p:val>
                                        </p:tav>
                                      </p:tavLst>
                                    </p:anim>
                                    <p:animEffect transition="in" filter="fade">
                                      <p:cBhvr>
                                        <p:cTn id="33" dur="500"/>
                                        <p:tgtEl>
                                          <p:spTgt spid="13318"/>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319"/>
                                        </p:tgtEl>
                                        <p:attrNameLst>
                                          <p:attrName>style.visibility</p:attrName>
                                        </p:attrNameLst>
                                      </p:cBhvr>
                                      <p:to>
                                        <p:strVal val="visible"/>
                                      </p:to>
                                    </p:set>
                                    <p:anim calcmode="lin" valueType="num">
                                      <p:cBhvr>
                                        <p:cTn id="36" dur="500" fill="hold"/>
                                        <p:tgtEl>
                                          <p:spTgt spid="13319"/>
                                        </p:tgtEl>
                                        <p:attrNameLst>
                                          <p:attrName>ppt_w</p:attrName>
                                        </p:attrNameLst>
                                      </p:cBhvr>
                                      <p:tavLst>
                                        <p:tav tm="0">
                                          <p:val>
                                            <p:fltVal val="0"/>
                                          </p:val>
                                        </p:tav>
                                        <p:tav tm="100000">
                                          <p:val>
                                            <p:strVal val="#ppt_w"/>
                                          </p:val>
                                        </p:tav>
                                      </p:tavLst>
                                    </p:anim>
                                    <p:anim calcmode="lin" valueType="num">
                                      <p:cBhvr>
                                        <p:cTn id="37" dur="500" fill="hold"/>
                                        <p:tgtEl>
                                          <p:spTgt spid="13319"/>
                                        </p:tgtEl>
                                        <p:attrNameLst>
                                          <p:attrName>ppt_h</p:attrName>
                                        </p:attrNameLst>
                                      </p:cBhvr>
                                      <p:tavLst>
                                        <p:tav tm="0">
                                          <p:val>
                                            <p:fltVal val="0"/>
                                          </p:val>
                                        </p:tav>
                                        <p:tav tm="100000">
                                          <p:val>
                                            <p:strVal val="#ppt_h"/>
                                          </p:val>
                                        </p:tav>
                                      </p:tavLst>
                                    </p:anim>
                                    <p:anim calcmode="lin" valueType="num">
                                      <p:cBhvr>
                                        <p:cTn id="38" dur="500" fill="hold"/>
                                        <p:tgtEl>
                                          <p:spTgt spid="13319"/>
                                        </p:tgtEl>
                                        <p:attrNameLst>
                                          <p:attrName>style.rotation</p:attrName>
                                        </p:attrNameLst>
                                      </p:cBhvr>
                                      <p:tavLst>
                                        <p:tav tm="0">
                                          <p:val>
                                            <p:fltVal val="90"/>
                                          </p:val>
                                        </p:tav>
                                        <p:tav tm="100000">
                                          <p:val>
                                            <p:fltVal val="0"/>
                                          </p:val>
                                        </p:tav>
                                      </p:tavLst>
                                    </p:anim>
                                    <p:animEffect transition="in" filter="fade">
                                      <p:cBhvr>
                                        <p:cTn id="39" dur="500"/>
                                        <p:tgtEl>
                                          <p:spTgt spid="1331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3320"/>
                                        </p:tgtEl>
                                        <p:attrNameLst>
                                          <p:attrName>style.visibility</p:attrName>
                                        </p:attrNameLst>
                                      </p:cBhvr>
                                      <p:to>
                                        <p:strVal val="visible"/>
                                      </p:to>
                                    </p:set>
                                    <p:anim calcmode="lin" valueType="num">
                                      <p:cBhvr>
                                        <p:cTn id="42" dur="500" fill="hold"/>
                                        <p:tgtEl>
                                          <p:spTgt spid="13320"/>
                                        </p:tgtEl>
                                        <p:attrNameLst>
                                          <p:attrName>ppt_w</p:attrName>
                                        </p:attrNameLst>
                                      </p:cBhvr>
                                      <p:tavLst>
                                        <p:tav tm="0">
                                          <p:val>
                                            <p:fltVal val="0"/>
                                          </p:val>
                                        </p:tav>
                                        <p:tav tm="100000">
                                          <p:val>
                                            <p:strVal val="#ppt_w"/>
                                          </p:val>
                                        </p:tav>
                                      </p:tavLst>
                                    </p:anim>
                                    <p:anim calcmode="lin" valueType="num">
                                      <p:cBhvr>
                                        <p:cTn id="43" dur="500" fill="hold"/>
                                        <p:tgtEl>
                                          <p:spTgt spid="13320"/>
                                        </p:tgtEl>
                                        <p:attrNameLst>
                                          <p:attrName>ppt_h</p:attrName>
                                        </p:attrNameLst>
                                      </p:cBhvr>
                                      <p:tavLst>
                                        <p:tav tm="0">
                                          <p:val>
                                            <p:fltVal val="0"/>
                                          </p:val>
                                        </p:tav>
                                        <p:tav tm="100000">
                                          <p:val>
                                            <p:strVal val="#ppt_h"/>
                                          </p:val>
                                        </p:tav>
                                      </p:tavLst>
                                    </p:anim>
                                    <p:anim calcmode="lin" valueType="num">
                                      <p:cBhvr>
                                        <p:cTn id="44" dur="500" fill="hold"/>
                                        <p:tgtEl>
                                          <p:spTgt spid="13320"/>
                                        </p:tgtEl>
                                        <p:attrNameLst>
                                          <p:attrName>style.rotation</p:attrName>
                                        </p:attrNameLst>
                                      </p:cBhvr>
                                      <p:tavLst>
                                        <p:tav tm="0">
                                          <p:val>
                                            <p:fltVal val="90"/>
                                          </p:val>
                                        </p:tav>
                                        <p:tav tm="100000">
                                          <p:val>
                                            <p:fltVal val="0"/>
                                          </p:val>
                                        </p:tav>
                                      </p:tavLst>
                                    </p:anim>
                                    <p:animEffect transition="in" filter="fade">
                                      <p:cBhvr>
                                        <p:cTn id="45" dur="500"/>
                                        <p:tgtEl>
                                          <p:spTgt spid="13320"/>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3321"/>
                                        </p:tgtEl>
                                        <p:attrNameLst>
                                          <p:attrName>style.visibility</p:attrName>
                                        </p:attrNameLst>
                                      </p:cBhvr>
                                      <p:to>
                                        <p:strVal val="visible"/>
                                      </p:to>
                                    </p:set>
                                    <p:anim calcmode="lin" valueType="num">
                                      <p:cBhvr>
                                        <p:cTn id="48" dur="500" fill="hold"/>
                                        <p:tgtEl>
                                          <p:spTgt spid="13321"/>
                                        </p:tgtEl>
                                        <p:attrNameLst>
                                          <p:attrName>ppt_w</p:attrName>
                                        </p:attrNameLst>
                                      </p:cBhvr>
                                      <p:tavLst>
                                        <p:tav tm="0">
                                          <p:val>
                                            <p:fltVal val="0"/>
                                          </p:val>
                                        </p:tav>
                                        <p:tav tm="100000">
                                          <p:val>
                                            <p:strVal val="#ppt_w"/>
                                          </p:val>
                                        </p:tav>
                                      </p:tavLst>
                                    </p:anim>
                                    <p:anim calcmode="lin" valueType="num">
                                      <p:cBhvr>
                                        <p:cTn id="49" dur="500" fill="hold"/>
                                        <p:tgtEl>
                                          <p:spTgt spid="13321"/>
                                        </p:tgtEl>
                                        <p:attrNameLst>
                                          <p:attrName>ppt_h</p:attrName>
                                        </p:attrNameLst>
                                      </p:cBhvr>
                                      <p:tavLst>
                                        <p:tav tm="0">
                                          <p:val>
                                            <p:fltVal val="0"/>
                                          </p:val>
                                        </p:tav>
                                        <p:tav tm="100000">
                                          <p:val>
                                            <p:strVal val="#ppt_h"/>
                                          </p:val>
                                        </p:tav>
                                      </p:tavLst>
                                    </p:anim>
                                    <p:anim calcmode="lin" valueType="num">
                                      <p:cBhvr>
                                        <p:cTn id="50" dur="500" fill="hold"/>
                                        <p:tgtEl>
                                          <p:spTgt spid="13321"/>
                                        </p:tgtEl>
                                        <p:attrNameLst>
                                          <p:attrName>style.rotation</p:attrName>
                                        </p:attrNameLst>
                                      </p:cBhvr>
                                      <p:tavLst>
                                        <p:tav tm="0">
                                          <p:val>
                                            <p:fltVal val="90"/>
                                          </p:val>
                                        </p:tav>
                                        <p:tav tm="100000">
                                          <p:val>
                                            <p:fltVal val="0"/>
                                          </p:val>
                                        </p:tav>
                                      </p:tavLst>
                                    </p:anim>
                                    <p:animEffect transition="in" filter="fade">
                                      <p:cBhvr>
                                        <p:cTn id="51" dur="500"/>
                                        <p:tgtEl>
                                          <p:spTgt spid="13321"/>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3322"/>
                                        </p:tgtEl>
                                        <p:attrNameLst>
                                          <p:attrName>style.visibility</p:attrName>
                                        </p:attrNameLst>
                                      </p:cBhvr>
                                      <p:to>
                                        <p:strVal val="visible"/>
                                      </p:to>
                                    </p:set>
                                    <p:anim calcmode="lin" valueType="num">
                                      <p:cBhvr>
                                        <p:cTn id="54" dur="500" fill="hold"/>
                                        <p:tgtEl>
                                          <p:spTgt spid="13322"/>
                                        </p:tgtEl>
                                        <p:attrNameLst>
                                          <p:attrName>ppt_w</p:attrName>
                                        </p:attrNameLst>
                                      </p:cBhvr>
                                      <p:tavLst>
                                        <p:tav tm="0">
                                          <p:val>
                                            <p:fltVal val="0"/>
                                          </p:val>
                                        </p:tav>
                                        <p:tav tm="100000">
                                          <p:val>
                                            <p:strVal val="#ppt_w"/>
                                          </p:val>
                                        </p:tav>
                                      </p:tavLst>
                                    </p:anim>
                                    <p:anim calcmode="lin" valueType="num">
                                      <p:cBhvr>
                                        <p:cTn id="55" dur="500" fill="hold"/>
                                        <p:tgtEl>
                                          <p:spTgt spid="13322"/>
                                        </p:tgtEl>
                                        <p:attrNameLst>
                                          <p:attrName>ppt_h</p:attrName>
                                        </p:attrNameLst>
                                      </p:cBhvr>
                                      <p:tavLst>
                                        <p:tav tm="0">
                                          <p:val>
                                            <p:fltVal val="0"/>
                                          </p:val>
                                        </p:tav>
                                        <p:tav tm="100000">
                                          <p:val>
                                            <p:strVal val="#ppt_h"/>
                                          </p:val>
                                        </p:tav>
                                      </p:tavLst>
                                    </p:anim>
                                    <p:anim calcmode="lin" valueType="num">
                                      <p:cBhvr>
                                        <p:cTn id="56" dur="500" fill="hold"/>
                                        <p:tgtEl>
                                          <p:spTgt spid="13322"/>
                                        </p:tgtEl>
                                        <p:attrNameLst>
                                          <p:attrName>style.rotation</p:attrName>
                                        </p:attrNameLst>
                                      </p:cBhvr>
                                      <p:tavLst>
                                        <p:tav tm="0">
                                          <p:val>
                                            <p:fltVal val="90"/>
                                          </p:val>
                                        </p:tav>
                                        <p:tav tm="100000">
                                          <p:val>
                                            <p:fltVal val="0"/>
                                          </p:val>
                                        </p:tav>
                                      </p:tavLst>
                                    </p:anim>
                                    <p:animEffect transition="in" filter="fade">
                                      <p:cBhvr>
                                        <p:cTn id="57" dur="500"/>
                                        <p:tgtEl>
                                          <p:spTgt spid="13322"/>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3323"/>
                                        </p:tgtEl>
                                        <p:attrNameLst>
                                          <p:attrName>style.visibility</p:attrName>
                                        </p:attrNameLst>
                                      </p:cBhvr>
                                      <p:to>
                                        <p:strVal val="visible"/>
                                      </p:to>
                                    </p:set>
                                    <p:anim calcmode="lin" valueType="num">
                                      <p:cBhvr>
                                        <p:cTn id="60" dur="500" fill="hold"/>
                                        <p:tgtEl>
                                          <p:spTgt spid="13323"/>
                                        </p:tgtEl>
                                        <p:attrNameLst>
                                          <p:attrName>ppt_w</p:attrName>
                                        </p:attrNameLst>
                                      </p:cBhvr>
                                      <p:tavLst>
                                        <p:tav tm="0">
                                          <p:val>
                                            <p:fltVal val="0"/>
                                          </p:val>
                                        </p:tav>
                                        <p:tav tm="100000">
                                          <p:val>
                                            <p:strVal val="#ppt_w"/>
                                          </p:val>
                                        </p:tav>
                                      </p:tavLst>
                                    </p:anim>
                                    <p:anim calcmode="lin" valueType="num">
                                      <p:cBhvr>
                                        <p:cTn id="61" dur="500" fill="hold"/>
                                        <p:tgtEl>
                                          <p:spTgt spid="13323"/>
                                        </p:tgtEl>
                                        <p:attrNameLst>
                                          <p:attrName>ppt_h</p:attrName>
                                        </p:attrNameLst>
                                      </p:cBhvr>
                                      <p:tavLst>
                                        <p:tav tm="0">
                                          <p:val>
                                            <p:fltVal val="0"/>
                                          </p:val>
                                        </p:tav>
                                        <p:tav tm="100000">
                                          <p:val>
                                            <p:strVal val="#ppt_h"/>
                                          </p:val>
                                        </p:tav>
                                      </p:tavLst>
                                    </p:anim>
                                    <p:anim calcmode="lin" valueType="num">
                                      <p:cBhvr>
                                        <p:cTn id="62" dur="500" fill="hold"/>
                                        <p:tgtEl>
                                          <p:spTgt spid="13323"/>
                                        </p:tgtEl>
                                        <p:attrNameLst>
                                          <p:attrName>style.rotation</p:attrName>
                                        </p:attrNameLst>
                                      </p:cBhvr>
                                      <p:tavLst>
                                        <p:tav tm="0">
                                          <p:val>
                                            <p:fltVal val="90"/>
                                          </p:val>
                                        </p:tav>
                                        <p:tav tm="100000">
                                          <p:val>
                                            <p:fltVal val="0"/>
                                          </p:val>
                                        </p:tav>
                                      </p:tavLst>
                                    </p:anim>
                                    <p:animEffect transition="in" filter="fade">
                                      <p:cBhvr>
                                        <p:cTn id="63" dur="500"/>
                                        <p:tgtEl>
                                          <p:spTgt spid="13323"/>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3324"/>
                                        </p:tgtEl>
                                        <p:attrNameLst>
                                          <p:attrName>style.visibility</p:attrName>
                                        </p:attrNameLst>
                                      </p:cBhvr>
                                      <p:to>
                                        <p:strVal val="visible"/>
                                      </p:to>
                                    </p:set>
                                    <p:anim calcmode="lin" valueType="num">
                                      <p:cBhvr>
                                        <p:cTn id="66" dur="500" fill="hold"/>
                                        <p:tgtEl>
                                          <p:spTgt spid="13324"/>
                                        </p:tgtEl>
                                        <p:attrNameLst>
                                          <p:attrName>ppt_w</p:attrName>
                                        </p:attrNameLst>
                                      </p:cBhvr>
                                      <p:tavLst>
                                        <p:tav tm="0">
                                          <p:val>
                                            <p:fltVal val="0"/>
                                          </p:val>
                                        </p:tav>
                                        <p:tav tm="100000">
                                          <p:val>
                                            <p:strVal val="#ppt_w"/>
                                          </p:val>
                                        </p:tav>
                                      </p:tavLst>
                                    </p:anim>
                                    <p:anim calcmode="lin" valueType="num">
                                      <p:cBhvr>
                                        <p:cTn id="67" dur="500" fill="hold"/>
                                        <p:tgtEl>
                                          <p:spTgt spid="13324"/>
                                        </p:tgtEl>
                                        <p:attrNameLst>
                                          <p:attrName>ppt_h</p:attrName>
                                        </p:attrNameLst>
                                      </p:cBhvr>
                                      <p:tavLst>
                                        <p:tav tm="0">
                                          <p:val>
                                            <p:fltVal val="0"/>
                                          </p:val>
                                        </p:tav>
                                        <p:tav tm="100000">
                                          <p:val>
                                            <p:strVal val="#ppt_h"/>
                                          </p:val>
                                        </p:tav>
                                      </p:tavLst>
                                    </p:anim>
                                    <p:anim calcmode="lin" valueType="num">
                                      <p:cBhvr>
                                        <p:cTn id="68" dur="500" fill="hold"/>
                                        <p:tgtEl>
                                          <p:spTgt spid="13324"/>
                                        </p:tgtEl>
                                        <p:attrNameLst>
                                          <p:attrName>style.rotation</p:attrName>
                                        </p:attrNameLst>
                                      </p:cBhvr>
                                      <p:tavLst>
                                        <p:tav tm="0">
                                          <p:val>
                                            <p:fltVal val="90"/>
                                          </p:val>
                                        </p:tav>
                                        <p:tav tm="100000">
                                          <p:val>
                                            <p:fltVal val="0"/>
                                          </p:val>
                                        </p:tav>
                                      </p:tavLst>
                                    </p:anim>
                                    <p:animEffect transition="in" filter="fade">
                                      <p:cBhvr>
                                        <p:cTn id="69" dur="500"/>
                                        <p:tgtEl>
                                          <p:spTgt spid="13324"/>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13325"/>
                                        </p:tgtEl>
                                        <p:attrNameLst>
                                          <p:attrName>style.visibility</p:attrName>
                                        </p:attrNameLst>
                                      </p:cBhvr>
                                      <p:to>
                                        <p:strVal val="visible"/>
                                      </p:to>
                                    </p:set>
                                    <p:anim calcmode="lin" valueType="num">
                                      <p:cBhvr>
                                        <p:cTn id="72" dur="500" fill="hold"/>
                                        <p:tgtEl>
                                          <p:spTgt spid="13325"/>
                                        </p:tgtEl>
                                        <p:attrNameLst>
                                          <p:attrName>ppt_w</p:attrName>
                                        </p:attrNameLst>
                                      </p:cBhvr>
                                      <p:tavLst>
                                        <p:tav tm="0">
                                          <p:val>
                                            <p:fltVal val="0"/>
                                          </p:val>
                                        </p:tav>
                                        <p:tav tm="100000">
                                          <p:val>
                                            <p:strVal val="#ppt_w"/>
                                          </p:val>
                                        </p:tav>
                                      </p:tavLst>
                                    </p:anim>
                                    <p:anim calcmode="lin" valueType="num">
                                      <p:cBhvr>
                                        <p:cTn id="73" dur="500" fill="hold"/>
                                        <p:tgtEl>
                                          <p:spTgt spid="13325"/>
                                        </p:tgtEl>
                                        <p:attrNameLst>
                                          <p:attrName>ppt_h</p:attrName>
                                        </p:attrNameLst>
                                      </p:cBhvr>
                                      <p:tavLst>
                                        <p:tav tm="0">
                                          <p:val>
                                            <p:fltVal val="0"/>
                                          </p:val>
                                        </p:tav>
                                        <p:tav tm="100000">
                                          <p:val>
                                            <p:strVal val="#ppt_h"/>
                                          </p:val>
                                        </p:tav>
                                      </p:tavLst>
                                    </p:anim>
                                    <p:anim calcmode="lin" valueType="num">
                                      <p:cBhvr>
                                        <p:cTn id="74" dur="500" fill="hold"/>
                                        <p:tgtEl>
                                          <p:spTgt spid="13325"/>
                                        </p:tgtEl>
                                        <p:attrNameLst>
                                          <p:attrName>style.rotation</p:attrName>
                                        </p:attrNameLst>
                                      </p:cBhvr>
                                      <p:tavLst>
                                        <p:tav tm="0">
                                          <p:val>
                                            <p:fltVal val="90"/>
                                          </p:val>
                                        </p:tav>
                                        <p:tav tm="100000">
                                          <p:val>
                                            <p:fltVal val="0"/>
                                          </p:val>
                                        </p:tav>
                                      </p:tavLst>
                                    </p:anim>
                                    <p:animEffect transition="in" filter="fade">
                                      <p:cBhvr>
                                        <p:cTn id="75" dur="500"/>
                                        <p:tgtEl>
                                          <p:spTgt spid="13325"/>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13326"/>
                                        </p:tgtEl>
                                        <p:attrNameLst>
                                          <p:attrName>style.visibility</p:attrName>
                                        </p:attrNameLst>
                                      </p:cBhvr>
                                      <p:to>
                                        <p:strVal val="visible"/>
                                      </p:to>
                                    </p:set>
                                    <p:anim calcmode="lin" valueType="num">
                                      <p:cBhvr>
                                        <p:cTn id="78" dur="500" fill="hold"/>
                                        <p:tgtEl>
                                          <p:spTgt spid="13326"/>
                                        </p:tgtEl>
                                        <p:attrNameLst>
                                          <p:attrName>ppt_w</p:attrName>
                                        </p:attrNameLst>
                                      </p:cBhvr>
                                      <p:tavLst>
                                        <p:tav tm="0">
                                          <p:val>
                                            <p:fltVal val="0"/>
                                          </p:val>
                                        </p:tav>
                                        <p:tav tm="100000">
                                          <p:val>
                                            <p:strVal val="#ppt_w"/>
                                          </p:val>
                                        </p:tav>
                                      </p:tavLst>
                                    </p:anim>
                                    <p:anim calcmode="lin" valueType="num">
                                      <p:cBhvr>
                                        <p:cTn id="79" dur="500" fill="hold"/>
                                        <p:tgtEl>
                                          <p:spTgt spid="13326"/>
                                        </p:tgtEl>
                                        <p:attrNameLst>
                                          <p:attrName>ppt_h</p:attrName>
                                        </p:attrNameLst>
                                      </p:cBhvr>
                                      <p:tavLst>
                                        <p:tav tm="0">
                                          <p:val>
                                            <p:fltVal val="0"/>
                                          </p:val>
                                        </p:tav>
                                        <p:tav tm="100000">
                                          <p:val>
                                            <p:strVal val="#ppt_h"/>
                                          </p:val>
                                        </p:tav>
                                      </p:tavLst>
                                    </p:anim>
                                    <p:anim calcmode="lin" valueType="num">
                                      <p:cBhvr>
                                        <p:cTn id="80" dur="500" fill="hold"/>
                                        <p:tgtEl>
                                          <p:spTgt spid="13326"/>
                                        </p:tgtEl>
                                        <p:attrNameLst>
                                          <p:attrName>style.rotation</p:attrName>
                                        </p:attrNameLst>
                                      </p:cBhvr>
                                      <p:tavLst>
                                        <p:tav tm="0">
                                          <p:val>
                                            <p:fltVal val="90"/>
                                          </p:val>
                                        </p:tav>
                                        <p:tav tm="100000">
                                          <p:val>
                                            <p:fltVal val="0"/>
                                          </p:val>
                                        </p:tav>
                                      </p:tavLst>
                                    </p:anim>
                                    <p:animEffect transition="in" filter="fade">
                                      <p:cBhvr>
                                        <p:cTn id="81" dur="500"/>
                                        <p:tgtEl>
                                          <p:spTgt spid="13326"/>
                                        </p:tgtEl>
                                      </p:cBhvr>
                                    </p:animEffect>
                                  </p:childTnLst>
                                </p:cTn>
                              </p:par>
                              <p:par>
                                <p:cTn id="82" presetID="31" presetClass="entr" presetSubtype="0" fill="hold" grpId="0" nodeType="withEffect">
                                  <p:stCondLst>
                                    <p:cond delay="0"/>
                                  </p:stCondLst>
                                  <p:childTnLst>
                                    <p:set>
                                      <p:cBhvr>
                                        <p:cTn id="83" dur="1" fill="hold">
                                          <p:stCondLst>
                                            <p:cond delay="0"/>
                                          </p:stCondLst>
                                        </p:cTn>
                                        <p:tgtEl>
                                          <p:spTgt spid="13327"/>
                                        </p:tgtEl>
                                        <p:attrNameLst>
                                          <p:attrName>style.visibility</p:attrName>
                                        </p:attrNameLst>
                                      </p:cBhvr>
                                      <p:to>
                                        <p:strVal val="visible"/>
                                      </p:to>
                                    </p:set>
                                    <p:anim calcmode="lin" valueType="num">
                                      <p:cBhvr>
                                        <p:cTn id="84" dur="500" fill="hold"/>
                                        <p:tgtEl>
                                          <p:spTgt spid="13327"/>
                                        </p:tgtEl>
                                        <p:attrNameLst>
                                          <p:attrName>ppt_w</p:attrName>
                                        </p:attrNameLst>
                                      </p:cBhvr>
                                      <p:tavLst>
                                        <p:tav tm="0">
                                          <p:val>
                                            <p:fltVal val="0"/>
                                          </p:val>
                                        </p:tav>
                                        <p:tav tm="100000">
                                          <p:val>
                                            <p:strVal val="#ppt_w"/>
                                          </p:val>
                                        </p:tav>
                                      </p:tavLst>
                                    </p:anim>
                                    <p:anim calcmode="lin" valueType="num">
                                      <p:cBhvr>
                                        <p:cTn id="85" dur="500" fill="hold"/>
                                        <p:tgtEl>
                                          <p:spTgt spid="13327"/>
                                        </p:tgtEl>
                                        <p:attrNameLst>
                                          <p:attrName>ppt_h</p:attrName>
                                        </p:attrNameLst>
                                      </p:cBhvr>
                                      <p:tavLst>
                                        <p:tav tm="0">
                                          <p:val>
                                            <p:fltVal val="0"/>
                                          </p:val>
                                        </p:tav>
                                        <p:tav tm="100000">
                                          <p:val>
                                            <p:strVal val="#ppt_h"/>
                                          </p:val>
                                        </p:tav>
                                      </p:tavLst>
                                    </p:anim>
                                    <p:anim calcmode="lin" valueType="num">
                                      <p:cBhvr>
                                        <p:cTn id="86" dur="500" fill="hold"/>
                                        <p:tgtEl>
                                          <p:spTgt spid="13327"/>
                                        </p:tgtEl>
                                        <p:attrNameLst>
                                          <p:attrName>style.rotation</p:attrName>
                                        </p:attrNameLst>
                                      </p:cBhvr>
                                      <p:tavLst>
                                        <p:tav tm="0">
                                          <p:val>
                                            <p:fltVal val="90"/>
                                          </p:val>
                                        </p:tav>
                                        <p:tav tm="100000">
                                          <p:val>
                                            <p:fltVal val="0"/>
                                          </p:val>
                                        </p:tav>
                                      </p:tavLst>
                                    </p:anim>
                                    <p:animEffect transition="in" filter="fade">
                                      <p:cBhvr>
                                        <p:cTn id="87" dur="500"/>
                                        <p:tgtEl>
                                          <p:spTgt spid="13327"/>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13328"/>
                                        </p:tgtEl>
                                        <p:attrNameLst>
                                          <p:attrName>style.visibility</p:attrName>
                                        </p:attrNameLst>
                                      </p:cBhvr>
                                      <p:to>
                                        <p:strVal val="visible"/>
                                      </p:to>
                                    </p:set>
                                    <p:anim calcmode="lin" valueType="num">
                                      <p:cBhvr>
                                        <p:cTn id="90" dur="500" fill="hold"/>
                                        <p:tgtEl>
                                          <p:spTgt spid="13328"/>
                                        </p:tgtEl>
                                        <p:attrNameLst>
                                          <p:attrName>ppt_w</p:attrName>
                                        </p:attrNameLst>
                                      </p:cBhvr>
                                      <p:tavLst>
                                        <p:tav tm="0">
                                          <p:val>
                                            <p:fltVal val="0"/>
                                          </p:val>
                                        </p:tav>
                                        <p:tav tm="100000">
                                          <p:val>
                                            <p:strVal val="#ppt_w"/>
                                          </p:val>
                                        </p:tav>
                                      </p:tavLst>
                                    </p:anim>
                                    <p:anim calcmode="lin" valueType="num">
                                      <p:cBhvr>
                                        <p:cTn id="91" dur="500" fill="hold"/>
                                        <p:tgtEl>
                                          <p:spTgt spid="13328"/>
                                        </p:tgtEl>
                                        <p:attrNameLst>
                                          <p:attrName>ppt_h</p:attrName>
                                        </p:attrNameLst>
                                      </p:cBhvr>
                                      <p:tavLst>
                                        <p:tav tm="0">
                                          <p:val>
                                            <p:fltVal val="0"/>
                                          </p:val>
                                        </p:tav>
                                        <p:tav tm="100000">
                                          <p:val>
                                            <p:strVal val="#ppt_h"/>
                                          </p:val>
                                        </p:tav>
                                      </p:tavLst>
                                    </p:anim>
                                    <p:anim calcmode="lin" valueType="num">
                                      <p:cBhvr>
                                        <p:cTn id="92" dur="500" fill="hold"/>
                                        <p:tgtEl>
                                          <p:spTgt spid="13328"/>
                                        </p:tgtEl>
                                        <p:attrNameLst>
                                          <p:attrName>style.rotation</p:attrName>
                                        </p:attrNameLst>
                                      </p:cBhvr>
                                      <p:tavLst>
                                        <p:tav tm="0">
                                          <p:val>
                                            <p:fltVal val="90"/>
                                          </p:val>
                                        </p:tav>
                                        <p:tav tm="100000">
                                          <p:val>
                                            <p:fltVal val="0"/>
                                          </p:val>
                                        </p:tav>
                                      </p:tavLst>
                                    </p:anim>
                                    <p:animEffect transition="in" filter="fade">
                                      <p:cBhvr>
                                        <p:cTn id="93" dur="500"/>
                                        <p:tgtEl>
                                          <p:spTgt spid="13328"/>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13329"/>
                                        </p:tgtEl>
                                        <p:attrNameLst>
                                          <p:attrName>style.visibility</p:attrName>
                                        </p:attrNameLst>
                                      </p:cBhvr>
                                      <p:to>
                                        <p:strVal val="visible"/>
                                      </p:to>
                                    </p:set>
                                    <p:anim calcmode="lin" valueType="num">
                                      <p:cBhvr>
                                        <p:cTn id="96" dur="500" fill="hold"/>
                                        <p:tgtEl>
                                          <p:spTgt spid="13329"/>
                                        </p:tgtEl>
                                        <p:attrNameLst>
                                          <p:attrName>ppt_w</p:attrName>
                                        </p:attrNameLst>
                                      </p:cBhvr>
                                      <p:tavLst>
                                        <p:tav tm="0">
                                          <p:val>
                                            <p:fltVal val="0"/>
                                          </p:val>
                                        </p:tav>
                                        <p:tav tm="100000">
                                          <p:val>
                                            <p:strVal val="#ppt_w"/>
                                          </p:val>
                                        </p:tav>
                                      </p:tavLst>
                                    </p:anim>
                                    <p:anim calcmode="lin" valueType="num">
                                      <p:cBhvr>
                                        <p:cTn id="97" dur="500" fill="hold"/>
                                        <p:tgtEl>
                                          <p:spTgt spid="13329"/>
                                        </p:tgtEl>
                                        <p:attrNameLst>
                                          <p:attrName>ppt_h</p:attrName>
                                        </p:attrNameLst>
                                      </p:cBhvr>
                                      <p:tavLst>
                                        <p:tav tm="0">
                                          <p:val>
                                            <p:fltVal val="0"/>
                                          </p:val>
                                        </p:tav>
                                        <p:tav tm="100000">
                                          <p:val>
                                            <p:strVal val="#ppt_h"/>
                                          </p:val>
                                        </p:tav>
                                      </p:tavLst>
                                    </p:anim>
                                    <p:anim calcmode="lin" valueType="num">
                                      <p:cBhvr>
                                        <p:cTn id="98" dur="500" fill="hold"/>
                                        <p:tgtEl>
                                          <p:spTgt spid="13329"/>
                                        </p:tgtEl>
                                        <p:attrNameLst>
                                          <p:attrName>style.rotation</p:attrName>
                                        </p:attrNameLst>
                                      </p:cBhvr>
                                      <p:tavLst>
                                        <p:tav tm="0">
                                          <p:val>
                                            <p:fltVal val="90"/>
                                          </p:val>
                                        </p:tav>
                                        <p:tav tm="100000">
                                          <p:val>
                                            <p:fltVal val="0"/>
                                          </p:val>
                                        </p:tav>
                                      </p:tavLst>
                                    </p:anim>
                                    <p:animEffect transition="in" filter="fade">
                                      <p:cBhvr>
                                        <p:cTn id="99" dur="500"/>
                                        <p:tgtEl>
                                          <p:spTgt spid="13329"/>
                                        </p:tgtEl>
                                      </p:cBhvr>
                                    </p:animEffect>
                                  </p:childTnLst>
                                </p:cTn>
                              </p:par>
                              <p:par>
                                <p:cTn id="100" presetID="31" presetClass="entr" presetSubtype="0" fill="hold" grpId="0" nodeType="withEffect">
                                  <p:stCondLst>
                                    <p:cond delay="0"/>
                                  </p:stCondLst>
                                  <p:childTnLst>
                                    <p:set>
                                      <p:cBhvr>
                                        <p:cTn id="101" dur="1" fill="hold">
                                          <p:stCondLst>
                                            <p:cond delay="0"/>
                                          </p:stCondLst>
                                        </p:cTn>
                                        <p:tgtEl>
                                          <p:spTgt spid="13330"/>
                                        </p:tgtEl>
                                        <p:attrNameLst>
                                          <p:attrName>style.visibility</p:attrName>
                                        </p:attrNameLst>
                                      </p:cBhvr>
                                      <p:to>
                                        <p:strVal val="visible"/>
                                      </p:to>
                                    </p:set>
                                    <p:anim calcmode="lin" valueType="num">
                                      <p:cBhvr>
                                        <p:cTn id="102" dur="500" fill="hold"/>
                                        <p:tgtEl>
                                          <p:spTgt spid="13330"/>
                                        </p:tgtEl>
                                        <p:attrNameLst>
                                          <p:attrName>ppt_w</p:attrName>
                                        </p:attrNameLst>
                                      </p:cBhvr>
                                      <p:tavLst>
                                        <p:tav tm="0">
                                          <p:val>
                                            <p:fltVal val="0"/>
                                          </p:val>
                                        </p:tav>
                                        <p:tav tm="100000">
                                          <p:val>
                                            <p:strVal val="#ppt_w"/>
                                          </p:val>
                                        </p:tav>
                                      </p:tavLst>
                                    </p:anim>
                                    <p:anim calcmode="lin" valueType="num">
                                      <p:cBhvr>
                                        <p:cTn id="103" dur="500" fill="hold"/>
                                        <p:tgtEl>
                                          <p:spTgt spid="13330"/>
                                        </p:tgtEl>
                                        <p:attrNameLst>
                                          <p:attrName>ppt_h</p:attrName>
                                        </p:attrNameLst>
                                      </p:cBhvr>
                                      <p:tavLst>
                                        <p:tav tm="0">
                                          <p:val>
                                            <p:fltVal val="0"/>
                                          </p:val>
                                        </p:tav>
                                        <p:tav tm="100000">
                                          <p:val>
                                            <p:strVal val="#ppt_h"/>
                                          </p:val>
                                        </p:tav>
                                      </p:tavLst>
                                    </p:anim>
                                    <p:anim calcmode="lin" valueType="num">
                                      <p:cBhvr>
                                        <p:cTn id="104" dur="500" fill="hold"/>
                                        <p:tgtEl>
                                          <p:spTgt spid="13330"/>
                                        </p:tgtEl>
                                        <p:attrNameLst>
                                          <p:attrName>style.rotation</p:attrName>
                                        </p:attrNameLst>
                                      </p:cBhvr>
                                      <p:tavLst>
                                        <p:tav tm="0">
                                          <p:val>
                                            <p:fltVal val="90"/>
                                          </p:val>
                                        </p:tav>
                                        <p:tav tm="100000">
                                          <p:val>
                                            <p:fltVal val="0"/>
                                          </p:val>
                                        </p:tav>
                                      </p:tavLst>
                                    </p:anim>
                                    <p:animEffect transition="in" filter="fade">
                                      <p:cBhvr>
                                        <p:cTn id="105" dur="500"/>
                                        <p:tgtEl>
                                          <p:spTgt spid="13330"/>
                                        </p:tgtEl>
                                      </p:cBhvr>
                                    </p:animEffect>
                                  </p:childTnLst>
                                </p:cTn>
                              </p:par>
                              <p:par>
                                <p:cTn id="106" presetID="31" presetClass="entr" presetSubtype="0" fill="hold" grpId="0" nodeType="withEffect">
                                  <p:stCondLst>
                                    <p:cond delay="0"/>
                                  </p:stCondLst>
                                  <p:childTnLst>
                                    <p:set>
                                      <p:cBhvr>
                                        <p:cTn id="107" dur="1" fill="hold">
                                          <p:stCondLst>
                                            <p:cond delay="0"/>
                                          </p:stCondLst>
                                        </p:cTn>
                                        <p:tgtEl>
                                          <p:spTgt spid="13331"/>
                                        </p:tgtEl>
                                        <p:attrNameLst>
                                          <p:attrName>style.visibility</p:attrName>
                                        </p:attrNameLst>
                                      </p:cBhvr>
                                      <p:to>
                                        <p:strVal val="visible"/>
                                      </p:to>
                                    </p:set>
                                    <p:anim calcmode="lin" valueType="num">
                                      <p:cBhvr>
                                        <p:cTn id="108" dur="500" fill="hold"/>
                                        <p:tgtEl>
                                          <p:spTgt spid="13331"/>
                                        </p:tgtEl>
                                        <p:attrNameLst>
                                          <p:attrName>ppt_w</p:attrName>
                                        </p:attrNameLst>
                                      </p:cBhvr>
                                      <p:tavLst>
                                        <p:tav tm="0">
                                          <p:val>
                                            <p:fltVal val="0"/>
                                          </p:val>
                                        </p:tav>
                                        <p:tav tm="100000">
                                          <p:val>
                                            <p:strVal val="#ppt_w"/>
                                          </p:val>
                                        </p:tav>
                                      </p:tavLst>
                                    </p:anim>
                                    <p:anim calcmode="lin" valueType="num">
                                      <p:cBhvr>
                                        <p:cTn id="109" dur="500" fill="hold"/>
                                        <p:tgtEl>
                                          <p:spTgt spid="13331"/>
                                        </p:tgtEl>
                                        <p:attrNameLst>
                                          <p:attrName>ppt_h</p:attrName>
                                        </p:attrNameLst>
                                      </p:cBhvr>
                                      <p:tavLst>
                                        <p:tav tm="0">
                                          <p:val>
                                            <p:fltVal val="0"/>
                                          </p:val>
                                        </p:tav>
                                        <p:tav tm="100000">
                                          <p:val>
                                            <p:strVal val="#ppt_h"/>
                                          </p:val>
                                        </p:tav>
                                      </p:tavLst>
                                    </p:anim>
                                    <p:anim calcmode="lin" valueType="num">
                                      <p:cBhvr>
                                        <p:cTn id="110" dur="500" fill="hold"/>
                                        <p:tgtEl>
                                          <p:spTgt spid="13331"/>
                                        </p:tgtEl>
                                        <p:attrNameLst>
                                          <p:attrName>style.rotation</p:attrName>
                                        </p:attrNameLst>
                                      </p:cBhvr>
                                      <p:tavLst>
                                        <p:tav tm="0">
                                          <p:val>
                                            <p:fltVal val="90"/>
                                          </p:val>
                                        </p:tav>
                                        <p:tav tm="100000">
                                          <p:val>
                                            <p:fltVal val="0"/>
                                          </p:val>
                                        </p:tav>
                                      </p:tavLst>
                                    </p:anim>
                                    <p:animEffect transition="in" filter="fade">
                                      <p:cBhvr>
                                        <p:cTn id="111" dur="500"/>
                                        <p:tgtEl>
                                          <p:spTgt spid="13331"/>
                                        </p:tgtEl>
                                      </p:cBhvr>
                                    </p:animEffect>
                                  </p:childTnLst>
                                </p:cTn>
                              </p:par>
                              <p:par>
                                <p:cTn id="112" presetID="31" presetClass="entr" presetSubtype="0" fill="hold" grpId="0" nodeType="withEffect">
                                  <p:stCondLst>
                                    <p:cond delay="0"/>
                                  </p:stCondLst>
                                  <p:childTnLst>
                                    <p:set>
                                      <p:cBhvr>
                                        <p:cTn id="113" dur="1" fill="hold">
                                          <p:stCondLst>
                                            <p:cond delay="0"/>
                                          </p:stCondLst>
                                        </p:cTn>
                                        <p:tgtEl>
                                          <p:spTgt spid="13332"/>
                                        </p:tgtEl>
                                        <p:attrNameLst>
                                          <p:attrName>style.visibility</p:attrName>
                                        </p:attrNameLst>
                                      </p:cBhvr>
                                      <p:to>
                                        <p:strVal val="visible"/>
                                      </p:to>
                                    </p:set>
                                    <p:anim calcmode="lin" valueType="num">
                                      <p:cBhvr>
                                        <p:cTn id="114" dur="500" fill="hold"/>
                                        <p:tgtEl>
                                          <p:spTgt spid="13332"/>
                                        </p:tgtEl>
                                        <p:attrNameLst>
                                          <p:attrName>ppt_w</p:attrName>
                                        </p:attrNameLst>
                                      </p:cBhvr>
                                      <p:tavLst>
                                        <p:tav tm="0">
                                          <p:val>
                                            <p:fltVal val="0"/>
                                          </p:val>
                                        </p:tav>
                                        <p:tav tm="100000">
                                          <p:val>
                                            <p:strVal val="#ppt_w"/>
                                          </p:val>
                                        </p:tav>
                                      </p:tavLst>
                                    </p:anim>
                                    <p:anim calcmode="lin" valueType="num">
                                      <p:cBhvr>
                                        <p:cTn id="115" dur="500" fill="hold"/>
                                        <p:tgtEl>
                                          <p:spTgt spid="13332"/>
                                        </p:tgtEl>
                                        <p:attrNameLst>
                                          <p:attrName>ppt_h</p:attrName>
                                        </p:attrNameLst>
                                      </p:cBhvr>
                                      <p:tavLst>
                                        <p:tav tm="0">
                                          <p:val>
                                            <p:fltVal val="0"/>
                                          </p:val>
                                        </p:tav>
                                        <p:tav tm="100000">
                                          <p:val>
                                            <p:strVal val="#ppt_h"/>
                                          </p:val>
                                        </p:tav>
                                      </p:tavLst>
                                    </p:anim>
                                    <p:anim calcmode="lin" valueType="num">
                                      <p:cBhvr>
                                        <p:cTn id="116" dur="500" fill="hold"/>
                                        <p:tgtEl>
                                          <p:spTgt spid="13332"/>
                                        </p:tgtEl>
                                        <p:attrNameLst>
                                          <p:attrName>style.rotation</p:attrName>
                                        </p:attrNameLst>
                                      </p:cBhvr>
                                      <p:tavLst>
                                        <p:tav tm="0">
                                          <p:val>
                                            <p:fltVal val="90"/>
                                          </p:val>
                                        </p:tav>
                                        <p:tav tm="100000">
                                          <p:val>
                                            <p:fltVal val="0"/>
                                          </p:val>
                                        </p:tav>
                                      </p:tavLst>
                                    </p:anim>
                                    <p:animEffect transition="in" filter="fade">
                                      <p:cBhvr>
                                        <p:cTn id="117" dur="500"/>
                                        <p:tgtEl>
                                          <p:spTgt spid="13332"/>
                                        </p:tgtEl>
                                      </p:cBhvr>
                                    </p:animEffect>
                                  </p:childTnLst>
                                </p:cTn>
                              </p:par>
                              <p:par>
                                <p:cTn id="118" presetID="31" presetClass="entr" presetSubtype="0" fill="hold" grpId="0" nodeType="withEffect">
                                  <p:stCondLst>
                                    <p:cond delay="0"/>
                                  </p:stCondLst>
                                  <p:childTnLst>
                                    <p:set>
                                      <p:cBhvr>
                                        <p:cTn id="119" dur="1" fill="hold">
                                          <p:stCondLst>
                                            <p:cond delay="0"/>
                                          </p:stCondLst>
                                        </p:cTn>
                                        <p:tgtEl>
                                          <p:spTgt spid="13333"/>
                                        </p:tgtEl>
                                        <p:attrNameLst>
                                          <p:attrName>style.visibility</p:attrName>
                                        </p:attrNameLst>
                                      </p:cBhvr>
                                      <p:to>
                                        <p:strVal val="visible"/>
                                      </p:to>
                                    </p:set>
                                    <p:anim calcmode="lin" valueType="num">
                                      <p:cBhvr>
                                        <p:cTn id="120" dur="500" fill="hold"/>
                                        <p:tgtEl>
                                          <p:spTgt spid="13333"/>
                                        </p:tgtEl>
                                        <p:attrNameLst>
                                          <p:attrName>ppt_w</p:attrName>
                                        </p:attrNameLst>
                                      </p:cBhvr>
                                      <p:tavLst>
                                        <p:tav tm="0">
                                          <p:val>
                                            <p:fltVal val="0"/>
                                          </p:val>
                                        </p:tav>
                                        <p:tav tm="100000">
                                          <p:val>
                                            <p:strVal val="#ppt_w"/>
                                          </p:val>
                                        </p:tav>
                                      </p:tavLst>
                                    </p:anim>
                                    <p:anim calcmode="lin" valueType="num">
                                      <p:cBhvr>
                                        <p:cTn id="121" dur="500" fill="hold"/>
                                        <p:tgtEl>
                                          <p:spTgt spid="13333"/>
                                        </p:tgtEl>
                                        <p:attrNameLst>
                                          <p:attrName>ppt_h</p:attrName>
                                        </p:attrNameLst>
                                      </p:cBhvr>
                                      <p:tavLst>
                                        <p:tav tm="0">
                                          <p:val>
                                            <p:fltVal val="0"/>
                                          </p:val>
                                        </p:tav>
                                        <p:tav tm="100000">
                                          <p:val>
                                            <p:strVal val="#ppt_h"/>
                                          </p:val>
                                        </p:tav>
                                      </p:tavLst>
                                    </p:anim>
                                    <p:anim calcmode="lin" valueType="num">
                                      <p:cBhvr>
                                        <p:cTn id="122" dur="500" fill="hold"/>
                                        <p:tgtEl>
                                          <p:spTgt spid="13333"/>
                                        </p:tgtEl>
                                        <p:attrNameLst>
                                          <p:attrName>style.rotation</p:attrName>
                                        </p:attrNameLst>
                                      </p:cBhvr>
                                      <p:tavLst>
                                        <p:tav tm="0">
                                          <p:val>
                                            <p:fltVal val="90"/>
                                          </p:val>
                                        </p:tav>
                                        <p:tav tm="100000">
                                          <p:val>
                                            <p:fltVal val="0"/>
                                          </p:val>
                                        </p:tav>
                                      </p:tavLst>
                                    </p:anim>
                                    <p:animEffect transition="in" filter="fade">
                                      <p:cBhvr>
                                        <p:cTn id="123" dur="500"/>
                                        <p:tgtEl>
                                          <p:spTgt spid="13333"/>
                                        </p:tgtEl>
                                      </p:cBhvr>
                                    </p:animEffect>
                                  </p:childTnLst>
                                </p:cTn>
                              </p:par>
                              <p:par>
                                <p:cTn id="124" presetID="31" presetClass="entr" presetSubtype="0" fill="hold" grpId="0" nodeType="withEffect">
                                  <p:stCondLst>
                                    <p:cond delay="0"/>
                                  </p:stCondLst>
                                  <p:childTnLst>
                                    <p:set>
                                      <p:cBhvr>
                                        <p:cTn id="125" dur="1" fill="hold">
                                          <p:stCondLst>
                                            <p:cond delay="0"/>
                                          </p:stCondLst>
                                        </p:cTn>
                                        <p:tgtEl>
                                          <p:spTgt spid="13334"/>
                                        </p:tgtEl>
                                        <p:attrNameLst>
                                          <p:attrName>style.visibility</p:attrName>
                                        </p:attrNameLst>
                                      </p:cBhvr>
                                      <p:to>
                                        <p:strVal val="visible"/>
                                      </p:to>
                                    </p:set>
                                    <p:anim calcmode="lin" valueType="num">
                                      <p:cBhvr>
                                        <p:cTn id="126" dur="500" fill="hold"/>
                                        <p:tgtEl>
                                          <p:spTgt spid="13334"/>
                                        </p:tgtEl>
                                        <p:attrNameLst>
                                          <p:attrName>ppt_w</p:attrName>
                                        </p:attrNameLst>
                                      </p:cBhvr>
                                      <p:tavLst>
                                        <p:tav tm="0">
                                          <p:val>
                                            <p:fltVal val="0"/>
                                          </p:val>
                                        </p:tav>
                                        <p:tav tm="100000">
                                          <p:val>
                                            <p:strVal val="#ppt_w"/>
                                          </p:val>
                                        </p:tav>
                                      </p:tavLst>
                                    </p:anim>
                                    <p:anim calcmode="lin" valueType="num">
                                      <p:cBhvr>
                                        <p:cTn id="127" dur="500" fill="hold"/>
                                        <p:tgtEl>
                                          <p:spTgt spid="13334"/>
                                        </p:tgtEl>
                                        <p:attrNameLst>
                                          <p:attrName>ppt_h</p:attrName>
                                        </p:attrNameLst>
                                      </p:cBhvr>
                                      <p:tavLst>
                                        <p:tav tm="0">
                                          <p:val>
                                            <p:fltVal val="0"/>
                                          </p:val>
                                        </p:tav>
                                        <p:tav tm="100000">
                                          <p:val>
                                            <p:strVal val="#ppt_h"/>
                                          </p:val>
                                        </p:tav>
                                      </p:tavLst>
                                    </p:anim>
                                    <p:anim calcmode="lin" valueType="num">
                                      <p:cBhvr>
                                        <p:cTn id="128" dur="500" fill="hold"/>
                                        <p:tgtEl>
                                          <p:spTgt spid="13334"/>
                                        </p:tgtEl>
                                        <p:attrNameLst>
                                          <p:attrName>style.rotation</p:attrName>
                                        </p:attrNameLst>
                                      </p:cBhvr>
                                      <p:tavLst>
                                        <p:tav tm="0">
                                          <p:val>
                                            <p:fltVal val="90"/>
                                          </p:val>
                                        </p:tav>
                                        <p:tav tm="100000">
                                          <p:val>
                                            <p:fltVal val="0"/>
                                          </p:val>
                                        </p:tav>
                                      </p:tavLst>
                                    </p:anim>
                                    <p:animEffect transition="in" filter="fade">
                                      <p:cBhvr>
                                        <p:cTn id="129" dur="500"/>
                                        <p:tgtEl>
                                          <p:spTgt spid="13334"/>
                                        </p:tgtEl>
                                      </p:cBhvr>
                                    </p:animEffect>
                                  </p:childTnLst>
                                </p:cTn>
                              </p:par>
                              <p:par>
                                <p:cTn id="130" presetID="31" presetClass="entr" presetSubtype="0" fill="hold" grpId="0" nodeType="withEffect">
                                  <p:stCondLst>
                                    <p:cond delay="0"/>
                                  </p:stCondLst>
                                  <p:childTnLst>
                                    <p:set>
                                      <p:cBhvr>
                                        <p:cTn id="131" dur="1" fill="hold">
                                          <p:stCondLst>
                                            <p:cond delay="0"/>
                                          </p:stCondLst>
                                        </p:cTn>
                                        <p:tgtEl>
                                          <p:spTgt spid="13335"/>
                                        </p:tgtEl>
                                        <p:attrNameLst>
                                          <p:attrName>style.visibility</p:attrName>
                                        </p:attrNameLst>
                                      </p:cBhvr>
                                      <p:to>
                                        <p:strVal val="visible"/>
                                      </p:to>
                                    </p:set>
                                    <p:anim calcmode="lin" valueType="num">
                                      <p:cBhvr>
                                        <p:cTn id="132" dur="500" fill="hold"/>
                                        <p:tgtEl>
                                          <p:spTgt spid="13335"/>
                                        </p:tgtEl>
                                        <p:attrNameLst>
                                          <p:attrName>ppt_w</p:attrName>
                                        </p:attrNameLst>
                                      </p:cBhvr>
                                      <p:tavLst>
                                        <p:tav tm="0">
                                          <p:val>
                                            <p:fltVal val="0"/>
                                          </p:val>
                                        </p:tav>
                                        <p:tav tm="100000">
                                          <p:val>
                                            <p:strVal val="#ppt_w"/>
                                          </p:val>
                                        </p:tav>
                                      </p:tavLst>
                                    </p:anim>
                                    <p:anim calcmode="lin" valueType="num">
                                      <p:cBhvr>
                                        <p:cTn id="133" dur="500" fill="hold"/>
                                        <p:tgtEl>
                                          <p:spTgt spid="13335"/>
                                        </p:tgtEl>
                                        <p:attrNameLst>
                                          <p:attrName>ppt_h</p:attrName>
                                        </p:attrNameLst>
                                      </p:cBhvr>
                                      <p:tavLst>
                                        <p:tav tm="0">
                                          <p:val>
                                            <p:fltVal val="0"/>
                                          </p:val>
                                        </p:tav>
                                        <p:tav tm="100000">
                                          <p:val>
                                            <p:strVal val="#ppt_h"/>
                                          </p:val>
                                        </p:tav>
                                      </p:tavLst>
                                    </p:anim>
                                    <p:anim calcmode="lin" valueType="num">
                                      <p:cBhvr>
                                        <p:cTn id="134" dur="500" fill="hold"/>
                                        <p:tgtEl>
                                          <p:spTgt spid="13335"/>
                                        </p:tgtEl>
                                        <p:attrNameLst>
                                          <p:attrName>style.rotation</p:attrName>
                                        </p:attrNameLst>
                                      </p:cBhvr>
                                      <p:tavLst>
                                        <p:tav tm="0">
                                          <p:val>
                                            <p:fltVal val="90"/>
                                          </p:val>
                                        </p:tav>
                                        <p:tav tm="100000">
                                          <p:val>
                                            <p:fltVal val="0"/>
                                          </p:val>
                                        </p:tav>
                                      </p:tavLst>
                                    </p:anim>
                                    <p:animEffect transition="in" filter="fade">
                                      <p:cBhvr>
                                        <p:cTn id="135" dur="500"/>
                                        <p:tgtEl>
                                          <p:spTgt spid="13335"/>
                                        </p:tgtEl>
                                      </p:cBhvr>
                                    </p:animEffect>
                                  </p:childTnLst>
                                </p:cTn>
                              </p:par>
                              <p:par>
                                <p:cTn id="136" presetID="31" presetClass="entr" presetSubtype="0" fill="hold" grpId="0" nodeType="withEffect">
                                  <p:stCondLst>
                                    <p:cond delay="0"/>
                                  </p:stCondLst>
                                  <p:childTnLst>
                                    <p:set>
                                      <p:cBhvr>
                                        <p:cTn id="137" dur="1" fill="hold">
                                          <p:stCondLst>
                                            <p:cond delay="0"/>
                                          </p:stCondLst>
                                        </p:cTn>
                                        <p:tgtEl>
                                          <p:spTgt spid="13336"/>
                                        </p:tgtEl>
                                        <p:attrNameLst>
                                          <p:attrName>style.visibility</p:attrName>
                                        </p:attrNameLst>
                                      </p:cBhvr>
                                      <p:to>
                                        <p:strVal val="visible"/>
                                      </p:to>
                                    </p:set>
                                    <p:anim calcmode="lin" valueType="num">
                                      <p:cBhvr>
                                        <p:cTn id="138" dur="500" fill="hold"/>
                                        <p:tgtEl>
                                          <p:spTgt spid="13336"/>
                                        </p:tgtEl>
                                        <p:attrNameLst>
                                          <p:attrName>ppt_w</p:attrName>
                                        </p:attrNameLst>
                                      </p:cBhvr>
                                      <p:tavLst>
                                        <p:tav tm="0">
                                          <p:val>
                                            <p:fltVal val="0"/>
                                          </p:val>
                                        </p:tav>
                                        <p:tav tm="100000">
                                          <p:val>
                                            <p:strVal val="#ppt_w"/>
                                          </p:val>
                                        </p:tav>
                                      </p:tavLst>
                                    </p:anim>
                                    <p:anim calcmode="lin" valueType="num">
                                      <p:cBhvr>
                                        <p:cTn id="139" dur="500" fill="hold"/>
                                        <p:tgtEl>
                                          <p:spTgt spid="13336"/>
                                        </p:tgtEl>
                                        <p:attrNameLst>
                                          <p:attrName>ppt_h</p:attrName>
                                        </p:attrNameLst>
                                      </p:cBhvr>
                                      <p:tavLst>
                                        <p:tav tm="0">
                                          <p:val>
                                            <p:fltVal val="0"/>
                                          </p:val>
                                        </p:tav>
                                        <p:tav tm="100000">
                                          <p:val>
                                            <p:strVal val="#ppt_h"/>
                                          </p:val>
                                        </p:tav>
                                      </p:tavLst>
                                    </p:anim>
                                    <p:anim calcmode="lin" valueType="num">
                                      <p:cBhvr>
                                        <p:cTn id="140" dur="500" fill="hold"/>
                                        <p:tgtEl>
                                          <p:spTgt spid="13336"/>
                                        </p:tgtEl>
                                        <p:attrNameLst>
                                          <p:attrName>style.rotation</p:attrName>
                                        </p:attrNameLst>
                                      </p:cBhvr>
                                      <p:tavLst>
                                        <p:tav tm="0">
                                          <p:val>
                                            <p:fltVal val="90"/>
                                          </p:val>
                                        </p:tav>
                                        <p:tav tm="100000">
                                          <p:val>
                                            <p:fltVal val="0"/>
                                          </p:val>
                                        </p:tav>
                                      </p:tavLst>
                                    </p:anim>
                                    <p:animEffect transition="in" filter="fade">
                                      <p:cBhvr>
                                        <p:cTn id="141" dur="500"/>
                                        <p:tgtEl>
                                          <p:spTgt spid="13336"/>
                                        </p:tgtEl>
                                      </p:cBhvr>
                                    </p:animEffect>
                                  </p:childTnLst>
                                </p:cTn>
                              </p:par>
                              <p:par>
                                <p:cTn id="142" presetID="31" presetClass="entr" presetSubtype="0" fill="hold" grpId="0" nodeType="withEffect">
                                  <p:stCondLst>
                                    <p:cond delay="0"/>
                                  </p:stCondLst>
                                  <p:childTnLst>
                                    <p:set>
                                      <p:cBhvr>
                                        <p:cTn id="143" dur="1" fill="hold">
                                          <p:stCondLst>
                                            <p:cond delay="0"/>
                                          </p:stCondLst>
                                        </p:cTn>
                                        <p:tgtEl>
                                          <p:spTgt spid="13337"/>
                                        </p:tgtEl>
                                        <p:attrNameLst>
                                          <p:attrName>style.visibility</p:attrName>
                                        </p:attrNameLst>
                                      </p:cBhvr>
                                      <p:to>
                                        <p:strVal val="visible"/>
                                      </p:to>
                                    </p:set>
                                    <p:anim calcmode="lin" valueType="num">
                                      <p:cBhvr>
                                        <p:cTn id="144" dur="500" fill="hold"/>
                                        <p:tgtEl>
                                          <p:spTgt spid="13337"/>
                                        </p:tgtEl>
                                        <p:attrNameLst>
                                          <p:attrName>ppt_w</p:attrName>
                                        </p:attrNameLst>
                                      </p:cBhvr>
                                      <p:tavLst>
                                        <p:tav tm="0">
                                          <p:val>
                                            <p:fltVal val="0"/>
                                          </p:val>
                                        </p:tav>
                                        <p:tav tm="100000">
                                          <p:val>
                                            <p:strVal val="#ppt_w"/>
                                          </p:val>
                                        </p:tav>
                                      </p:tavLst>
                                    </p:anim>
                                    <p:anim calcmode="lin" valueType="num">
                                      <p:cBhvr>
                                        <p:cTn id="145" dur="500" fill="hold"/>
                                        <p:tgtEl>
                                          <p:spTgt spid="13337"/>
                                        </p:tgtEl>
                                        <p:attrNameLst>
                                          <p:attrName>ppt_h</p:attrName>
                                        </p:attrNameLst>
                                      </p:cBhvr>
                                      <p:tavLst>
                                        <p:tav tm="0">
                                          <p:val>
                                            <p:fltVal val="0"/>
                                          </p:val>
                                        </p:tav>
                                        <p:tav tm="100000">
                                          <p:val>
                                            <p:strVal val="#ppt_h"/>
                                          </p:val>
                                        </p:tav>
                                      </p:tavLst>
                                    </p:anim>
                                    <p:anim calcmode="lin" valueType="num">
                                      <p:cBhvr>
                                        <p:cTn id="146" dur="500" fill="hold"/>
                                        <p:tgtEl>
                                          <p:spTgt spid="13337"/>
                                        </p:tgtEl>
                                        <p:attrNameLst>
                                          <p:attrName>style.rotation</p:attrName>
                                        </p:attrNameLst>
                                      </p:cBhvr>
                                      <p:tavLst>
                                        <p:tav tm="0">
                                          <p:val>
                                            <p:fltVal val="90"/>
                                          </p:val>
                                        </p:tav>
                                        <p:tav tm="100000">
                                          <p:val>
                                            <p:fltVal val="0"/>
                                          </p:val>
                                        </p:tav>
                                      </p:tavLst>
                                    </p:anim>
                                    <p:animEffect transition="in" filter="fade">
                                      <p:cBhvr>
                                        <p:cTn id="147" dur="500"/>
                                        <p:tgtEl>
                                          <p:spTgt spid="13337"/>
                                        </p:tgtEl>
                                      </p:cBhvr>
                                    </p:animEffect>
                                  </p:childTnLst>
                                </p:cTn>
                              </p:par>
                              <p:par>
                                <p:cTn id="148" presetID="31" presetClass="entr" presetSubtype="0" fill="hold" grpId="0" nodeType="withEffect">
                                  <p:stCondLst>
                                    <p:cond delay="0"/>
                                  </p:stCondLst>
                                  <p:childTnLst>
                                    <p:set>
                                      <p:cBhvr>
                                        <p:cTn id="149" dur="1" fill="hold">
                                          <p:stCondLst>
                                            <p:cond delay="0"/>
                                          </p:stCondLst>
                                        </p:cTn>
                                        <p:tgtEl>
                                          <p:spTgt spid="13338"/>
                                        </p:tgtEl>
                                        <p:attrNameLst>
                                          <p:attrName>style.visibility</p:attrName>
                                        </p:attrNameLst>
                                      </p:cBhvr>
                                      <p:to>
                                        <p:strVal val="visible"/>
                                      </p:to>
                                    </p:set>
                                    <p:anim calcmode="lin" valueType="num">
                                      <p:cBhvr>
                                        <p:cTn id="150" dur="500" fill="hold"/>
                                        <p:tgtEl>
                                          <p:spTgt spid="13338"/>
                                        </p:tgtEl>
                                        <p:attrNameLst>
                                          <p:attrName>ppt_w</p:attrName>
                                        </p:attrNameLst>
                                      </p:cBhvr>
                                      <p:tavLst>
                                        <p:tav tm="0">
                                          <p:val>
                                            <p:fltVal val="0"/>
                                          </p:val>
                                        </p:tav>
                                        <p:tav tm="100000">
                                          <p:val>
                                            <p:strVal val="#ppt_w"/>
                                          </p:val>
                                        </p:tav>
                                      </p:tavLst>
                                    </p:anim>
                                    <p:anim calcmode="lin" valueType="num">
                                      <p:cBhvr>
                                        <p:cTn id="151" dur="500" fill="hold"/>
                                        <p:tgtEl>
                                          <p:spTgt spid="13338"/>
                                        </p:tgtEl>
                                        <p:attrNameLst>
                                          <p:attrName>ppt_h</p:attrName>
                                        </p:attrNameLst>
                                      </p:cBhvr>
                                      <p:tavLst>
                                        <p:tav tm="0">
                                          <p:val>
                                            <p:fltVal val="0"/>
                                          </p:val>
                                        </p:tav>
                                        <p:tav tm="100000">
                                          <p:val>
                                            <p:strVal val="#ppt_h"/>
                                          </p:val>
                                        </p:tav>
                                      </p:tavLst>
                                    </p:anim>
                                    <p:anim calcmode="lin" valueType="num">
                                      <p:cBhvr>
                                        <p:cTn id="152" dur="500" fill="hold"/>
                                        <p:tgtEl>
                                          <p:spTgt spid="13338"/>
                                        </p:tgtEl>
                                        <p:attrNameLst>
                                          <p:attrName>style.rotation</p:attrName>
                                        </p:attrNameLst>
                                      </p:cBhvr>
                                      <p:tavLst>
                                        <p:tav tm="0">
                                          <p:val>
                                            <p:fltVal val="90"/>
                                          </p:val>
                                        </p:tav>
                                        <p:tav tm="100000">
                                          <p:val>
                                            <p:fltVal val="0"/>
                                          </p:val>
                                        </p:tav>
                                      </p:tavLst>
                                    </p:anim>
                                    <p:animEffect transition="in" filter="fade">
                                      <p:cBhvr>
                                        <p:cTn id="153" dur="500"/>
                                        <p:tgtEl>
                                          <p:spTgt spid="13338"/>
                                        </p:tgtEl>
                                      </p:cBhvr>
                                    </p:animEffect>
                                  </p:childTnLst>
                                </p:cTn>
                              </p:par>
                              <p:par>
                                <p:cTn id="154" presetID="31" presetClass="entr" presetSubtype="0" fill="hold" grpId="0" nodeType="withEffect">
                                  <p:stCondLst>
                                    <p:cond delay="0"/>
                                  </p:stCondLst>
                                  <p:childTnLst>
                                    <p:set>
                                      <p:cBhvr>
                                        <p:cTn id="155" dur="1" fill="hold">
                                          <p:stCondLst>
                                            <p:cond delay="0"/>
                                          </p:stCondLst>
                                        </p:cTn>
                                        <p:tgtEl>
                                          <p:spTgt spid="13339"/>
                                        </p:tgtEl>
                                        <p:attrNameLst>
                                          <p:attrName>style.visibility</p:attrName>
                                        </p:attrNameLst>
                                      </p:cBhvr>
                                      <p:to>
                                        <p:strVal val="visible"/>
                                      </p:to>
                                    </p:set>
                                    <p:anim calcmode="lin" valueType="num">
                                      <p:cBhvr>
                                        <p:cTn id="156" dur="500" fill="hold"/>
                                        <p:tgtEl>
                                          <p:spTgt spid="13339"/>
                                        </p:tgtEl>
                                        <p:attrNameLst>
                                          <p:attrName>ppt_w</p:attrName>
                                        </p:attrNameLst>
                                      </p:cBhvr>
                                      <p:tavLst>
                                        <p:tav tm="0">
                                          <p:val>
                                            <p:fltVal val="0"/>
                                          </p:val>
                                        </p:tav>
                                        <p:tav tm="100000">
                                          <p:val>
                                            <p:strVal val="#ppt_w"/>
                                          </p:val>
                                        </p:tav>
                                      </p:tavLst>
                                    </p:anim>
                                    <p:anim calcmode="lin" valueType="num">
                                      <p:cBhvr>
                                        <p:cTn id="157" dur="500" fill="hold"/>
                                        <p:tgtEl>
                                          <p:spTgt spid="13339"/>
                                        </p:tgtEl>
                                        <p:attrNameLst>
                                          <p:attrName>ppt_h</p:attrName>
                                        </p:attrNameLst>
                                      </p:cBhvr>
                                      <p:tavLst>
                                        <p:tav tm="0">
                                          <p:val>
                                            <p:fltVal val="0"/>
                                          </p:val>
                                        </p:tav>
                                        <p:tav tm="100000">
                                          <p:val>
                                            <p:strVal val="#ppt_h"/>
                                          </p:val>
                                        </p:tav>
                                      </p:tavLst>
                                    </p:anim>
                                    <p:anim calcmode="lin" valueType="num">
                                      <p:cBhvr>
                                        <p:cTn id="158" dur="500" fill="hold"/>
                                        <p:tgtEl>
                                          <p:spTgt spid="13339"/>
                                        </p:tgtEl>
                                        <p:attrNameLst>
                                          <p:attrName>style.rotation</p:attrName>
                                        </p:attrNameLst>
                                      </p:cBhvr>
                                      <p:tavLst>
                                        <p:tav tm="0">
                                          <p:val>
                                            <p:fltVal val="90"/>
                                          </p:val>
                                        </p:tav>
                                        <p:tav tm="100000">
                                          <p:val>
                                            <p:fltVal val="0"/>
                                          </p:val>
                                        </p:tav>
                                      </p:tavLst>
                                    </p:anim>
                                    <p:animEffect transition="in" filter="fade">
                                      <p:cBhvr>
                                        <p:cTn id="159" dur="500"/>
                                        <p:tgtEl>
                                          <p:spTgt spid="13339"/>
                                        </p:tgtEl>
                                      </p:cBhvr>
                                    </p:animEffect>
                                  </p:childTnLst>
                                </p:cTn>
                              </p:par>
                              <p:par>
                                <p:cTn id="160" presetID="31" presetClass="entr" presetSubtype="0" fill="hold" grpId="0" nodeType="withEffect">
                                  <p:stCondLst>
                                    <p:cond delay="0"/>
                                  </p:stCondLst>
                                  <p:childTnLst>
                                    <p:set>
                                      <p:cBhvr>
                                        <p:cTn id="161" dur="1" fill="hold">
                                          <p:stCondLst>
                                            <p:cond delay="0"/>
                                          </p:stCondLst>
                                        </p:cTn>
                                        <p:tgtEl>
                                          <p:spTgt spid="13340"/>
                                        </p:tgtEl>
                                        <p:attrNameLst>
                                          <p:attrName>style.visibility</p:attrName>
                                        </p:attrNameLst>
                                      </p:cBhvr>
                                      <p:to>
                                        <p:strVal val="visible"/>
                                      </p:to>
                                    </p:set>
                                    <p:anim calcmode="lin" valueType="num">
                                      <p:cBhvr>
                                        <p:cTn id="162" dur="500" fill="hold"/>
                                        <p:tgtEl>
                                          <p:spTgt spid="13340"/>
                                        </p:tgtEl>
                                        <p:attrNameLst>
                                          <p:attrName>ppt_w</p:attrName>
                                        </p:attrNameLst>
                                      </p:cBhvr>
                                      <p:tavLst>
                                        <p:tav tm="0">
                                          <p:val>
                                            <p:fltVal val="0"/>
                                          </p:val>
                                        </p:tav>
                                        <p:tav tm="100000">
                                          <p:val>
                                            <p:strVal val="#ppt_w"/>
                                          </p:val>
                                        </p:tav>
                                      </p:tavLst>
                                    </p:anim>
                                    <p:anim calcmode="lin" valueType="num">
                                      <p:cBhvr>
                                        <p:cTn id="163" dur="500" fill="hold"/>
                                        <p:tgtEl>
                                          <p:spTgt spid="13340"/>
                                        </p:tgtEl>
                                        <p:attrNameLst>
                                          <p:attrName>ppt_h</p:attrName>
                                        </p:attrNameLst>
                                      </p:cBhvr>
                                      <p:tavLst>
                                        <p:tav tm="0">
                                          <p:val>
                                            <p:fltVal val="0"/>
                                          </p:val>
                                        </p:tav>
                                        <p:tav tm="100000">
                                          <p:val>
                                            <p:strVal val="#ppt_h"/>
                                          </p:val>
                                        </p:tav>
                                      </p:tavLst>
                                    </p:anim>
                                    <p:anim calcmode="lin" valueType="num">
                                      <p:cBhvr>
                                        <p:cTn id="164" dur="500" fill="hold"/>
                                        <p:tgtEl>
                                          <p:spTgt spid="13340"/>
                                        </p:tgtEl>
                                        <p:attrNameLst>
                                          <p:attrName>style.rotation</p:attrName>
                                        </p:attrNameLst>
                                      </p:cBhvr>
                                      <p:tavLst>
                                        <p:tav tm="0">
                                          <p:val>
                                            <p:fltVal val="90"/>
                                          </p:val>
                                        </p:tav>
                                        <p:tav tm="100000">
                                          <p:val>
                                            <p:fltVal val="0"/>
                                          </p:val>
                                        </p:tav>
                                      </p:tavLst>
                                    </p:anim>
                                    <p:animEffect transition="in" filter="fade">
                                      <p:cBhvr>
                                        <p:cTn id="165" dur="500"/>
                                        <p:tgtEl>
                                          <p:spTgt spid="13340"/>
                                        </p:tgtEl>
                                      </p:cBhvr>
                                    </p:animEffect>
                                  </p:childTnLst>
                                </p:cTn>
                              </p:par>
                              <p:par>
                                <p:cTn id="166" presetID="31" presetClass="entr" presetSubtype="0" fill="hold" grpId="0" nodeType="withEffect">
                                  <p:stCondLst>
                                    <p:cond delay="0"/>
                                  </p:stCondLst>
                                  <p:childTnLst>
                                    <p:set>
                                      <p:cBhvr>
                                        <p:cTn id="167" dur="1" fill="hold">
                                          <p:stCondLst>
                                            <p:cond delay="0"/>
                                          </p:stCondLst>
                                        </p:cTn>
                                        <p:tgtEl>
                                          <p:spTgt spid="13341"/>
                                        </p:tgtEl>
                                        <p:attrNameLst>
                                          <p:attrName>style.visibility</p:attrName>
                                        </p:attrNameLst>
                                      </p:cBhvr>
                                      <p:to>
                                        <p:strVal val="visible"/>
                                      </p:to>
                                    </p:set>
                                    <p:anim calcmode="lin" valueType="num">
                                      <p:cBhvr>
                                        <p:cTn id="168" dur="500" fill="hold"/>
                                        <p:tgtEl>
                                          <p:spTgt spid="13341"/>
                                        </p:tgtEl>
                                        <p:attrNameLst>
                                          <p:attrName>ppt_w</p:attrName>
                                        </p:attrNameLst>
                                      </p:cBhvr>
                                      <p:tavLst>
                                        <p:tav tm="0">
                                          <p:val>
                                            <p:fltVal val="0"/>
                                          </p:val>
                                        </p:tav>
                                        <p:tav tm="100000">
                                          <p:val>
                                            <p:strVal val="#ppt_w"/>
                                          </p:val>
                                        </p:tav>
                                      </p:tavLst>
                                    </p:anim>
                                    <p:anim calcmode="lin" valueType="num">
                                      <p:cBhvr>
                                        <p:cTn id="169" dur="500" fill="hold"/>
                                        <p:tgtEl>
                                          <p:spTgt spid="13341"/>
                                        </p:tgtEl>
                                        <p:attrNameLst>
                                          <p:attrName>ppt_h</p:attrName>
                                        </p:attrNameLst>
                                      </p:cBhvr>
                                      <p:tavLst>
                                        <p:tav tm="0">
                                          <p:val>
                                            <p:fltVal val="0"/>
                                          </p:val>
                                        </p:tav>
                                        <p:tav tm="100000">
                                          <p:val>
                                            <p:strVal val="#ppt_h"/>
                                          </p:val>
                                        </p:tav>
                                      </p:tavLst>
                                    </p:anim>
                                    <p:anim calcmode="lin" valueType="num">
                                      <p:cBhvr>
                                        <p:cTn id="170" dur="500" fill="hold"/>
                                        <p:tgtEl>
                                          <p:spTgt spid="13341"/>
                                        </p:tgtEl>
                                        <p:attrNameLst>
                                          <p:attrName>style.rotation</p:attrName>
                                        </p:attrNameLst>
                                      </p:cBhvr>
                                      <p:tavLst>
                                        <p:tav tm="0">
                                          <p:val>
                                            <p:fltVal val="90"/>
                                          </p:val>
                                        </p:tav>
                                        <p:tav tm="100000">
                                          <p:val>
                                            <p:fltVal val="0"/>
                                          </p:val>
                                        </p:tav>
                                      </p:tavLst>
                                    </p:anim>
                                    <p:animEffect transition="in" filter="fade">
                                      <p:cBhvr>
                                        <p:cTn id="171" dur="500"/>
                                        <p:tgtEl>
                                          <p:spTgt spid="13341"/>
                                        </p:tgtEl>
                                      </p:cBhvr>
                                    </p:animEffect>
                                  </p:childTnLst>
                                </p:cTn>
                              </p:par>
                              <p:par>
                                <p:cTn id="172" presetID="31" presetClass="entr" presetSubtype="0" fill="hold" grpId="0" nodeType="withEffect">
                                  <p:stCondLst>
                                    <p:cond delay="0"/>
                                  </p:stCondLst>
                                  <p:childTnLst>
                                    <p:set>
                                      <p:cBhvr>
                                        <p:cTn id="173" dur="1" fill="hold">
                                          <p:stCondLst>
                                            <p:cond delay="0"/>
                                          </p:stCondLst>
                                        </p:cTn>
                                        <p:tgtEl>
                                          <p:spTgt spid="13342"/>
                                        </p:tgtEl>
                                        <p:attrNameLst>
                                          <p:attrName>style.visibility</p:attrName>
                                        </p:attrNameLst>
                                      </p:cBhvr>
                                      <p:to>
                                        <p:strVal val="visible"/>
                                      </p:to>
                                    </p:set>
                                    <p:anim calcmode="lin" valueType="num">
                                      <p:cBhvr>
                                        <p:cTn id="174" dur="500" fill="hold"/>
                                        <p:tgtEl>
                                          <p:spTgt spid="13342"/>
                                        </p:tgtEl>
                                        <p:attrNameLst>
                                          <p:attrName>ppt_w</p:attrName>
                                        </p:attrNameLst>
                                      </p:cBhvr>
                                      <p:tavLst>
                                        <p:tav tm="0">
                                          <p:val>
                                            <p:fltVal val="0"/>
                                          </p:val>
                                        </p:tav>
                                        <p:tav tm="100000">
                                          <p:val>
                                            <p:strVal val="#ppt_w"/>
                                          </p:val>
                                        </p:tav>
                                      </p:tavLst>
                                    </p:anim>
                                    <p:anim calcmode="lin" valueType="num">
                                      <p:cBhvr>
                                        <p:cTn id="175" dur="500" fill="hold"/>
                                        <p:tgtEl>
                                          <p:spTgt spid="13342"/>
                                        </p:tgtEl>
                                        <p:attrNameLst>
                                          <p:attrName>ppt_h</p:attrName>
                                        </p:attrNameLst>
                                      </p:cBhvr>
                                      <p:tavLst>
                                        <p:tav tm="0">
                                          <p:val>
                                            <p:fltVal val="0"/>
                                          </p:val>
                                        </p:tav>
                                        <p:tav tm="100000">
                                          <p:val>
                                            <p:strVal val="#ppt_h"/>
                                          </p:val>
                                        </p:tav>
                                      </p:tavLst>
                                    </p:anim>
                                    <p:anim calcmode="lin" valueType="num">
                                      <p:cBhvr>
                                        <p:cTn id="176" dur="500" fill="hold"/>
                                        <p:tgtEl>
                                          <p:spTgt spid="13342"/>
                                        </p:tgtEl>
                                        <p:attrNameLst>
                                          <p:attrName>style.rotation</p:attrName>
                                        </p:attrNameLst>
                                      </p:cBhvr>
                                      <p:tavLst>
                                        <p:tav tm="0">
                                          <p:val>
                                            <p:fltVal val="90"/>
                                          </p:val>
                                        </p:tav>
                                        <p:tav tm="100000">
                                          <p:val>
                                            <p:fltVal val="0"/>
                                          </p:val>
                                        </p:tav>
                                      </p:tavLst>
                                    </p:anim>
                                    <p:animEffect transition="in" filter="fade">
                                      <p:cBhvr>
                                        <p:cTn id="177" dur="500"/>
                                        <p:tgtEl>
                                          <p:spTgt spid="13342"/>
                                        </p:tgtEl>
                                      </p:cBhvr>
                                    </p:animEffect>
                                  </p:childTnLst>
                                </p:cTn>
                              </p:par>
                              <p:par>
                                <p:cTn id="178" presetID="31" presetClass="entr" presetSubtype="0" fill="hold" grpId="0" nodeType="withEffect">
                                  <p:stCondLst>
                                    <p:cond delay="0"/>
                                  </p:stCondLst>
                                  <p:childTnLst>
                                    <p:set>
                                      <p:cBhvr>
                                        <p:cTn id="179" dur="1" fill="hold">
                                          <p:stCondLst>
                                            <p:cond delay="0"/>
                                          </p:stCondLst>
                                        </p:cTn>
                                        <p:tgtEl>
                                          <p:spTgt spid="13343"/>
                                        </p:tgtEl>
                                        <p:attrNameLst>
                                          <p:attrName>style.visibility</p:attrName>
                                        </p:attrNameLst>
                                      </p:cBhvr>
                                      <p:to>
                                        <p:strVal val="visible"/>
                                      </p:to>
                                    </p:set>
                                    <p:anim calcmode="lin" valueType="num">
                                      <p:cBhvr>
                                        <p:cTn id="180" dur="500" fill="hold"/>
                                        <p:tgtEl>
                                          <p:spTgt spid="13343"/>
                                        </p:tgtEl>
                                        <p:attrNameLst>
                                          <p:attrName>ppt_w</p:attrName>
                                        </p:attrNameLst>
                                      </p:cBhvr>
                                      <p:tavLst>
                                        <p:tav tm="0">
                                          <p:val>
                                            <p:fltVal val="0"/>
                                          </p:val>
                                        </p:tav>
                                        <p:tav tm="100000">
                                          <p:val>
                                            <p:strVal val="#ppt_w"/>
                                          </p:val>
                                        </p:tav>
                                      </p:tavLst>
                                    </p:anim>
                                    <p:anim calcmode="lin" valueType="num">
                                      <p:cBhvr>
                                        <p:cTn id="181" dur="500" fill="hold"/>
                                        <p:tgtEl>
                                          <p:spTgt spid="13343"/>
                                        </p:tgtEl>
                                        <p:attrNameLst>
                                          <p:attrName>ppt_h</p:attrName>
                                        </p:attrNameLst>
                                      </p:cBhvr>
                                      <p:tavLst>
                                        <p:tav tm="0">
                                          <p:val>
                                            <p:fltVal val="0"/>
                                          </p:val>
                                        </p:tav>
                                        <p:tav tm="100000">
                                          <p:val>
                                            <p:strVal val="#ppt_h"/>
                                          </p:val>
                                        </p:tav>
                                      </p:tavLst>
                                    </p:anim>
                                    <p:anim calcmode="lin" valueType="num">
                                      <p:cBhvr>
                                        <p:cTn id="182" dur="500" fill="hold"/>
                                        <p:tgtEl>
                                          <p:spTgt spid="13343"/>
                                        </p:tgtEl>
                                        <p:attrNameLst>
                                          <p:attrName>style.rotation</p:attrName>
                                        </p:attrNameLst>
                                      </p:cBhvr>
                                      <p:tavLst>
                                        <p:tav tm="0">
                                          <p:val>
                                            <p:fltVal val="90"/>
                                          </p:val>
                                        </p:tav>
                                        <p:tav tm="100000">
                                          <p:val>
                                            <p:fltVal val="0"/>
                                          </p:val>
                                        </p:tav>
                                      </p:tavLst>
                                    </p:anim>
                                    <p:animEffect transition="in" filter="fade">
                                      <p:cBhvr>
                                        <p:cTn id="183" dur="500"/>
                                        <p:tgtEl>
                                          <p:spTgt spid="13343"/>
                                        </p:tgtEl>
                                      </p:cBhvr>
                                    </p:animEffect>
                                  </p:childTnLst>
                                </p:cTn>
                              </p:par>
                              <p:par>
                                <p:cTn id="184" presetID="31" presetClass="entr" presetSubtype="0" fill="hold" grpId="0" nodeType="withEffect">
                                  <p:stCondLst>
                                    <p:cond delay="0"/>
                                  </p:stCondLst>
                                  <p:childTnLst>
                                    <p:set>
                                      <p:cBhvr>
                                        <p:cTn id="185" dur="1" fill="hold">
                                          <p:stCondLst>
                                            <p:cond delay="0"/>
                                          </p:stCondLst>
                                        </p:cTn>
                                        <p:tgtEl>
                                          <p:spTgt spid="13344"/>
                                        </p:tgtEl>
                                        <p:attrNameLst>
                                          <p:attrName>style.visibility</p:attrName>
                                        </p:attrNameLst>
                                      </p:cBhvr>
                                      <p:to>
                                        <p:strVal val="visible"/>
                                      </p:to>
                                    </p:set>
                                    <p:anim calcmode="lin" valueType="num">
                                      <p:cBhvr>
                                        <p:cTn id="186" dur="500" fill="hold"/>
                                        <p:tgtEl>
                                          <p:spTgt spid="13344"/>
                                        </p:tgtEl>
                                        <p:attrNameLst>
                                          <p:attrName>ppt_w</p:attrName>
                                        </p:attrNameLst>
                                      </p:cBhvr>
                                      <p:tavLst>
                                        <p:tav tm="0">
                                          <p:val>
                                            <p:fltVal val="0"/>
                                          </p:val>
                                        </p:tav>
                                        <p:tav tm="100000">
                                          <p:val>
                                            <p:strVal val="#ppt_w"/>
                                          </p:val>
                                        </p:tav>
                                      </p:tavLst>
                                    </p:anim>
                                    <p:anim calcmode="lin" valueType="num">
                                      <p:cBhvr>
                                        <p:cTn id="187" dur="500" fill="hold"/>
                                        <p:tgtEl>
                                          <p:spTgt spid="13344"/>
                                        </p:tgtEl>
                                        <p:attrNameLst>
                                          <p:attrName>ppt_h</p:attrName>
                                        </p:attrNameLst>
                                      </p:cBhvr>
                                      <p:tavLst>
                                        <p:tav tm="0">
                                          <p:val>
                                            <p:fltVal val="0"/>
                                          </p:val>
                                        </p:tav>
                                        <p:tav tm="100000">
                                          <p:val>
                                            <p:strVal val="#ppt_h"/>
                                          </p:val>
                                        </p:tav>
                                      </p:tavLst>
                                    </p:anim>
                                    <p:anim calcmode="lin" valueType="num">
                                      <p:cBhvr>
                                        <p:cTn id="188" dur="500" fill="hold"/>
                                        <p:tgtEl>
                                          <p:spTgt spid="13344"/>
                                        </p:tgtEl>
                                        <p:attrNameLst>
                                          <p:attrName>style.rotation</p:attrName>
                                        </p:attrNameLst>
                                      </p:cBhvr>
                                      <p:tavLst>
                                        <p:tav tm="0">
                                          <p:val>
                                            <p:fltVal val="90"/>
                                          </p:val>
                                        </p:tav>
                                        <p:tav tm="100000">
                                          <p:val>
                                            <p:fltVal val="0"/>
                                          </p:val>
                                        </p:tav>
                                      </p:tavLst>
                                    </p:anim>
                                    <p:animEffect transition="in" filter="fade">
                                      <p:cBhvr>
                                        <p:cTn id="189" dur="500"/>
                                        <p:tgtEl>
                                          <p:spTgt spid="13344"/>
                                        </p:tgtEl>
                                      </p:cBhvr>
                                    </p:animEffect>
                                  </p:childTnLst>
                                </p:cTn>
                              </p:par>
                              <p:par>
                                <p:cTn id="190" presetID="31" presetClass="entr" presetSubtype="0" fill="hold" grpId="0" nodeType="withEffect">
                                  <p:stCondLst>
                                    <p:cond delay="0"/>
                                  </p:stCondLst>
                                  <p:childTnLst>
                                    <p:set>
                                      <p:cBhvr>
                                        <p:cTn id="191" dur="1" fill="hold">
                                          <p:stCondLst>
                                            <p:cond delay="0"/>
                                          </p:stCondLst>
                                        </p:cTn>
                                        <p:tgtEl>
                                          <p:spTgt spid="13345"/>
                                        </p:tgtEl>
                                        <p:attrNameLst>
                                          <p:attrName>style.visibility</p:attrName>
                                        </p:attrNameLst>
                                      </p:cBhvr>
                                      <p:to>
                                        <p:strVal val="visible"/>
                                      </p:to>
                                    </p:set>
                                    <p:anim calcmode="lin" valueType="num">
                                      <p:cBhvr>
                                        <p:cTn id="192" dur="500" fill="hold"/>
                                        <p:tgtEl>
                                          <p:spTgt spid="13345"/>
                                        </p:tgtEl>
                                        <p:attrNameLst>
                                          <p:attrName>ppt_w</p:attrName>
                                        </p:attrNameLst>
                                      </p:cBhvr>
                                      <p:tavLst>
                                        <p:tav tm="0">
                                          <p:val>
                                            <p:fltVal val="0"/>
                                          </p:val>
                                        </p:tav>
                                        <p:tav tm="100000">
                                          <p:val>
                                            <p:strVal val="#ppt_w"/>
                                          </p:val>
                                        </p:tav>
                                      </p:tavLst>
                                    </p:anim>
                                    <p:anim calcmode="lin" valueType="num">
                                      <p:cBhvr>
                                        <p:cTn id="193" dur="500" fill="hold"/>
                                        <p:tgtEl>
                                          <p:spTgt spid="13345"/>
                                        </p:tgtEl>
                                        <p:attrNameLst>
                                          <p:attrName>ppt_h</p:attrName>
                                        </p:attrNameLst>
                                      </p:cBhvr>
                                      <p:tavLst>
                                        <p:tav tm="0">
                                          <p:val>
                                            <p:fltVal val="0"/>
                                          </p:val>
                                        </p:tav>
                                        <p:tav tm="100000">
                                          <p:val>
                                            <p:strVal val="#ppt_h"/>
                                          </p:val>
                                        </p:tav>
                                      </p:tavLst>
                                    </p:anim>
                                    <p:anim calcmode="lin" valueType="num">
                                      <p:cBhvr>
                                        <p:cTn id="194" dur="500" fill="hold"/>
                                        <p:tgtEl>
                                          <p:spTgt spid="13345"/>
                                        </p:tgtEl>
                                        <p:attrNameLst>
                                          <p:attrName>style.rotation</p:attrName>
                                        </p:attrNameLst>
                                      </p:cBhvr>
                                      <p:tavLst>
                                        <p:tav tm="0">
                                          <p:val>
                                            <p:fltVal val="90"/>
                                          </p:val>
                                        </p:tav>
                                        <p:tav tm="100000">
                                          <p:val>
                                            <p:fltVal val="0"/>
                                          </p:val>
                                        </p:tav>
                                      </p:tavLst>
                                    </p:anim>
                                    <p:animEffect transition="in" filter="fade">
                                      <p:cBhvr>
                                        <p:cTn id="195" dur="500"/>
                                        <p:tgtEl>
                                          <p:spTgt spid="13345"/>
                                        </p:tgtEl>
                                      </p:cBhvr>
                                    </p:animEffect>
                                  </p:childTnLst>
                                </p:cTn>
                              </p:par>
                              <p:par>
                                <p:cTn id="196" presetID="31" presetClass="entr" presetSubtype="0" fill="hold" grpId="0" nodeType="withEffect">
                                  <p:stCondLst>
                                    <p:cond delay="0"/>
                                  </p:stCondLst>
                                  <p:childTnLst>
                                    <p:set>
                                      <p:cBhvr>
                                        <p:cTn id="197" dur="1" fill="hold">
                                          <p:stCondLst>
                                            <p:cond delay="0"/>
                                          </p:stCondLst>
                                        </p:cTn>
                                        <p:tgtEl>
                                          <p:spTgt spid="13346"/>
                                        </p:tgtEl>
                                        <p:attrNameLst>
                                          <p:attrName>style.visibility</p:attrName>
                                        </p:attrNameLst>
                                      </p:cBhvr>
                                      <p:to>
                                        <p:strVal val="visible"/>
                                      </p:to>
                                    </p:set>
                                    <p:anim calcmode="lin" valueType="num">
                                      <p:cBhvr>
                                        <p:cTn id="198" dur="500" fill="hold"/>
                                        <p:tgtEl>
                                          <p:spTgt spid="13346"/>
                                        </p:tgtEl>
                                        <p:attrNameLst>
                                          <p:attrName>ppt_w</p:attrName>
                                        </p:attrNameLst>
                                      </p:cBhvr>
                                      <p:tavLst>
                                        <p:tav tm="0">
                                          <p:val>
                                            <p:fltVal val="0"/>
                                          </p:val>
                                        </p:tav>
                                        <p:tav tm="100000">
                                          <p:val>
                                            <p:strVal val="#ppt_w"/>
                                          </p:val>
                                        </p:tav>
                                      </p:tavLst>
                                    </p:anim>
                                    <p:anim calcmode="lin" valueType="num">
                                      <p:cBhvr>
                                        <p:cTn id="199" dur="500" fill="hold"/>
                                        <p:tgtEl>
                                          <p:spTgt spid="13346"/>
                                        </p:tgtEl>
                                        <p:attrNameLst>
                                          <p:attrName>ppt_h</p:attrName>
                                        </p:attrNameLst>
                                      </p:cBhvr>
                                      <p:tavLst>
                                        <p:tav tm="0">
                                          <p:val>
                                            <p:fltVal val="0"/>
                                          </p:val>
                                        </p:tav>
                                        <p:tav tm="100000">
                                          <p:val>
                                            <p:strVal val="#ppt_h"/>
                                          </p:val>
                                        </p:tav>
                                      </p:tavLst>
                                    </p:anim>
                                    <p:anim calcmode="lin" valueType="num">
                                      <p:cBhvr>
                                        <p:cTn id="200" dur="500" fill="hold"/>
                                        <p:tgtEl>
                                          <p:spTgt spid="13346"/>
                                        </p:tgtEl>
                                        <p:attrNameLst>
                                          <p:attrName>style.rotation</p:attrName>
                                        </p:attrNameLst>
                                      </p:cBhvr>
                                      <p:tavLst>
                                        <p:tav tm="0">
                                          <p:val>
                                            <p:fltVal val="90"/>
                                          </p:val>
                                        </p:tav>
                                        <p:tav tm="100000">
                                          <p:val>
                                            <p:fltVal val="0"/>
                                          </p:val>
                                        </p:tav>
                                      </p:tavLst>
                                    </p:anim>
                                    <p:animEffect transition="in" filter="fade">
                                      <p:cBhvr>
                                        <p:cTn id="201" dur="500"/>
                                        <p:tgtEl>
                                          <p:spTgt spid="13346"/>
                                        </p:tgtEl>
                                      </p:cBhvr>
                                    </p:animEffect>
                                  </p:childTnLst>
                                </p:cTn>
                              </p:par>
                              <p:par>
                                <p:cTn id="202" presetID="31" presetClass="entr" presetSubtype="0" fill="hold" grpId="0" nodeType="withEffect">
                                  <p:stCondLst>
                                    <p:cond delay="0"/>
                                  </p:stCondLst>
                                  <p:childTnLst>
                                    <p:set>
                                      <p:cBhvr>
                                        <p:cTn id="203" dur="1" fill="hold">
                                          <p:stCondLst>
                                            <p:cond delay="0"/>
                                          </p:stCondLst>
                                        </p:cTn>
                                        <p:tgtEl>
                                          <p:spTgt spid="13347"/>
                                        </p:tgtEl>
                                        <p:attrNameLst>
                                          <p:attrName>style.visibility</p:attrName>
                                        </p:attrNameLst>
                                      </p:cBhvr>
                                      <p:to>
                                        <p:strVal val="visible"/>
                                      </p:to>
                                    </p:set>
                                    <p:anim calcmode="lin" valueType="num">
                                      <p:cBhvr>
                                        <p:cTn id="204" dur="500" fill="hold"/>
                                        <p:tgtEl>
                                          <p:spTgt spid="13347"/>
                                        </p:tgtEl>
                                        <p:attrNameLst>
                                          <p:attrName>ppt_w</p:attrName>
                                        </p:attrNameLst>
                                      </p:cBhvr>
                                      <p:tavLst>
                                        <p:tav tm="0">
                                          <p:val>
                                            <p:fltVal val="0"/>
                                          </p:val>
                                        </p:tav>
                                        <p:tav tm="100000">
                                          <p:val>
                                            <p:strVal val="#ppt_w"/>
                                          </p:val>
                                        </p:tav>
                                      </p:tavLst>
                                    </p:anim>
                                    <p:anim calcmode="lin" valueType="num">
                                      <p:cBhvr>
                                        <p:cTn id="205" dur="500" fill="hold"/>
                                        <p:tgtEl>
                                          <p:spTgt spid="13347"/>
                                        </p:tgtEl>
                                        <p:attrNameLst>
                                          <p:attrName>ppt_h</p:attrName>
                                        </p:attrNameLst>
                                      </p:cBhvr>
                                      <p:tavLst>
                                        <p:tav tm="0">
                                          <p:val>
                                            <p:fltVal val="0"/>
                                          </p:val>
                                        </p:tav>
                                        <p:tav tm="100000">
                                          <p:val>
                                            <p:strVal val="#ppt_h"/>
                                          </p:val>
                                        </p:tav>
                                      </p:tavLst>
                                    </p:anim>
                                    <p:anim calcmode="lin" valueType="num">
                                      <p:cBhvr>
                                        <p:cTn id="206" dur="500" fill="hold"/>
                                        <p:tgtEl>
                                          <p:spTgt spid="13347"/>
                                        </p:tgtEl>
                                        <p:attrNameLst>
                                          <p:attrName>style.rotation</p:attrName>
                                        </p:attrNameLst>
                                      </p:cBhvr>
                                      <p:tavLst>
                                        <p:tav tm="0">
                                          <p:val>
                                            <p:fltVal val="90"/>
                                          </p:val>
                                        </p:tav>
                                        <p:tav tm="100000">
                                          <p:val>
                                            <p:fltVal val="0"/>
                                          </p:val>
                                        </p:tav>
                                      </p:tavLst>
                                    </p:anim>
                                    <p:animEffect transition="in" filter="fade">
                                      <p:cBhvr>
                                        <p:cTn id="207" dur="500"/>
                                        <p:tgtEl>
                                          <p:spTgt spid="13347"/>
                                        </p:tgtEl>
                                      </p:cBhvr>
                                    </p:animEffect>
                                  </p:childTnLst>
                                </p:cTn>
                              </p:par>
                            </p:childTnLst>
                          </p:cTn>
                        </p:par>
                        <p:par>
                          <p:cTn id="208" fill="hold" nodeType="afterGroup">
                            <p:stCondLst>
                              <p:cond delay="1960"/>
                            </p:stCondLst>
                            <p:childTnLst>
                              <p:par>
                                <p:cTn id="209" presetID="22" presetClass="entr" presetSubtype="8" fill="hold" nodeType="afterEffect">
                                  <p:stCondLst>
                                    <p:cond delay="0"/>
                                  </p:stCondLst>
                                  <p:childTnLst>
                                    <p:set>
                                      <p:cBhvr>
                                        <p:cTn id="210" dur="1" fill="hold">
                                          <p:stCondLst>
                                            <p:cond delay="0"/>
                                          </p:stCondLst>
                                        </p:cTn>
                                        <p:tgtEl>
                                          <p:spTgt spid="13348"/>
                                        </p:tgtEl>
                                        <p:attrNameLst>
                                          <p:attrName>style.visibility</p:attrName>
                                        </p:attrNameLst>
                                      </p:cBhvr>
                                      <p:to>
                                        <p:strVal val="visible"/>
                                      </p:to>
                                    </p:set>
                                    <p:animEffect transition="in" filter="wipe(left)">
                                      <p:cBhvr>
                                        <p:cTn id="211" dur="500"/>
                                        <p:tgtEl>
                                          <p:spTgt spid="13348"/>
                                        </p:tgtEl>
                                      </p:cBhvr>
                                    </p:animEffect>
                                  </p:childTnLst>
                                </p:cTn>
                              </p:par>
                            </p:childTnLst>
                          </p:cTn>
                        </p:par>
                        <p:par>
                          <p:cTn id="212" fill="hold" nodeType="afterGroup">
                            <p:stCondLst>
                              <p:cond delay="2460"/>
                            </p:stCondLst>
                            <p:childTnLst>
                              <p:par>
                                <p:cTn id="213" presetID="22" presetClass="entr" presetSubtype="4" fill="hold" grpId="0" nodeType="afterEffect">
                                  <p:stCondLst>
                                    <p:cond delay="0"/>
                                  </p:stCondLst>
                                  <p:childTnLst>
                                    <p:set>
                                      <p:cBhvr>
                                        <p:cTn id="214" dur="1" fill="hold">
                                          <p:stCondLst>
                                            <p:cond delay="0"/>
                                          </p:stCondLst>
                                        </p:cTn>
                                        <p:tgtEl>
                                          <p:spTgt spid="13349"/>
                                        </p:tgtEl>
                                        <p:attrNameLst>
                                          <p:attrName>style.visibility</p:attrName>
                                        </p:attrNameLst>
                                      </p:cBhvr>
                                      <p:to>
                                        <p:strVal val="visible"/>
                                      </p:to>
                                    </p:set>
                                    <p:animEffect transition="in" filter="wipe(down)">
                                      <p:cBhvr>
                                        <p:cTn id="215" dur="500"/>
                                        <p:tgtEl>
                                          <p:spTgt spid="13349"/>
                                        </p:tgtEl>
                                      </p:cBhvr>
                                    </p:animEffect>
                                  </p:childTnLst>
                                </p:cTn>
                              </p:par>
                            </p:childTnLst>
                          </p:cTn>
                        </p:par>
                        <p:par>
                          <p:cTn id="216" fill="hold" nodeType="afterGroup">
                            <p:stCondLst>
                              <p:cond delay="2960"/>
                            </p:stCondLst>
                            <p:childTnLst>
                              <p:par>
                                <p:cTn id="217" presetID="22" presetClass="entr" presetSubtype="2" fill="hold" nodeType="afterEffect">
                                  <p:stCondLst>
                                    <p:cond delay="0"/>
                                  </p:stCondLst>
                                  <p:childTnLst>
                                    <p:set>
                                      <p:cBhvr>
                                        <p:cTn id="218" dur="1" fill="hold">
                                          <p:stCondLst>
                                            <p:cond delay="0"/>
                                          </p:stCondLst>
                                        </p:cTn>
                                        <p:tgtEl>
                                          <p:spTgt spid="13350"/>
                                        </p:tgtEl>
                                        <p:attrNameLst>
                                          <p:attrName>style.visibility</p:attrName>
                                        </p:attrNameLst>
                                      </p:cBhvr>
                                      <p:to>
                                        <p:strVal val="visible"/>
                                      </p:to>
                                    </p:set>
                                    <p:animEffect transition="in" filter="wipe(right)">
                                      <p:cBhvr>
                                        <p:cTn id="219" dur="500"/>
                                        <p:tgtEl>
                                          <p:spTgt spid="13350"/>
                                        </p:tgtEl>
                                      </p:cBhvr>
                                    </p:animEffect>
                                  </p:childTnLst>
                                </p:cTn>
                              </p:par>
                            </p:childTnLst>
                          </p:cTn>
                        </p:par>
                        <p:par>
                          <p:cTn id="220" fill="hold" nodeType="afterGroup">
                            <p:stCondLst>
                              <p:cond delay="3460"/>
                            </p:stCondLst>
                            <p:childTnLst>
                              <p:par>
                                <p:cTn id="221" presetID="22" presetClass="entr" presetSubtype="1" fill="hold" grpId="0" nodeType="afterEffect">
                                  <p:stCondLst>
                                    <p:cond delay="0"/>
                                  </p:stCondLst>
                                  <p:childTnLst>
                                    <p:set>
                                      <p:cBhvr>
                                        <p:cTn id="222" dur="1" fill="hold">
                                          <p:stCondLst>
                                            <p:cond delay="0"/>
                                          </p:stCondLst>
                                        </p:cTn>
                                        <p:tgtEl>
                                          <p:spTgt spid="13351"/>
                                        </p:tgtEl>
                                        <p:attrNameLst>
                                          <p:attrName>style.visibility</p:attrName>
                                        </p:attrNameLst>
                                      </p:cBhvr>
                                      <p:to>
                                        <p:strVal val="visible"/>
                                      </p:to>
                                    </p:set>
                                    <p:animEffect transition="in" filter="wipe(up)">
                                      <p:cBhvr>
                                        <p:cTn id="223" dur="500"/>
                                        <p:tgtEl>
                                          <p:spTgt spid="13351"/>
                                        </p:tgtEl>
                                      </p:cBhvr>
                                    </p:animEffect>
                                  </p:childTnLst>
                                </p:cTn>
                              </p:par>
                            </p:childTnLst>
                          </p:cTn>
                        </p:par>
                        <p:par>
                          <p:cTn id="224" fill="hold" nodeType="afterGroup">
                            <p:stCondLst>
                              <p:cond delay="3960"/>
                            </p:stCondLst>
                            <p:childTnLst>
                              <p:par>
                                <p:cTn id="225" presetID="22" presetClass="entr" presetSubtype="8" fill="hold" grpId="0" nodeType="afterEffect">
                                  <p:stCondLst>
                                    <p:cond delay="0"/>
                                  </p:stCondLst>
                                  <p:childTnLst>
                                    <p:set>
                                      <p:cBhvr>
                                        <p:cTn id="226" dur="1" fill="hold">
                                          <p:stCondLst>
                                            <p:cond delay="0"/>
                                          </p:stCondLst>
                                        </p:cTn>
                                        <p:tgtEl>
                                          <p:spTgt spid="13317"/>
                                        </p:tgtEl>
                                        <p:attrNameLst>
                                          <p:attrName>style.visibility</p:attrName>
                                        </p:attrNameLst>
                                      </p:cBhvr>
                                      <p:to>
                                        <p:strVal val="visible"/>
                                      </p:to>
                                    </p:set>
                                    <p:animEffect transition="in" filter="wipe(left)">
                                      <p:cBhvr>
                                        <p:cTn id="227" dur="500"/>
                                        <p:tgtEl>
                                          <p:spTgt spid="13317"/>
                                        </p:tgtEl>
                                      </p:cBhvr>
                                    </p:animEffect>
                                  </p:childTnLst>
                                </p:cTn>
                              </p:par>
                            </p:childTnLst>
                          </p:cTn>
                        </p:par>
                        <p:par>
                          <p:cTn id="228" fill="hold" nodeType="afterGroup">
                            <p:stCondLst>
                              <p:cond delay="4460"/>
                            </p:stCondLst>
                            <p:childTnLst>
                              <p:par>
                                <p:cTn id="229" presetID="22" presetClass="entr" presetSubtype="1" fill="hold" grpId="0" nodeType="afterEffect">
                                  <p:stCondLst>
                                    <p:cond delay="0"/>
                                  </p:stCondLst>
                                  <p:childTnLst>
                                    <p:set>
                                      <p:cBhvr>
                                        <p:cTn id="230" dur="1" fill="hold">
                                          <p:stCondLst>
                                            <p:cond delay="0"/>
                                          </p:stCondLst>
                                        </p:cTn>
                                        <p:tgtEl>
                                          <p:spTgt spid="13352"/>
                                        </p:tgtEl>
                                        <p:attrNameLst>
                                          <p:attrName>style.visibility</p:attrName>
                                        </p:attrNameLst>
                                      </p:cBhvr>
                                      <p:to>
                                        <p:strVal val="visible"/>
                                      </p:to>
                                    </p:set>
                                    <p:animEffect transition="in" filter="wipe(up)">
                                      <p:cBhvr>
                                        <p:cTn id="231" dur="500"/>
                                        <p:tgtEl>
                                          <p:spTgt spid="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nimBg="1"/>
      <p:bldP spid="13316" grpId="0" autoUpdateAnimBg="0"/>
      <p:bldP spid="13317" grpId="0" animBg="1" autoUpdateAnimBg="0"/>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7" grpId="0" animBg="1"/>
      <p:bldP spid="13328" grpId="0" animBg="1"/>
      <p:bldP spid="13329" grpId="0" animBg="1"/>
      <p:bldP spid="13330" grpId="0" animBg="1"/>
      <p:bldP spid="13331" grpId="0" animBg="1"/>
      <p:bldP spid="13332" grpId="0" animBg="1"/>
      <p:bldP spid="13333" grpId="0" animBg="1"/>
      <p:bldP spid="13334" grpId="0" animBg="1"/>
      <p:bldP spid="13335" grpId="0" animBg="1"/>
      <p:bldP spid="13336" grpId="0" animBg="1"/>
      <p:bldP spid="13337" grpId="0" animBg="1"/>
      <p:bldP spid="13338" grpId="0" animBg="1"/>
      <p:bldP spid="13339" grpId="0" animBg="1"/>
      <p:bldP spid="13340" grpId="0" animBg="1"/>
      <p:bldP spid="13341" grpId="0" animBg="1"/>
      <p:bldP spid="13342" grpId="0" animBg="1"/>
      <p:bldP spid="13343" grpId="0" animBg="1"/>
      <p:bldP spid="13344" grpId="0" animBg="1"/>
      <p:bldP spid="13345" grpId="0" animBg="1"/>
      <p:bldP spid="13346" grpId="0" animBg="1"/>
      <p:bldP spid="13347" grpId="0" animBg="1"/>
      <p:bldP spid="13349" grpId="0" autoUpdateAnimBg="0"/>
      <p:bldP spid="13351" grpId="0" autoUpdateAnimBg="0"/>
      <p:bldP spid="1335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308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1.4</a:t>
            </a:r>
            <a:r>
              <a:rPr lang="zh-CN" altLang="en-US" sz="3000" b="1">
                <a:solidFill>
                  <a:schemeClr val="accent1"/>
                </a:solidFill>
                <a:latin typeface="微软雅黑" panose="020B0503020204020204" pitchFamily="34" charset="-122"/>
                <a:ea typeface="微软雅黑" panose="020B0503020204020204" pitchFamily="34" charset="-122"/>
              </a:rPr>
              <a:t>研究意义</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0" name="Line 9"/>
          <p:cNvSpPr>
            <a:spLocks noChangeShapeType="1"/>
          </p:cNvSpPr>
          <p:nvPr/>
        </p:nvSpPr>
        <p:spPr bwMode="auto">
          <a:xfrm>
            <a:off x="2836863" y="1844675"/>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 name="TextBox 5"/>
          <p:cNvSpPr txBox="1">
            <a:spLocks noChangeArrowheads="1"/>
          </p:cNvSpPr>
          <p:nvPr/>
        </p:nvSpPr>
        <p:spPr bwMode="auto">
          <a:xfrm>
            <a:off x="2871788" y="1384300"/>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学术研究意义</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2" name="TextBox 6"/>
          <p:cNvSpPr txBox="1">
            <a:spLocks noChangeArrowheads="1"/>
          </p:cNvSpPr>
          <p:nvPr/>
        </p:nvSpPr>
        <p:spPr bwMode="auto">
          <a:xfrm>
            <a:off x="2863850" y="1895475"/>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3" name="Freeform 8"/>
          <p:cNvSpPr>
            <a:spLocks/>
          </p:cNvSpPr>
          <p:nvPr/>
        </p:nvSpPr>
        <p:spPr bwMode="auto">
          <a:xfrm>
            <a:off x="2405063" y="16875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Line 9"/>
          <p:cNvSpPr>
            <a:spLocks noChangeShapeType="1"/>
          </p:cNvSpPr>
          <p:nvPr/>
        </p:nvSpPr>
        <p:spPr bwMode="auto">
          <a:xfrm>
            <a:off x="2836863" y="5446713"/>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TextBox 9"/>
          <p:cNvSpPr txBox="1">
            <a:spLocks noChangeArrowheads="1"/>
          </p:cNvSpPr>
          <p:nvPr/>
        </p:nvSpPr>
        <p:spPr bwMode="auto">
          <a:xfrm>
            <a:off x="2871788" y="4987925"/>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社会效益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6" name="TextBox 10"/>
          <p:cNvSpPr txBox="1">
            <a:spLocks noChangeArrowheads="1"/>
          </p:cNvSpPr>
          <p:nvPr/>
        </p:nvSpPr>
        <p:spPr bwMode="auto">
          <a:xfrm>
            <a:off x="2863850" y="5499100"/>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7" name="Freeform 8"/>
          <p:cNvSpPr>
            <a:spLocks/>
          </p:cNvSpPr>
          <p:nvPr/>
        </p:nvSpPr>
        <p:spPr bwMode="auto">
          <a:xfrm>
            <a:off x="2405063" y="5291138"/>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Line 9"/>
          <p:cNvSpPr>
            <a:spLocks noChangeShapeType="1"/>
          </p:cNvSpPr>
          <p:nvPr/>
        </p:nvSpPr>
        <p:spPr bwMode="auto">
          <a:xfrm>
            <a:off x="4097338" y="3605213"/>
            <a:ext cx="7199312"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TextBox 14"/>
          <p:cNvSpPr txBox="1">
            <a:spLocks noChangeArrowheads="1"/>
          </p:cNvSpPr>
          <p:nvPr/>
        </p:nvSpPr>
        <p:spPr bwMode="auto">
          <a:xfrm>
            <a:off x="4081463" y="3146425"/>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经济效益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50" name="TextBox 15"/>
          <p:cNvSpPr txBox="1">
            <a:spLocks noChangeArrowheads="1"/>
          </p:cNvSpPr>
          <p:nvPr/>
        </p:nvSpPr>
        <p:spPr bwMode="auto">
          <a:xfrm>
            <a:off x="4073525" y="3656013"/>
            <a:ext cx="7223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51" name="Freeform 8"/>
          <p:cNvSpPr>
            <a:spLocks/>
          </p:cNvSpPr>
          <p:nvPr/>
        </p:nvSpPr>
        <p:spPr bwMode="auto">
          <a:xfrm>
            <a:off x="3608388" y="3448050"/>
            <a:ext cx="271462" cy="312738"/>
          </a:xfrm>
          <a:custGeom>
            <a:avLst/>
            <a:gdLst>
              <a:gd name="T0" fmla="*/ 271462 w 274"/>
              <a:gd name="T1" fmla="*/ 155876 h 317"/>
              <a:gd name="T2" fmla="*/ 135731 w 274"/>
              <a:gd name="T3" fmla="*/ 234800 h 317"/>
              <a:gd name="T4" fmla="*/ 0 w 274"/>
              <a:gd name="T5" fmla="*/ 312738 h 317"/>
              <a:gd name="T6" fmla="*/ 0 w 274"/>
              <a:gd name="T7" fmla="*/ 155876 h 317"/>
              <a:gd name="T8" fmla="*/ 0 w 274"/>
              <a:gd name="T9" fmla="*/ 0 h 317"/>
              <a:gd name="T10" fmla="*/ 135731 w 274"/>
              <a:gd name="T11" fmla="*/ 77938 h 317"/>
              <a:gd name="T12" fmla="*/ 271462 w 274"/>
              <a:gd name="T13" fmla="*/ 15587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2" name="Oval 6"/>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Oval 7"/>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TextBox 19"/>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01</a:t>
            </a:r>
          </a:p>
        </p:txBody>
      </p:sp>
      <p:sp>
        <p:nvSpPr>
          <p:cNvPr id="14355" name="Oval 6"/>
          <p:cNvSpPr>
            <a:spLocks noChangeArrowheads="1"/>
          </p:cNvSpPr>
          <p:nvPr/>
        </p:nvSpPr>
        <p:spPr bwMode="auto">
          <a:xfrm>
            <a:off x="1181100" y="49085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7"/>
          <p:cNvSpPr>
            <a:spLocks noChangeArrowheads="1"/>
          </p:cNvSpPr>
          <p:nvPr/>
        </p:nvSpPr>
        <p:spPr bwMode="auto">
          <a:xfrm>
            <a:off x="1271588" y="4999038"/>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Oval 6"/>
          <p:cNvSpPr>
            <a:spLocks noChangeArrowheads="1"/>
          </p:cNvSpPr>
          <p:nvPr/>
        </p:nvSpPr>
        <p:spPr bwMode="auto">
          <a:xfrm>
            <a:off x="2420938" y="30670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8" name="Oval 7"/>
          <p:cNvSpPr>
            <a:spLocks noChangeArrowheads="1"/>
          </p:cNvSpPr>
          <p:nvPr/>
        </p:nvSpPr>
        <p:spPr bwMode="auto">
          <a:xfrm>
            <a:off x="2511425" y="3157538"/>
            <a:ext cx="895350"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9" name="TextBox 24"/>
          <p:cNvSpPr txBox="1">
            <a:spLocks noChangeArrowheads="1"/>
          </p:cNvSpPr>
          <p:nvPr/>
        </p:nvSpPr>
        <p:spPr bwMode="auto">
          <a:xfrm>
            <a:off x="2503488" y="33147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02</a:t>
            </a:r>
          </a:p>
        </p:txBody>
      </p:sp>
      <p:sp>
        <p:nvSpPr>
          <p:cNvPr id="14360" name="TextBox 25"/>
          <p:cNvSpPr txBox="1">
            <a:spLocks noChangeArrowheads="1"/>
          </p:cNvSpPr>
          <p:nvPr/>
        </p:nvSpPr>
        <p:spPr bwMode="auto">
          <a:xfrm>
            <a:off x="1258888" y="51308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03</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nodeType="afterGroup">
                            <p:stCondLst>
                              <p:cond delay="940"/>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440"/>
                            </p:stCondLst>
                            <p:childTnLst>
                              <p:par>
                                <p:cTn id="33" presetID="1" presetClass="entr" presetSubtype="0" fill="hold" grpId="0"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grpId="1" nodeType="withEffect">
                                  <p:stCondLst>
                                    <p:cond delay="0"/>
                                  </p:stCondLst>
                                  <p:childTnLst>
                                    <p:animMotion origin="layout" path="M 4.57715E-6 -1.3876E-6 L -0.07456 -1.3876E-6 " pathEditMode="relative" rAng="0" ptsTypes="AA">
                                      <p:cBhvr>
                                        <p:cTn id="36" dur="500" spd="-99900" fill="hold"/>
                                        <p:tgtEl>
                                          <p:spTgt spid="14343"/>
                                        </p:tgtEl>
                                        <p:attrNameLst>
                                          <p:attrName>ppt_x,ppt_y</p:attrName>
                                        </p:attrNameLst>
                                      </p:cBhvr>
                                      <p:rCtr x="-3600" y="0"/>
                                    </p:animMotion>
                                  </p:childTnLst>
                                </p:cTn>
                              </p:par>
                            </p:childTnLst>
                          </p:cTn>
                        </p:par>
                        <p:par>
                          <p:cTn id="37" fill="hold" nodeType="afterGroup">
                            <p:stCondLst>
                              <p:cond delay="1940"/>
                            </p:stCondLst>
                            <p:childTnLst>
                              <p:par>
                                <p:cTn id="38" presetID="22" presetClass="entr" presetSubtype="8" fill="hold" grpId="0"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nodeType="afterGroup">
                            <p:stCondLst>
                              <p:cond delay="2440"/>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nodeType="afterGroup">
                            <p:stCondLst>
                              <p:cond delay="2940"/>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3440"/>
                            </p:stCondLst>
                            <p:childTnLst>
                              <p:par>
                                <p:cTn id="58" presetID="1" presetClass="entr" presetSubtype="0" fill="hold" grpId="0"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grpId="1" nodeType="withEffect">
                                  <p:stCondLst>
                                    <p:cond delay="0"/>
                                  </p:stCondLst>
                                  <p:childTnLst>
                                    <p:animMotion origin="layout" path="M 4.57715E-6 -1.3876E-6 L -0.07456 -1.3876E-6 " pathEditMode="relative" rAng="0" ptsTypes="AA">
                                      <p:cBhvr>
                                        <p:cTn id="61" dur="500" spd="-99900" fill="hold"/>
                                        <p:tgtEl>
                                          <p:spTgt spid="14351"/>
                                        </p:tgtEl>
                                        <p:attrNameLst>
                                          <p:attrName>ppt_x,ppt_y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3940"/>
                            </p:stCondLst>
                            <p:childTnLst>
                              <p:par>
                                <p:cTn id="67" presetID="22" presetClass="entr" presetSubtype="8" fill="hold" grpId="0"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nodeType="afterGroup">
                            <p:stCondLst>
                              <p:cond delay="4440"/>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nodeType="afterGroup">
                            <p:stCondLst>
                              <p:cond delay="4940"/>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5440"/>
                            </p:stCondLst>
                            <p:childTnLst>
                              <p:par>
                                <p:cTn id="87" presetID="1" presetClass="entr" presetSubtype="0" fill="hold" grpId="0"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grpId="1" nodeType="withEffect">
                                  <p:stCondLst>
                                    <p:cond delay="0"/>
                                  </p:stCondLst>
                                  <p:childTnLst>
                                    <p:animMotion origin="layout" path="M 4.57715E-6 -1.3876E-6 L -0.07456 -1.3876E-6 " pathEditMode="relative" rAng="0" ptsTypes="AA">
                                      <p:cBhvr>
                                        <p:cTn id="90" dur="500" spd="-99900" fill="hold"/>
                                        <p:tgtEl>
                                          <p:spTgt spid="14347"/>
                                        </p:tgtEl>
                                        <p:attrNameLst>
                                          <p:attrName>ppt_x,ppt_y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nodeType="afterGroup">
                            <p:stCondLst>
                              <p:cond delay="5940"/>
                            </p:stCondLst>
                            <p:childTnLst>
                              <p:par>
                                <p:cTn id="96" presetID="22" presetClass="entr" presetSubtype="8" fill="hold" grpId="0"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nodeType="afterGroup">
                            <p:stCondLst>
                              <p:cond delay="6440"/>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nimBg="1"/>
      <p:bldP spid="14340" grpId="0" animBg="1"/>
      <p:bldP spid="14341" grpId="0" autoUpdateAnimBg="0"/>
      <p:bldP spid="14342" grpId="0" autoUpdateAnimBg="0"/>
      <p:bldP spid="14343" grpId="0" animBg="1"/>
      <p:bldP spid="14343" grpId="1" animBg="1"/>
      <p:bldP spid="14344" grpId="0" animBg="1"/>
      <p:bldP spid="14345" grpId="0" autoUpdateAnimBg="0"/>
      <p:bldP spid="14346" grpId="0" autoUpdateAnimBg="0"/>
      <p:bldP spid="14347" grpId="0" animBg="1"/>
      <p:bldP spid="14347" grpId="1" animBg="1"/>
      <p:bldP spid="14348" grpId="0" animBg="1"/>
      <p:bldP spid="14349" grpId="0" autoUpdateAnimBg="0"/>
      <p:bldP spid="14350" grpId="0" autoUpdateAnimBg="0"/>
      <p:bldP spid="14351" grpId="0" animBg="1"/>
      <p:bldP spid="14351" grpId="1" animBg="1"/>
      <p:bldP spid="14352" grpId="0" animBg="1" autoUpdateAnimBg="0"/>
      <p:bldP spid="14353" grpId="0" animBg="1" autoUpdateAnimBg="0"/>
      <p:bldP spid="14354" grpId="0" autoUpdateAnimBg="0"/>
      <p:bldP spid="14355" grpId="0" animBg="1" autoUpdateAnimBg="0"/>
      <p:bldP spid="14356" grpId="0" animBg="1" autoUpdateAnimBg="0"/>
      <p:bldP spid="14357" grpId="0" animBg="1" autoUpdateAnimBg="0"/>
      <p:bldP spid="14358" grpId="0" animBg="1" autoUpdateAnimBg="0"/>
      <p:bldP spid="14359" grpId="0" autoUpdateAnimBg="0"/>
      <p:bldP spid="1436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1.5 </a:t>
            </a:r>
            <a:r>
              <a:rPr lang="zh-CN" altLang="en-US" sz="3000" b="1">
                <a:solidFill>
                  <a:schemeClr val="accent1"/>
                </a:solidFill>
                <a:latin typeface="微软雅黑" panose="020B0503020204020204" pitchFamily="34" charset="-122"/>
                <a:ea typeface="微软雅黑" panose="020B0503020204020204" pitchFamily="34" charset="-122"/>
              </a:rPr>
              <a:t>参考文献</a:t>
            </a:r>
          </a:p>
        </p:txBody>
      </p:sp>
      <p:sp>
        <p:nvSpPr>
          <p:cNvPr id="1536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5364" name="Picture 2" descr="F:\快盘\商务图片\png\2531170_084420255000_2.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8450" y="1682750"/>
            <a:ext cx="3575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p:cNvSpPr>
            <a:spLocks noChangeArrowheads="1"/>
          </p:cNvSpPr>
          <p:nvPr/>
        </p:nvSpPr>
        <p:spPr bwMode="auto">
          <a:xfrm>
            <a:off x="4275138" y="1444625"/>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6" name="矩形 6"/>
          <p:cNvSpPr>
            <a:spLocks noChangeArrowheads="1"/>
          </p:cNvSpPr>
          <p:nvPr/>
        </p:nvSpPr>
        <p:spPr bwMode="auto">
          <a:xfrm>
            <a:off x="4275138" y="3136900"/>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矩形 7"/>
          <p:cNvSpPr>
            <a:spLocks noChangeArrowheads="1"/>
          </p:cNvSpPr>
          <p:nvPr/>
        </p:nvSpPr>
        <p:spPr bwMode="auto">
          <a:xfrm>
            <a:off x="4275138" y="4979988"/>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8" name="TextBox 8"/>
          <p:cNvSpPr txBox="1">
            <a:spLocks noChangeArrowheads="1"/>
          </p:cNvSpPr>
          <p:nvPr/>
        </p:nvSpPr>
        <p:spPr bwMode="auto">
          <a:xfrm>
            <a:off x="4275138" y="1444625"/>
            <a:ext cx="362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a:spLocks/>
          </p:cNvSpPr>
          <p:nvPr/>
        </p:nvSpPr>
        <p:spPr bwMode="auto">
          <a:xfrm>
            <a:off x="3843338" y="1462088"/>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0" name="Freeform 6"/>
          <p:cNvSpPr>
            <a:spLocks/>
          </p:cNvSpPr>
          <p:nvPr/>
        </p:nvSpPr>
        <p:spPr bwMode="auto">
          <a:xfrm>
            <a:off x="3843338" y="31543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1" name="Freeform 6"/>
          <p:cNvSpPr>
            <a:spLocks/>
          </p:cNvSpPr>
          <p:nvPr/>
        </p:nvSpPr>
        <p:spPr bwMode="auto">
          <a:xfrm>
            <a:off x="3843338" y="49831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2" name="TextBox 13"/>
          <p:cNvSpPr txBox="1">
            <a:spLocks noChangeArrowheads="1"/>
          </p:cNvSpPr>
          <p:nvPr/>
        </p:nvSpPr>
        <p:spPr bwMode="auto">
          <a:xfrm>
            <a:off x="4275138" y="31511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a:spLocks noChangeArrowheads="1"/>
          </p:cNvSpPr>
          <p:nvPr/>
        </p:nvSpPr>
        <p:spPr bwMode="auto">
          <a:xfrm>
            <a:off x="4275138" y="49799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a:spLocks noChangeArrowheads="1"/>
          </p:cNvSpPr>
          <p:nvPr/>
        </p:nvSpPr>
        <p:spPr bwMode="auto">
          <a:xfrm>
            <a:off x="4273550" y="1963738"/>
            <a:ext cx="65770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5" name="TextBox 16"/>
          <p:cNvSpPr txBox="1">
            <a:spLocks noChangeArrowheads="1"/>
          </p:cNvSpPr>
          <p:nvPr/>
        </p:nvSpPr>
        <p:spPr bwMode="auto">
          <a:xfrm>
            <a:off x="4273550" y="3614738"/>
            <a:ext cx="6577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6" name="TextBox 17"/>
          <p:cNvSpPr txBox="1">
            <a:spLocks noChangeArrowheads="1"/>
          </p:cNvSpPr>
          <p:nvPr/>
        </p:nvSpPr>
        <p:spPr bwMode="auto">
          <a:xfrm>
            <a:off x="4273550" y="5416550"/>
            <a:ext cx="65770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nodeType="afterGroup">
                            <p:stCondLst>
                              <p:cond delay="98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198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2480"/>
                            </p:stCondLst>
                            <p:childTnLst>
                              <p:par>
                                <p:cTn id="39" presetID="1" presetClass="entr" presetSubtype="0" fill="hold" grpId="0"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4.58176E-6 -2.59259E-6 L 0.09003 -2.59259E-6 " pathEditMode="relative" rAng="0" ptsTypes="AA">
                                      <p:cBhvr>
                                        <p:cTn id="42" dur="500" spd="-99900" fill="hold"/>
                                        <p:tgtEl>
                                          <p:spTgt spid="15369"/>
                                        </p:tgtEl>
                                        <p:attrNameLst>
                                          <p:attrName>ppt_x,ppt_y</p:attrName>
                                        </p:attrNameLst>
                                      </p:cBhvr>
                                      <p:rCtr x="4500" y="0"/>
                                    </p:animMotion>
                                  </p:childTnLst>
                                </p:cTn>
                              </p:par>
                              <p:par>
                                <p:cTn id="43" presetID="1" presetClass="entr" presetSubtype="0" fill="hold" grpId="0"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58176E-6 -2.59259E-6 L 0.09003 -2.59259E-6 " pathEditMode="relative" rAng="0" ptsTypes="AA">
                                      <p:cBhvr>
                                        <p:cTn id="46" dur="500" spd="-99900" fill="hold"/>
                                        <p:tgtEl>
                                          <p:spTgt spid="15370"/>
                                        </p:tgtEl>
                                        <p:attrNameLst>
                                          <p:attrName>ppt_x,ppt_y</p:attrName>
                                        </p:attrNameLst>
                                      </p:cBhvr>
                                      <p:rCtr x="4500" y="0"/>
                                    </p:animMotion>
                                  </p:childTnLst>
                                </p:cTn>
                              </p:par>
                              <p:par>
                                <p:cTn id="47" presetID="1" presetClass="entr" presetSubtype="0" fill="hold" grpId="0"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58176E-6 -2.59259E-6 L 0.09003 -2.59259E-6 " pathEditMode="relative" rAng="0" ptsTypes="AA">
                                      <p:cBhvr>
                                        <p:cTn id="50" dur="500" spd="-99900" fill="hold"/>
                                        <p:tgtEl>
                                          <p:spTgt spid="15371"/>
                                        </p:tgtEl>
                                        <p:attrNameLst>
                                          <p:attrName>ppt_x,ppt_y</p:attrName>
                                        </p:attrNameLst>
                                      </p:cBhvr>
                                      <p:rCtr x="4500" y="0"/>
                                    </p:animMotion>
                                  </p:childTnLst>
                                </p:cTn>
                              </p:par>
                            </p:childTnLst>
                          </p:cTn>
                        </p:par>
                        <p:par>
                          <p:cTn id="51" fill="hold" nodeType="afterGroup">
                            <p:stCondLst>
                              <p:cond delay="2980"/>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nodeType="afterGroup">
                            <p:stCondLst>
                              <p:cond delay="3480"/>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nimBg="1"/>
      <p:bldP spid="15365" grpId="0" animBg="1" autoUpdateAnimBg="0"/>
      <p:bldP spid="15366" grpId="0" animBg="1" autoUpdateAnimBg="0"/>
      <p:bldP spid="15367" grpId="0" animBg="1" autoUpdateAnimBg="0"/>
      <p:bldP spid="15368" grpId="0" autoUpdateAnimBg="0"/>
      <p:bldP spid="15369" grpId="0" animBg="1"/>
      <p:bldP spid="15369" grpId="1" animBg="1"/>
      <p:bldP spid="15370" grpId="0" animBg="1"/>
      <p:bldP spid="15370" grpId="1" animBg="1"/>
      <p:bldP spid="15371" grpId="0" animBg="1"/>
      <p:bldP spid="15371" grpId="1" animBg="1"/>
      <p:bldP spid="15372" grpId="0" autoUpdateAnimBg="0"/>
      <p:bldP spid="15373" grpId="0" autoUpdateAnimBg="0"/>
      <p:bldP spid="15374" grpId="0" autoUpdateAnimBg="0"/>
      <p:bldP spid="15375" grpId="0" autoUpdateAnimBg="0"/>
      <p:bldP spid="1537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p:cNvSpPr txBox="1">
            <a:spLocks noChangeArrowheads="1"/>
          </p:cNvSpPr>
          <p:nvPr/>
        </p:nvSpPr>
        <p:spPr bwMode="auto">
          <a:xfrm>
            <a:off x="1012825" y="176213"/>
            <a:ext cx="3576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1.6 </a:t>
            </a:r>
            <a:r>
              <a:rPr lang="zh-CN" altLang="en-US" sz="3000" b="1">
                <a:solidFill>
                  <a:schemeClr val="accent1"/>
                </a:solidFill>
                <a:latin typeface="微软雅黑" panose="020B0503020204020204" pitchFamily="34" charset="-122"/>
                <a:ea typeface="微软雅黑" panose="020B0503020204020204" pitchFamily="34" charset="-122"/>
              </a:rPr>
              <a:t>主要贡献与创新</a:t>
            </a:r>
          </a:p>
        </p:txBody>
      </p:sp>
      <p:sp>
        <p:nvSpPr>
          <p:cNvPr id="1638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 name="Freeform 13"/>
          <p:cNvSpPr>
            <a:spLocks noEditPoints="1"/>
          </p:cNvSpPr>
          <p:nvPr/>
        </p:nvSpPr>
        <p:spPr bwMode="auto">
          <a:xfrm>
            <a:off x="1222375" y="4205288"/>
            <a:ext cx="1174750" cy="1600200"/>
          </a:xfrm>
          <a:custGeom>
            <a:avLst/>
            <a:gdLst>
              <a:gd name="T0" fmla="*/ 107807 w 1373"/>
              <a:gd name="T1" fmla="*/ 540816 h 1870"/>
              <a:gd name="T2" fmla="*/ 0 w 1373"/>
              <a:gd name="T3" fmla="*/ 584458 h 1870"/>
              <a:gd name="T4" fmla="*/ 106951 w 1373"/>
              <a:gd name="T5" fmla="*/ 628100 h 1870"/>
              <a:gd name="T6" fmla="*/ 215613 w 1373"/>
              <a:gd name="T7" fmla="*/ 286667 h 1870"/>
              <a:gd name="T8" fmla="*/ 234437 w 1373"/>
              <a:gd name="T9" fmla="*/ 181413 h 1870"/>
              <a:gd name="T10" fmla="*/ 172833 w 1373"/>
              <a:gd name="T11" fmla="*/ 243881 h 1870"/>
              <a:gd name="T12" fmla="*/ 586092 w 1373"/>
              <a:gd name="T13" fmla="*/ 111244 h 1870"/>
              <a:gd name="T14" fmla="*/ 629728 w 1373"/>
              <a:gd name="T15" fmla="*/ 45353 h 1870"/>
              <a:gd name="T16" fmla="*/ 542456 w 1373"/>
              <a:gd name="T17" fmla="*/ 45353 h 1870"/>
              <a:gd name="T18" fmla="*/ 586092 w 1373"/>
              <a:gd name="T19" fmla="*/ 111244 h 1870"/>
              <a:gd name="T20" fmla="*/ 999350 w 1373"/>
              <a:gd name="T21" fmla="*/ 236179 h 1870"/>
              <a:gd name="T22" fmla="*/ 937747 w 1373"/>
              <a:gd name="T23" fmla="*/ 173712 h 1870"/>
              <a:gd name="T24" fmla="*/ 954003 w 1373"/>
              <a:gd name="T25" fmla="*/ 281533 h 1870"/>
              <a:gd name="T26" fmla="*/ 1065232 w 1373"/>
              <a:gd name="T27" fmla="*/ 540816 h 1870"/>
              <a:gd name="T28" fmla="*/ 1066088 w 1373"/>
              <a:gd name="T29" fmla="*/ 628100 h 1870"/>
              <a:gd name="T30" fmla="*/ 1174750 w 1373"/>
              <a:gd name="T31" fmla="*/ 584458 h 1870"/>
              <a:gd name="T32" fmla="*/ 813683 w 1373"/>
              <a:gd name="T33" fmla="*/ 612697 h 1870"/>
              <a:gd name="T34" fmla="*/ 642562 w 1373"/>
              <a:gd name="T35" fmla="*/ 668319 h 1870"/>
              <a:gd name="T36" fmla="*/ 586947 w 1373"/>
              <a:gd name="T37" fmla="*/ 839463 h 1870"/>
              <a:gd name="T38" fmla="*/ 531333 w 1373"/>
              <a:gd name="T39" fmla="*/ 668319 h 1870"/>
              <a:gd name="T40" fmla="*/ 361067 w 1373"/>
              <a:gd name="T41" fmla="*/ 612697 h 1870"/>
              <a:gd name="T42" fmla="*/ 531333 w 1373"/>
              <a:gd name="T43" fmla="*/ 557075 h 1870"/>
              <a:gd name="T44" fmla="*/ 586947 w 1373"/>
              <a:gd name="T45" fmla="*/ 385931 h 1870"/>
              <a:gd name="T46" fmla="*/ 642562 w 1373"/>
              <a:gd name="T47" fmla="*/ 557075 h 1870"/>
              <a:gd name="T48" fmla="*/ 813683 w 1373"/>
              <a:gd name="T49" fmla="*/ 612697 h 1870"/>
              <a:gd name="T50" fmla="*/ 420104 w 1373"/>
              <a:gd name="T51" fmla="*/ 1434190 h 1870"/>
              <a:gd name="T52" fmla="*/ 760636 w 1373"/>
              <a:gd name="T53" fmla="*/ 1263046 h 1870"/>
              <a:gd name="T54" fmla="*/ 453472 w 1373"/>
              <a:gd name="T55" fmla="*/ 1467563 h 1870"/>
              <a:gd name="T56" fmla="*/ 727267 w 1373"/>
              <a:gd name="T57" fmla="*/ 1467563 h 1870"/>
              <a:gd name="T58" fmla="*/ 475718 w 1373"/>
              <a:gd name="T59" fmla="*/ 1379424 h 1870"/>
              <a:gd name="T60" fmla="*/ 475718 w 1373"/>
              <a:gd name="T61" fmla="*/ 1488956 h 1870"/>
              <a:gd name="T62" fmla="*/ 760636 w 1373"/>
              <a:gd name="T63" fmla="*/ 1434190 h 1870"/>
              <a:gd name="T64" fmla="*/ 475718 w 1373"/>
              <a:gd name="T65" fmla="*/ 1379424 h 1870"/>
              <a:gd name="T66" fmla="*/ 485985 w 1373"/>
              <a:gd name="T67" fmla="*/ 1199722 h 1870"/>
              <a:gd name="T68" fmla="*/ 371334 w 1373"/>
              <a:gd name="T69" fmla="*/ 1066230 h 1870"/>
              <a:gd name="T70" fmla="*/ 248982 w 1373"/>
              <a:gd name="T71" fmla="*/ 839463 h 1870"/>
              <a:gd name="T72" fmla="*/ 586947 w 1373"/>
              <a:gd name="T73" fmla="*/ 170289 h 1870"/>
              <a:gd name="T74" fmla="*/ 925768 w 1373"/>
              <a:gd name="T75" fmla="*/ 838607 h 1870"/>
              <a:gd name="T76" fmla="*/ 803416 w 1373"/>
              <a:gd name="T77" fmla="*/ 1066230 h 1870"/>
              <a:gd name="T78" fmla="*/ 688765 w 1373"/>
              <a:gd name="T79" fmla="*/ 1199722 h 1870"/>
              <a:gd name="T80" fmla="*/ 237003 w 1373"/>
              <a:gd name="T81" fmla="*/ 593871 h 1870"/>
              <a:gd name="T82" fmla="*/ 361067 w 1373"/>
              <a:gd name="T83" fmla="*/ 885672 h 1870"/>
              <a:gd name="T84" fmla="*/ 462028 w 1373"/>
              <a:gd name="T85" fmla="*/ 1119284 h 1870"/>
              <a:gd name="T86" fmla="*/ 688765 w 1373"/>
              <a:gd name="T87" fmla="*/ 1126130 h 1870"/>
              <a:gd name="T88" fmla="*/ 738390 w 1373"/>
              <a:gd name="T89" fmla="*/ 1032856 h 1870"/>
              <a:gd name="T90" fmla="*/ 864164 w 1373"/>
              <a:gd name="T91" fmla="*/ 798389 h 1870"/>
              <a:gd name="T92" fmla="*/ 586947 w 1373"/>
              <a:gd name="T93" fmla="*/ 243881 h 18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9" name="TextBox 4"/>
          <p:cNvSpPr txBox="1">
            <a:spLocks noChangeArrowheads="1"/>
          </p:cNvSpPr>
          <p:nvPr/>
        </p:nvSpPr>
        <p:spPr bwMode="auto">
          <a:xfrm>
            <a:off x="1104900" y="5886450"/>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主要创新</a:t>
            </a:r>
          </a:p>
        </p:txBody>
      </p:sp>
      <p:sp>
        <p:nvSpPr>
          <p:cNvPr id="16390" name="Freeform 7"/>
          <p:cNvSpPr>
            <a:spLocks noEditPoints="1"/>
          </p:cNvSpPr>
          <p:nvPr/>
        </p:nvSpPr>
        <p:spPr bwMode="auto">
          <a:xfrm>
            <a:off x="1316038" y="1412875"/>
            <a:ext cx="987425" cy="1436688"/>
          </a:xfrm>
          <a:custGeom>
            <a:avLst/>
            <a:gdLst>
              <a:gd name="T0" fmla="*/ 469222 w 1391"/>
              <a:gd name="T1" fmla="*/ 923838 h 2031"/>
              <a:gd name="T2" fmla="*/ 631072 w 1391"/>
              <a:gd name="T3" fmla="*/ 832586 h 2031"/>
              <a:gd name="T4" fmla="*/ 732583 w 1391"/>
              <a:gd name="T5" fmla="*/ 860881 h 2031"/>
              <a:gd name="T6" fmla="*/ 827705 w 1391"/>
              <a:gd name="T7" fmla="*/ 675548 h 2031"/>
              <a:gd name="T8" fmla="*/ 897982 w 1391"/>
              <a:gd name="T9" fmla="*/ 623201 h 2031"/>
              <a:gd name="T10" fmla="*/ 900821 w 1391"/>
              <a:gd name="T11" fmla="*/ 399669 h 2031"/>
              <a:gd name="T12" fmla="*/ 831964 w 1391"/>
              <a:gd name="T13" fmla="*/ 345201 h 2031"/>
              <a:gd name="T14" fmla="*/ 754589 w 1391"/>
              <a:gd name="T15" fmla="*/ 161990 h 2031"/>
              <a:gd name="T16" fmla="*/ 672954 w 1391"/>
              <a:gd name="T17" fmla="*/ 177552 h 2031"/>
              <a:gd name="T18" fmla="*/ 518203 w 1391"/>
              <a:gd name="T19" fmla="*/ 87008 h 2031"/>
              <a:gd name="T20" fmla="*/ 481290 w 1391"/>
              <a:gd name="T21" fmla="*/ 87008 h 2031"/>
              <a:gd name="T22" fmla="*/ 366291 w 1391"/>
              <a:gd name="T23" fmla="*/ 176845 h 2031"/>
              <a:gd name="T24" fmla="*/ 329378 w 1391"/>
              <a:gd name="T25" fmla="*/ 166234 h 2031"/>
              <a:gd name="T26" fmla="*/ 236386 w 1391"/>
              <a:gd name="T27" fmla="*/ 174015 h 2031"/>
              <a:gd name="T28" fmla="*/ 102221 w 1391"/>
              <a:gd name="T29" fmla="*/ 352982 h 2031"/>
              <a:gd name="T30" fmla="*/ 125646 w 1391"/>
              <a:gd name="T31" fmla="*/ 437161 h 2031"/>
              <a:gd name="T32" fmla="*/ 80925 w 1391"/>
              <a:gd name="T33" fmla="*/ 632397 h 2031"/>
              <a:gd name="T34" fmla="*/ 228577 w 1391"/>
              <a:gd name="T35" fmla="*/ 768922 h 2031"/>
              <a:gd name="T36" fmla="*/ 246324 w 1391"/>
              <a:gd name="T37" fmla="*/ 853807 h 2031"/>
              <a:gd name="T38" fmla="*/ 344285 w 1391"/>
              <a:gd name="T39" fmla="*/ 828342 h 2031"/>
              <a:gd name="T40" fmla="*/ 373390 w 1391"/>
              <a:gd name="T41" fmla="*/ 916057 h 2031"/>
              <a:gd name="T42" fmla="*/ 279688 w 1391"/>
              <a:gd name="T43" fmla="*/ 923130 h 2031"/>
              <a:gd name="T44" fmla="*/ 154041 w 1391"/>
              <a:gd name="T45" fmla="*/ 766800 h 2031"/>
              <a:gd name="T46" fmla="*/ 9228 w 1391"/>
              <a:gd name="T47" fmla="*/ 655034 h 2031"/>
              <a:gd name="T48" fmla="*/ 65308 w 1391"/>
              <a:gd name="T49" fmla="*/ 481018 h 2031"/>
              <a:gd name="T50" fmla="*/ 80925 w 1391"/>
              <a:gd name="T51" fmla="*/ 281537 h 2031"/>
              <a:gd name="T52" fmla="*/ 161850 w 1391"/>
              <a:gd name="T53" fmla="*/ 174015 h 2031"/>
              <a:gd name="T54" fmla="*/ 349964 w 1391"/>
              <a:gd name="T55" fmla="*/ 94789 h 2031"/>
              <a:gd name="T56" fmla="*/ 377649 w 1391"/>
              <a:gd name="T57" fmla="*/ 101863 h 2031"/>
              <a:gd name="T58" fmla="*/ 499746 w 1391"/>
              <a:gd name="T59" fmla="*/ 0 h 2031"/>
              <a:gd name="T60" fmla="*/ 643140 w 1391"/>
              <a:gd name="T61" fmla="*/ 107522 h 2031"/>
              <a:gd name="T62" fmla="*/ 808539 w 1391"/>
              <a:gd name="T63" fmla="*/ 110351 h 2031"/>
              <a:gd name="T64" fmla="*/ 855390 w 1391"/>
              <a:gd name="T65" fmla="*/ 274463 h 2031"/>
              <a:gd name="T66" fmla="*/ 960450 w 1391"/>
              <a:gd name="T67" fmla="*/ 444942 h 2031"/>
              <a:gd name="T68" fmla="*/ 958320 w 1391"/>
              <a:gd name="T69" fmla="*/ 579344 h 2031"/>
              <a:gd name="T70" fmla="*/ 848291 w 1391"/>
              <a:gd name="T71" fmla="*/ 746993 h 2031"/>
              <a:gd name="T72" fmla="*/ 732583 w 1391"/>
              <a:gd name="T73" fmla="*/ 935156 h 2031"/>
              <a:gd name="T74" fmla="*/ 631072 w 1391"/>
              <a:gd name="T75" fmla="*/ 906861 h 2031"/>
              <a:gd name="T76" fmla="*/ 487679 w 1391"/>
              <a:gd name="T77" fmla="*/ 1010845 h 2031"/>
              <a:gd name="T78" fmla="*/ 491938 w 1391"/>
              <a:gd name="T79" fmla="*/ 775995 h 2031"/>
              <a:gd name="T80" fmla="*/ 491938 w 1391"/>
              <a:gd name="T81" fmla="*/ 820560 h 2031"/>
              <a:gd name="T82" fmla="*/ 792921 w 1391"/>
              <a:gd name="T83" fmla="*/ 520631 h 2031"/>
              <a:gd name="T84" fmla="*/ 491938 w 1391"/>
              <a:gd name="T85" fmla="*/ 735675 h 2031"/>
              <a:gd name="T86" fmla="*/ 707737 w 1391"/>
              <a:gd name="T87" fmla="*/ 520631 h 2031"/>
              <a:gd name="T88" fmla="*/ 675084 w 1391"/>
              <a:gd name="T89" fmla="*/ 984672 h 2031"/>
              <a:gd name="T90" fmla="*/ 548017 w 1391"/>
              <a:gd name="T91" fmla="*/ 1057533 h 2031"/>
              <a:gd name="T92" fmla="*/ 651658 w 1391"/>
              <a:gd name="T93" fmla="*/ 1265502 h 2031"/>
              <a:gd name="T94" fmla="*/ 848291 w 1391"/>
              <a:gd name="T95" fmla="*/ 1376561 h 2031"/>
              <a:gd name="T96" fmla="*/ 357773 w 1391"/>
              <a:gd name="T97" fmla="*/ 999527 h 2031"/>
              <a:gd name="T98" fmla="*/ 247034 w 1391"/>
              <a:gd name="T99" fmla="*/ 987502 h 2031"/>
              <a:gd name="T100" fmla="*/ 172498 w 1391"/>
              <a:gd name="T101" fmla="*/ 1410515 h 2031"/>
              <a:gd name="T102" fmla="*/ 457154 w 1391"/>
              <a:gd name="T103" fmla="*/ 1392123 h 2031"/>
              <a:gd name="T104" fmla="*/ 487679 w 1391"/>
              <a:gd name="T105" fmla="*/ 1070265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TextBox 6"/>
          <p:cNvSpPr txBox="1">
            <a:spLocks noChangeArrowheads="1"/>
          </p:cNvSpPr>
          <p:nvPr/>
        </p:nvSpPr>
        <p:spPr bwMode="auto">
          <a:xfrm>
            <a:off x="1104900" y="2957513"/>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研究贡献</a:t>
            </a:r>
          </a:p>
        </p:txBody>
      </p:sp>
      <p:sp>
        <p:nvSpPr>
          <p:cNvPr id="16392" name="椭圆 7"/>
          <p:cNvSpPr>
            <a:spLocks noChangeAspect="1" noChangeArrowheads="1"/>
          </p:cNvSpPr>
          <p:nvPr/>
        </p:nvSpPr>
        <p:spPr bwMode="auto">
          <a:xfrm>
            <a:off x="3036888" y="11112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3" name="椭圆 8"/>
          <p:cNvSpPr>
            <a:spLocks noChangeAspect="1" noChangeArrowheads="1"/>
          </p:cNvSpPr>
          <p:nvPr/>
        </p:nvSpPr>
        <p:spPr bwMode="auto">
          <a:xfrm>
            <a:off x="3036888" y="17383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4" name="椭圆 9"/>
          <p:cNvSpPr>
            <a:spLocks noChangeAspect="1" noChangeArrowheads="1"/>
          </p:cNvSpPr>
          <p:nvPr/>
        </p:nvSpPr>
        <p:spPr bwMode="auto">
          <a:xfrm>
            <a:off x="3036888" y="2420938"/>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3</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5" name="TextBox 10"/>
          <p:cNvSpPr txBox="1">
            <a:spLocks noChangeArrowheads="1"/>
          </p:cNvSpPr>
          <p:nvPr/>
        </p:nvSpPr>
        <p:spPr bwMode="auto">
          <a:xfrm>
            <a:off x="3419475" y="1033463"/>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开创了国内某某领域的研究空白，积累了一定的经验</a:t>
            </a:r>
          </a:p>
        </p:txBody>
      </p:sp>
      <p:sp>
        <p:nvSpPr>
          <p:cNvPr id="16396" name="TextBox 11"/>
          <p:cNvSpPr txBox="1">
            <a:spLocks noChangeArrowheads="1"/>
          </p:cNvSpPr>
          <p:nvPr/>
        </p:nvSpPr>
        <p:spPr bwMode="auto">
          <a:xfrm>
            <a:off x="3419475" y="1701800"/>
            <a:ext cx="7294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发表论文</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篇，其中有一篇被引用</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次；</a:t>
            </a:r>
          </a:p>
        </p:txBody>
      </p:sp>
      <p:sp>
        <p:nvSpPr>
          <p:cNvPr id="16397" name="TextBox 13"/>
          <p:cNvSpPr txBox="1">
            <a:spLocks noChangeArrowheads="1"/>
          </p:cNvSpPr>
          <p:nvPr/>
        </p:nvSpPr>
        <p:spPr bwMode="auto">
          <a:xfrm>
            <a:off x="3419475" y="2351088"/>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a:t>
            </a:r>
          </a:p>
        </p:txBody>
      </p:sp>
      <p:sp>
        <p:nvSpPr>
          <p:cNvPr id="16398" name="椭圆 14"/>
          <p:cNvSpPr>
            <a:spLocks noChangeAspect="1" noChangeArrowheads="1"/>
          </p:cNvSpPr>
          <p:nvPr/>
        </p:nvSpPr>
        <p:spPr bwMode="auto">
          <a:xfrm>
            <a:off x="3036888" y="3049588"/>
            <a:ext cx="417512" cy="4191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4</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9" name="TextBox 15"/>
          <p:cNvSpPr txBox="1">
            <a:spLocks noChangeArrowheads="1"/>
          </p:cNvSpPr>
          <p:nvPr/>
        </p:nvSpPr>
        <p:spPr bwMode="auto">
          <a:xfrm>
            <a:off x="3419475" y="2981325"/>
            <a:ext cx="72945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a:t>
            </a:r>
          </a:p>
        </p:txBody>
      </p:sp>
      <p:sp>
        <p:nvSpPr>
          <p:cNvPr id="16400" name="椭圆 16"/>
          <p:cNvSpPr>
            <a:spLocks noChangeAspect="1" noChangeArrowheads="1"/>
          </p:cNvSpPr>
          <p:nvPr/>
        </p:nvSpPr>
        <p:spPr bwMode="auto">
          <a:xfrm>
            <a:off x="3036888" y="44005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1" name="椭圆 17"/>
          <p:cNvSpPr>
            <a:spLocks noChangeAspect="1" noChangeArrowheads="1"/>
          </p:cNvSpPr>
          <p:nvPr/>
        </p:nvSpPr>
        <p:spPr bwMode="auto">
          <a:xfrm>
            <a:off x="3036888" y="55356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2" name="TextBox 18"/>
          <p:cNvSpPr txBox="1">
            <a:spLocks noChangeArrowheads="1"/>
          </p:cNvSpPr>
          <p:nvPr/>
        </p:nvSpPr>
        <p:spPr bwMode="auto">
          <a:xfrm>
            <a:off x="3419475" y="422433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在借鉴国外经验的基础上，结合国情首创了某某研究方法，使成果转化更具中国特色，更具有可操作性；</a:t>
            </a:r>
          </a:p>
        </p:txBody>
      </p:sp>
      <p:sp>
        <p:nvSpPr>
          <p:cNvPr id="16403" name="TextBox 19"/>
          <p:cNvSpPr txBox="1">
            <a:spLocks noChangeArrowheads="1"/>
          </p:cNvSpPr>
          <p:nvPr/>
        </p:nvSpPr>
        <p:spPr bwMode="auto">
          <a:xfrm>
            <a:off x="3419475" y="542448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请在这里输入您的主要创意内容请在这里输入您的主要创意内容请在这里输入您的主要创意内容</a:t>
            </a:r>
          </a:p>
        </p:txBody>
      </p:sp>
      <p:cxnSp>
        <p:nvCxnSpPr>
          <p:cNvPr id="16404" name="直接连接符 20"/>
          <p:cNvCxnSpPr>
            <a:cxnSpLocks noChangeShapeType="1"/>
          </p:cNvCxnSpPr>
          <p:nvPr/>
        </p:nvCxnSpPr>
        <p:spPr bwMode="auto">
          <a:xfrm>
            <a:off x="2768600" y="1033463"/>
            <a:ext cx="0" cy="261143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直接连接符 21"/>
          <p:cNvCxnSpPr>
            <a:cxnSpLocks noChangeShapeType="1"/>
          </p:cNvCxnSpPr>
          <p:nvPr/>
        </p:nvCxnSpPr>
        <p:spPr bwMode="auto">
          <a:xfrm>
            <a:off x="2768600" y="3978275"/>
            <a:ext cx="0" cy="2474913"/>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nodeType="afterGroup">
                            <p:stCondLst>
                              <p:cond delay="1100"/>
                            </p:stCondLst>
                            <p:childTnLst>
                              <p:par>
                                <p:cTn id="20" presetID="52" presetClass="entr" presetSubtype="0" fill="hold" grpId="0" nodeType="afterEffect">
                                  <p:stCondLst>
                                    <p:cond delay="0"/>
                                  </p:stCondLst>
                                  <p:childTnLst>
                                    <p:set>
                                      <p:cBhvr>
                                        <p:cTn id="21" dur="1" fill="hold">
                                          <p:stCondLst>
                                            <p:cond delay="0"/>
                                          </p:stCondLst>
                                        </p:cTn>
                                        <p:tgtEl>
                                          <p:spTgt spid="16390"/>
                                        </p:tgtEl>
                                        <p:attrNameLst>
                                          <p:attrName>style.visibility</p:attrName>
                                        </p:attrNameLst>
                                      </p:cBhvr>
                                      <p:to>
                                        <p:strVal val="visible"/>
                                      </p:to>
                                    </p:set>
                                    <p:animScale>
                                      <p:cBhvr>
                                        <p:cTn id="22" dur="1000" decel="50000" fill="hold">
                                          <p:stCondLst>
                                            <p:cond delay="0"/>
                                          </p:stCondLst>
                                        </p:cTn>
                                        <p:tgtEl>
                                          <p:spTgt spid="1639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6390"/>
                                        </p:tgtEl>
                                        <p:attrNameLst>
                                          <p:attrName>ppt_x,ppt_y</p:attrName>
                                        </p:attrNameLst>
                                      </p:cBhvr>
                                      <p:rCtr x="0" y="0"/>
                                    </p:animMotion>
                                    <p:animEffect transition="in" filter="fade">
                                      <p:cBhvr>
                                        <p:cTn id="24" dur="1000"/>
                                        <p:tgtEl>
                                          <p:spTgt spid="16390"/>
                                        </p:tgtEl>
                                      </p:cBhvr>
                                    </p:animEffect>
                                  </p:childTnLst>
                                </p:cTn>
                              </p:par>
                            </p:childTnLst>
                          </p:cTn>
                        </p:par>
                        <p:par>
                          <p:cTn id="25" fill="hold" nodeType="afterGroup">
                            <p:stCondLst>
                              <p:cond delay="2100"/>
                            </p:stCondLst>
                            <p:childTnLst>
                              <p:par>
                                <p:cTn id="26" presetID="31" presetClass="entr" presetSubtype="0" fill="hold" grpId="0" nodeType="after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p:cTn id="28" dur="400" fill="hold"/>
                                        <p:tgtEl>
                                          <p:spTgt spid="16391"/>
                                        </p:tgtEl>
                                        <p:attrNameLst>
                                          <p:attrName>ppt_w</p:attrName>
                                        </p:attrNameLst>
                                      </p:cBhvr>
                                      <p:tavLst>
                                        <p:tav tm="0">
                                          <p:val>
                                            <p:fltVal val="0"/>
                                          </p:val>
                                        </p:tav>
                                        <p:tav tm="100000">
                                          <p:val>
                                            <p:strVal val="#ppt_w"/>
                                          </p:val>
                                        </p:tav>
                                      </p:tavLst>
                                    </p:anim>
                                    <p:anim calcmode="lin" valueType="num">
                                      <p:cBhvr>
                                        <p:cTn id="29" dur="400" fill="hold"/>
                                        <p:tgtEl>
                                          <p:spTgt spid="16391"/>
                                        </p:tgtEl>
                                        <p:attrNameLst>
                                          <p:attrName>ppt_h</p:attrName>
                                        </p:attrNameLst>
                                      </p:cBhvr>
                                      <p:tavLst>
                                        <p:tav tm="0">
                                          <p:val>
                                            <p:fltVal val="0"/>
                                          </p:val>
                                        </p:tav>
                                        <p:tav tm="100000">
                                          <p:val>
                                            <p:strVal val="#ppt_h"/>
                                          </p:val>
                                        </p:tav>
                                      </p:tavLst>
                                    </p:anim>
                                    <p:anim calcmode="lin" valueType="num">
                                      <p:cBhvr>
                                        <p:cTn id="30" dur="400" fill="hold"/>
                                        <p:tgtEl>
                                          <p:spTgt spid="16391"/>
                                        </p:tgtEl>
                                        <p:attrNameLst>
                                          <p:attrName>style.rotation</p:attrName>
                                        </p:attrNameLst>
                                      </p:cBhvr>
                                      <p:tavLst>
                                        <p:tav tm="0">
                                          <p:val>
                                            <p:fltVal val="90"/>
                                          </p:val>
                                        </p:tav>
                                        <p:tav tm="100000">
                                          <p:val>
                                            <p:fltVal val="0"/>
                                          </p:val>
                                        </p:tav>
                                      </p:tavLst>
                                    </p:anim>
                                    <p:animEffect transition="in" filter="fade">
                                      <p:cBhvr>
                                        <p:cTn id="31" dur="400"/>
                                        <p:tgtEl>
                                          <p:spTgt spid="16391"/>
                                        </p:tgtEl>
                                      </p:cBhvr>
                                    </p:animEffect>
                                  </p:childTnLst>
                                </p:cTn>
                              </p:par>
                            </p:childTnLst>
                          </p:cTn>
                        </p:par>
                        <p:par>
                          <p:cTn id="32" fill="hold" nodeType="afterGroup">
                            <p:stCondLst>
                              <p:cond delay="2500"/>
                            </p:stCondLst>
                            <p:childTnLst>
                              <p:par>
                                <p:cTn id="33" presetID="16" presetClass="entr" presetSubtype="42" fill="hold" nodeType="afterEffect">
                                  <p:stCondLst>
                                    <p:cond delay="0"/>
                                  </p:stCondLst>
                                  <p:childTnLst>
                                    <p:set>
                                      <p:cBhvr>
                                        <p:cTn id="34" dur="1" fill="hold">
                                          <p:stCondLst>
                                            <p:cond delay="0"/>
                                          </p:stCondLst>
                                        </p:cTn>
                                        <p:tgtEl>
                                          <p:spTgt spid="16404"/>
                                        </p:tgtEl>
                                        <p:attrNameLst>
                                          <p:attrName>style.visibility</p:attrName>
                                        </p:attrNameLst>
                                      </p:cBhvr>
                                      <p:to>
                                        <p:strVal val="visible"/>
                                      </p:to>
                                    </p:set>
                                    <p:animEffect transition="in" filter="barn(outHorizontal)">
                                      <p:cBhvr>
                                        <p:cTn id="35" dur="600"/>
                                        <p:tgtEl>
                                          <p:spTgt spid="16404"/>
                                        </p:tgtEl>
                                      </p:cBhvr>
                                    </p:animEffect>
                                  </p:childTnLst>
                                </p:cTn>
                              </p:par>
                            </p:childTnLst>
                          </p:cTn>
                        </p:par>
                        <p:par>
                          <p:cTn id="36" fill="hold" nodeType="afterGroup">
                            <p:stCondLst>
                              <p:cond delay="3100"/>
                            </p:stCondLst>
                            <p:childTnLst>
                              <p:par>
                                <p:cTn id="37" presetID="2" presetClass="entr" presetSubtype="6" fill="hold" grpId="0" nodeType="afterEffect">
                                  <p:stCondLst>
                                    <p:cond delay="0"/>
                                  </p:stCondLst>
                                  <p:childTnLst>
                                    <p:set>
                                      <p:cBhvr>
                                        <p:cTn id="38" dur="1" fill="hold">
                                          <p:stCondLst>
                                            <p:cond delay="0"/>
                                          </p:stCondLst>
                                        </p:cTn>
                                        <p:tgtEl>
                                          <p:spTgt spid="16392"/>
                                        </p:tgtEl>
                                        <p:attrNameLst>
                                          <p:attrName>style.visibility</p:attrName>
                                        </p:attrNameLst>
                                      </p:cBhvr>
                                      <p:to>
                                        <p:strVal val="visible"/>
                                      </p:to>
                                    </p:set>
                                    <p:anim calcmode="lin" valueType="num">
                                      <p:cBhvr additive="base">
                                        <p:cTn id="39" dur="500" fill="hold"/>
                                        <p:tgtEl>
                                          <p:spTgt spid="16392"/>
                                        </p:tgtEl>
                                        <p:attrNameLst>
                                          <p:attrName>ppt_x</p:attrName>
                                        </p:attrNameLst>
                                      </p:cBhvr>
                                      <p:tavLst>
                                        <p:tav tm="0">
                                          <p:val>
                                            <p:strVal val="1+#ppt_w/2"/>
                                          </p:val>
                                        </p:tav>
                                        <p:tav tm="100000">
                                          <p:val>
                                            <p:strVal val="#ppt_x"/>
                                          </p:val>
                                        </p:tav>
                                      </p:tavLst>
                                    </p:anim>
                                    <p:anim calcmode="lin" valueType="num">
                                      <p:cBhvr additive="base">
                                        <p:cTn id="40" dur="500" fill="hold"/>
                                        <p:tgtEl>
                                          <p:spTgt spid="16392"/>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100"/>
                                  </p:stCondLst>
                                  <p:childTnLst>
                                    <p:set>
                                      <p:cBhvr>
                                        <p:cTn id="42" dur="1" fill="hold">
                                          <p:stCondLst>
                                            <p:cond delay="0"/>
                                          </p:stCondLst>
                                        </p:cTn>
                                        <p:tgtEl>
                                          <p:spTgt spid="16393"/>
                                        </p:tgtEl>
                                        <p:attrNameLst>
                                          <p:attrName>style.visibility</p:attrName>
                                        </p:attrNameLst>
                                      </p:cBhvr>
                                      <p:to>
                                        <p:strVal val="visible"/>
                                      </p:to>
                                    </p:set>
                                    <p:anim calcmode="lin" valueType="num">
                                      <p:cBhvr additive="base">
                                        <p:cTn id="43" dur="500" fill="hold"/>
                                        <p:tgtEl>
                                          <p:spTgt spid="16393"/>
                                        </p:tgtEl>
                                        <p:attrNameLst>
                                          <p:attrName>ppt_x</p:attrName>
                                        </p:attrNameLst>
                                      </p:cBhvr>
                                      <p:tavLst>
                                        <p:tav tm="0">
                                          <p:val>
                                            <p:strVal val="1+#ppt_w/2"/>
                                          </p:val>
                                        </p:tav>
                                        <p:tav tm="100000">
                                          <p:val>
                                            <p:strVal val="#ppt_x"/>
                                          </p:val>
                                        </p:tav>
                                      </p:tavLst>
                                    </p:anim>
                                    <p:anim calcmode="lin" valueType="num">
                                      <p:cBhvr additive="base">
                                        <p:cTn id="44" dur="500" fill="hold"/>
                                        <p:tgtEl>
                                          <p:spTgt spid="1639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200"/>
                                  </p:stCondLst>
                                  <p:childTnLst>
                                    <p:set>
                                      <p:cBhvr>
                                        <p:cTn id="46" dur="1" fill="hold">
                                          <p:stCondLst>
                                            <p:cond delay="0"/>
                                          </p:stCondLst>
                                        </p:cTn>
                                        <p:tgtEl>
                                          <p:spTgt spid="16394"/>
                                        </p:tgtEl>
                                        <p:attrNameLst>
                                          <p:attrName>style.visibility</p:attrName>
                                        </p:attrNameLst>
                                      </p:cBhvr>
                                      <p:to>
                                        <p:strVal val="visible"/>
                                      </p:to>
                                    </p:set>
                                    <p:anim calcmode="lin" valueType="num">
                                      <p:cBhvr additive="base">
                                        <p:cTn id="47" dur="500" fill="hold"/>
                                        <p:tgtEl>
                                          <p:spTgt spid="16394"/>
                                        </p:tgtEl>
                                        <p:attrNameLst>
                                          <p:attrName>ppt_x</p:attrName>
                                        </p:attrNameLst>
                                      </p:cBhvr>
                                      <p:tavLst>
                                        <p:tav tm="0">
                                          <p:val>
                                            <p:strVal val="1+#ppt_w/2"/>
                                          </p:val>
                                        </p:tav>
                                        <p:tav tm="100000">
                                          <p:val>
                                            <p:strVal val="#ppt_x"/>
                                          </p:val>
                                        </p:tav>
                                      </p:tavLst>
                                    </p:anim>
                                    <p:anim calcmode="lin" valueType="num">
                                      <p:cBhvr additive="base">
                                        <p:cTn id="48" dur="500" fill="hold"/>
                                        <p:tgtEl>
                                          <p:spTgt spid="1639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300"/>
                                  </p:stCondLst>
                                  <p:childTnLst>
                                    <p:set>
                                      <p:cBhvr>
                                        <p:cTn id="50" dur="1" fill="hold">
                                          <p:stCondLst>
                                            <p:cond delay="0"/>
                                          </p:stCondLst>
                                        </p:cTn>
                                        <p:tgtEl>
                                          <p:spTgt spid="16398"/>
                                        </p:tgtEl>
                                        <p:attrNameLst>
                                          <p:attrName>style.visibility</p:attrName>
                                        </p:attrNameLst>
                                      </p:cBhvr>
                                      <p:to>
                                        <p:strVal val="visible"/>
                                      </p:to>
                                    </p:set>
                                    <p:anim calcmode="lin" valueType="num">
                                      <p:cBhvr additive="base">
                                        <p:cTn id="51" dur="500" fill="hold"/>
                                        <p:tgtEl>
                                          <p:spTgt spid="16398"/>
                                        </p:tgtEl>
                                        <p:attrNameLst>
                                          <p:attrName>ppt_x</p:attrName>
                                        </p:attrNameLst>
                                      </p:cBhvr>
                                      <p:tavLst>
                                        <p:tav tm="0">
                                          <p:val>
                                            <p:strVal val="1+#ppt_w/2"/>
                                          </p:val>
                                        </p:tav>
                                        <p:tav tm="100000">
                                          <p:val>
                                            <p:strVal val="#ppt_x"/>
                                          </p:val>
                                        </p:tav>
                                      </p:tavLst>
                                    </p:anim>
                                    <p:anim calcmode="lin" valueType="num">
                                      <p:cBhvr additive="base">
                                        <p:cTn id="52" dur="500" fill="hold"/>
                                        <p:tgtEl>
                                          <p:spTgt spid="16398"/>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3900"/>
                            </p:stCondLst>
                            <p:childTnLst>
                              <p:par>
                                <p:cTn id="54" presetID="22" presetClass="entr" presetSubtype="8" fill="hold" grpId="0" nodeType="afterEffect">
                                  <p:stCondLst>
                                    <p:cond delay="0"/>
                                  </p:stCondLst>
                                  <p:childTnLst>
                                    <p:set>
                                      <p:cBhvr>
                                        <p:cTn id="55" dur="1" fill="hold">
                                          <p:stCondLst>
                                            <p:cond delay="0"/>
                                          </p:stCondLst>
                                        </p:cTn>
                                        <p:tgtEl>
                                          <p:spTgt spid="16395"/>
                                        </p:tgtEl>
                                        <p:attrNameLst>
                                          <p:attrName>style.visibility</p:attrName>
                                        </p:attrNameLst>
                                      </p:cBhvr>
                                      <p:to>
                                        <p:strVal val="visible"/>
                                      </p:to>
                                    </p:set>
                                    <p:animEffect transition="in" filter="wipe(left)">
                                      <p:cBhvr>
                                        <p:cTn id="56" dur="500"/>
                                        <p:tgtEl>
                                          <p:spTgt spid="16395"/>
                                        </p:tgtEl>
                                      </p:cBhvr>
                                    </p:animEffect>
                                  </p:childTnLst>
                                </p:cTn>
                              </p:par>
                              <p:par>
                                <p:cTn id="57" presetID="22" presetClass="entr" presetSubtype="8" fill="hold" grpId="0" nodeType="withEffect">
                                  <p:stCondLst>
                                    <p:cond delay="100"/>
                                  </p:stCondLst>
                                  <p:childTnLst>
                                    <p:set>
                                      <p:cBhvr>
                                        <p:cTn id="58" dur="1" fill="hold">
                                          <p:stCondLst>
                                            <p:cond delay="0"/>
                                          </p:stCondLst>
                                        </p:cTn>
                                        <p:tgtEl>
                                          <p:spTgt spid="16396"/>
                                        </p:tgtEl>
                                        <p:attrNameLst>
                                          <p:attrName>style.visibility</p:attrName>
                                        </p:attrNameLst>
                                      </p:cBhvr>
                                      <p:to>
                                        <p:strVal val="visible"/>
                                      </p:to>
                                    </p:set>
                                    <p:animEffect transition="in" filter="wipe(left)">
                                      <p:cBhvr>
                                        <p:cTn id="59" dur="500"/>
                                        <p:tgtEl>
                                          <p:spTgt spid="16396"/>
                                        </p:tgtEl>
                                      </p:cBhvr>
                                    </p:animEffect>
                                  </p:childTnLst>
                                </p:cTn>
                              </p:par>
                              <p:par>
                                <p:cTn id="60" presetID="22" presetClass="entr" presetSubtype="8" fill="hold" grpId="0" nodeType="withEffect">
                                  <p:stCondLst>
                                    <p:cond delay="200"/>
                                  </p:stCondLst>
                                  <p:childTnLst>
                                    <p:set>
                                      <p:cBhvr>
                                        <p:cTn id="61" dur="1" fill="hold">
                                          <p:stCondLst>
                                            <p:cond delay="0"/>
                                          </p:stCondLst>
                                        </p:cTn>
                                        <p:tgtEl>
                                          <p:spTgt spid="16397"/>
                                        </p:tgtEl>
                                        <p:attrNameLst>
                                          <p:attrName>style.visibility</p:attrName>
                                        </p:attrNameLst>
                                      </p:cBhvr>
                                      <p:to>
                                        <p:strVal val="visible"/>
                                      </p:to>
                                    </p:set>
                                    <p:animEffect transition="in" filter="wipe(left)">
                                      <p:cBhvr>
                                        <p:cTn id="62" dur="500"/>
                                        <p:tgtEl>
                                          <p:spTgt spid="16397"/>
                                        </p:tgtEl>
                                      </p:cBhvr>
                                    </p:animEffect>
                                  </p:childTnLst>
                                </p:cTn>
                              </p:par>
                              <p:par>
                                <p:cTn id="63" presetID="22" presetClass="entr" presetSubtype="8" fill="hold" grpId="0" nodeType="withEffect">
                                  <p:stCondLst>
                                    <p:cond delay="300"/>
                                  </p:stCondLst>
                                  <p:childTnLst>
                                    <p:set>
                                      <p:cBhvr>
                                        <p:cTn id="64" dur="1" fill="hold">
                                          <p:stCondLst>
                                            <p:cond delay="0"/>
                                          </p:stCondLst>
                                        </p:cTn>
                                        <p:tgtEl>
                                          <p:spTgt spid="16399"/>
                                        </p:tgtEl>
                                        <p:attrNameLst>
                                          <p:attrName>style.visibility</p:attrName>
                                        </p:attrNameLst>
                                      </p:cBhvr>
                                      <p:to>
                                        <p:strVal val="visible"/>
                                      </p:to>
                                    </p:set>
                                    <p:animEffect transition="in" filter="wipe(left)">
                                      <p:cBhvr>
                                        <p:cTn id="65" dur="500"/>
                                        <p:tgtEl>
                                          <p:spTgt spid="16399"/>
                                        </p:tgtEl>
                                      </p:cBhvr>
                                    </p:animEffect>
                                  </p:childTnLst>
                                </p:cTn>
                              </p:par>
                            </p:childTnLst>
                          </p:cTn>
                        </p:par>
                        <p:par>
                          <p:cTn id="66" fill="hold" nodeType="afterGroup">
                            <p:stCondLst>
                              <p:cond delay="4700"/>
                            </p:stCondLst>
                            <p:childTnLst>
                              <p:par>
                                <p:cTn id="67" presetID="52" presetClass="entr" presetSubtype="0" fill="hold" grpId="0" nodeType="afterEffect">
                                  <p:stCondLst>
                                    <p:cond delay="0"/>
                                  </p:stCondLst>
                                  <p:childTnLst>
                                    <p:set>
                                      <p:cBhvr>
                                        <p:cTn id="68" dur="1" fill="hold">
                                          <p:stCondLst>
                                            <p:cond delay="0"/>
                                          </p:stCondLst>
                                        </p:cTn>
                                        <p:tgtEl>
                                          <p:spTgt spid="16388"/>
                                        </p:tgtEl>
                                        <p:attrNameLst>
                                          <p:attrName>style.visibility</p:attrName>
                                        </p:attrNameLst>
                                      </p:cBhvr>
                                      <p:to>
                                        <p:strVal val="visible"/>
                                      </p:to>
                                    </p:set>
                                    <p:animScale>
                                      <p:cBhvr>
                                        <p:cTn id="69"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0" dur="1000" decel="50000" fill="hold">
                                          <p:stCondLst>
                                            <p:cond delay="0"/>
                                          </p:stCondLst>
                                        </p:cTn>
                                        <p:tgtEl>
                                          <p:spTgt spid="16388"/>
                                        </p:tgtEl>
                                        <p:attrNameLst>
                                          <p:attrName>ppt_x,ppt_y</p:attrName>
                                        </p:attrNameLst>
                                      </p:cBhvr>
                                      <p:rCtr x="0" y="0"/>
                                    </p:animMotion>
                                    <p:animEffect transition="in" filter="fade">
                                      <p:cBhvr>
                                        <p:cTn id="71" dur="1000"/>
                                        <p:tgtEl>
                                          <p:spTgt spid="16388"/>
                                        </p:tgtEl>
                                      </p:cBhvr>
                                    </p:animEffect>
                                  </p:childTnLst>
                                </p:cTn>
                              </p:par>
                            </p:childTnLst>
                          </p:cTn>
                        </p:par>
                        <p:par>
                          <p:cTn id="72" fill="hold" nodeType="afterGroup">
                            <p:stCondLst>
                              <p:cond delay="5700"/>
                            </p:stCondLst>
                            <p:childTnLst>
                              <p:par>
                                <p:cTn id="73" presetID="31" presetClass="entr" presetSubtype="0" fill="hold" grpId="0" nodeType="afterEffect">
                                  <p:stCondLst>
                                    <p:cond delay="0"/>
                                  </p:stCondLst>
                                  <p:childTnLst>
                                    <p:set>
                                      <p:cBhvr>
                                        <p:cTn id="74" dur="1" fill="hold">
                                          <p:stCondLst>
                                            <p:cond delay="0"/>
                                          </p:stCondLst>
                                        </p:cTn>
                                        <p:tgtEl>
                                          <p:spTgt spid="16389"/>
                                        </p:tgtEl>
                                        <p:attrNameLst>
                                          <p:attrName>style.visibility</p:attrName>
                                        </p:attrNameLst>
                                      </p:cBhvr>
                                      <p:to>
                                        <p:strVal val="visible"/>
                                      </p:to>
                                    </p:set>
                                    <p:anim calcmode="lin" valueType="num">
                                      <p:cBhvr>
                                        <p:cTn id="75" dur="400" fill="hold"/>
                                        <p:tgtEl>
                                          <p:spTgt spid="16389"/>
                                        </p:tgtEl>
                                        <p:attrNameLst>
                                          <p:attrName>ppt_w</p:attrName>
                                        </p:attrNameLst>
                                      </p:cBhvr>
                                      <p:tavLst>
                                        <p:tav tm="0">
                                          <p:val>
                                            <p:fltVal val="0"/>
                                          </p:val>
                                        </p:tav>
                                        <p:tav tm="100000">
                                          <p:val>
                                            <p:strVal val="#ppt_w"/>
                                          </p:val>
                                        </p:tav>
                                      </p:tavLst>
                                    </p:anim>
                                    <p:anim calcmode="lin" valueType="num">
                                      <p:cBhvr>
                                        <p:cTn id="76" dur="400" fill="hold"/>
                                        <p:tgtEl>
                                          <p:spTgt spid="16389"/>
                                        </p:tgtEl>
                                        <p:attrNameLst>
                                          <p:attrName>ppt_h</p:attrName>
                                        </p:attrNameLst>
                                      </p:cBhvr>
                                      <p:tavLst>
                                        <p:tav tm="0">
                                          <p:val>
                                            <p:fltVal val="0"/>
                                          </p:val>
                                        </p:tav>
                                        <p:tav tm="100000">
                                          <p:val>
                                            <p:strVal val="#ppt_h"/>
                                          </p:val>
                                        </p:tav>
                                      </p:tavLst>
                                    </p:anim>
                                    <p:anim calcmode="lin" valueType="num">
                                      <p:cBhvr>
                                        <p:cTn id="77" dur="400" fill="hold"/>
                                        <p:tgtEl>
                                          <p:spTgt spid="16389"/>
                                        </p:tgtEl>
                                        <p:attrNameLst>
                                          <p:attrName>style.rotation</p:attrName>
                                        </p:attrNameLst>
                                      </p:cBhvr>
                                      <p:tavLst>
                                        <p:tav tm="0">
                                          <p:val>
                                            <p:fltVal val="90"/>
                                          </p:val>
                                        </p:tav>
                                        <p:tav tm="100000">
                                          <p:val>
                                            <p:fltVal val="0"/>
                                          </p:val>
                                        </p:tav>
                                      </p:tavLst>
                                    </p:anim>
                                    <p:animEffect transition="in" filter="fade">
                                      <p:cBhvr>
                                        <p:cTn id="78" dur="400"/>
                                        <p:tgtEl>
                                          <p:spTgt spid="16389"/>
                                        </p:tgtEl>
                                      </p:cBhvr>
                                    </p:animEffect>
                                  </p:childTnLst>
                                </p:cTn>
                              </p:par>
                            </p:childTnLst>
                          </p:cTn>
                        </p:par>
                        <p:par>
                          <p:cTn id="79" fill="hold" nodeType="afterGroup">
                            <p:stCondLst>
                              <p:cond delay="6100"/>
                            </p:stCondLst>
                            <p:childTnLst>
                              <p:par>
                                <p:cTn id="80" presetID="16" presetClass="entr" presetSubtype="42" fill="hold" nodeType="afterEffect">
                                  <p:stCondLst>
                                    <p:cond delay="0"/>
                                  </p:stCondLst>
                                  <p:childTnLst>
                                    <p:set>
                                      <p:cBhvr>
                                        <p:cTn id="81" dur="1" fill="hold">
                                          <p:stCondLst>
                                            <p:cond delay="0"/>
                                          </p:stCondLst>
                                        </p:cTn>
                                        <p:tgtEl>
                                          <p:spTgt spid="16405"/>
                                        </p:tgtEl>
                                        <p:attrNameLst>
                                          <p:attrName>style.visibility</p:attrName>
                                        </p:attrNameLst>
                                      </p:cBhvr>
                                      <p:to>
                                        <p:strVal val="visible"/>
                                      </p:to>
                                    </p:set>
                                    <p:animEffect transition="in" filter="barn(outHorizontal)">
                                      <p:cBhvr>
                                        <p:cTn id="82" dur="500"/>
                                        <p:tgtEl>
                                          <p:spTgt spid="16405"/>
                                        </p:tgtEl>
                                      </p:cBhvr>
                                    </p:animEffect>
                                  </p:childTnLst>
                                </p:cTn>
                              </p:par>
                            </p:childTnLst>
                          </p:cTn>
                        </p:par>
                        <p:par>
                          <p:cTn id="83" fill="hold" nodeType="afterGroup">
                            <p:stCondLst>
                              <p:cond delay="6600"/>
                            </p:stCondLst>
                            <p:childTnLst>
                              <p:par>
                                <p:cTn id="84" presetID="2" presetClass="entr" presetSubtype="6" fill="hold" grpId="0" nodeType="afterEffect">
                                  <p:stCondLst>
                                    <p:cond delay="0"/>
                                  </p:stCondLst>
                                  <p:childTnLst>
                                    <p:set>
                                      <p:cBhvr>
                                        <p:cTn id="85" dur="1" fill="hold">
                                          <p:stCondLst>
                                            <p:cond delay="0"/>
                                          </p:stCondLst>
                                        </p:cTn>
                                        <p:tgtEl>
                                          <p:spTgt spid="16400"/>
                                        </p:tgtEl>
                                        <p:attrNameLst>
                                          <p:attrName>style.visibility</p:attrName>
                                        </p:attrNameLst>
                                      </p:cBhvr>
                                      <p:to>
                                        <p:strVal val="visible"/>
                                      </p:to>
                                    </p:set>
                                    <p:anim calcmode="lin" valueType="num">
                                      <p:cBhvr additive="base">
                                        <p:cTn id="86" dur="500" fill="hold"/>
                                        <p:tgtEl>
                                          <p:spTgt spid="16400"/>
                                        </p:tgtEl>
                                        <p:attrNameLst>
                                          <p:attrName>ppt_x</p:attrName>
                                        </p:attrNameLst>
                                      </p:cBhvr>
                                      <p:tavLst>
                                        <p:tav tm="0">
                                          <p:val>
                                            <p:strVal val="1+#ppt_w/2"/>
                                          </p:val>
                                        </p:tav>
                                        <p:tav tm="100000">
                                          <p:val>
                                            <p:strVal val="#ppt_x"/>
                                          </p:val>
                                        </p:tav>
                                      </p:tavLst>
                                    </p:anim>
                                    <p:anim calcmode="lin" valueType="num">
                                      <p:cBhvr additive="base">
                                        <p:cTn id="87" dur="500" fill="hold"/>
                                        <p:tgtEl>
                                          <p:spTgt spid="16400"/>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100"/>
                                  </p:stCondLst>
                                  <p:childTnLst>
                                    <p:set>
                                      <p:cBhvr>
                                        <p:cTn id="89" dur="1" fill="hold">
                                          <p:stCondLst>
                                            <p:cond delay="0"/>
                                          </p:stCondLst>
                                        </p:cTn>
                                        <p:tgtEl>
                                          <p:spTgt spid="16401"/>
                                        </p:tgtEl>
                                        <p:attrNameLst>
                                          <p:attrName>style.visibility</p:attrName>
                                        </p:attrNameLst>
                                      </p:cBhvr>
                                      <p:to>
                                        <p:strVal val="visible"/>
                                      </p:to>
                                    </p:set>
                                    <p:anim calcmode="lin" valueType="num">
                                      <p:cBhvr additive="base">
                                        <p:cTn id="90" dur="500" fill="hold"/>
                                        <p:tgtEl>
                                          <p:spTgt spid="16401"/>
                                        </p:tgtEl>
                                        <p:attrNameLst>
                                          <p:attrName>ppt_x</p:attrName>
                                        </p:attrNameLst>
                                      </p:cBhvr>
                                      <p:tavLst>
                                        <p:tav tm="0">
                                          <p:val>
                                            <p:strVal val="1+#ppt_w/2"/>
                                          </p:val>
                                        </p:tav>
                                        <p:tav tm="100000">
                                          <p:val>
                                            <p:strVal val="#ppt_x"/>
                                          </p:val>
                                        </p:tav>
                                      </p:tavLst>
                                    </p:anim>
                                    <p:anim calcmode="lin" valueType="num">
                                      <p:cBhvr additive="base">
                                        <p:cTn id="91" dur="500" fill="hold"/>
                                        <p:tgtEl>
                                          <p:spTgt spid="16401"/>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7200"/>
                            </p:stCondLst>
                            <p:childTnLst>
                              <p:par>
                                <p:cTn id="93" presetID="22" presetClass="entr" presetSubtype="8" fill="hold" grpId="0" nodeType="afterEffect">
                                  <p:stCondLst>
                                    <p:cond delay="0"/>
                                  </p:stCondLst>
                                  <p:childTnLst>
                                    <p:set>
                                      <p:cBhvr>
                                        <p:cTn id="94" dur="1" fill="hold">
                                          <p:stCondLst>
                                            <p:cond delay="0"/>
                                          </p:stCondLst>
                                        </p:cTn>
                                        <p:tgtEl>
                                          <p:spTgt spid="16402"/>
                                        </p:tgtEl>
                                        <p:attrNameLst>
                                          <p:attrName>style.visibility</p:attrName>
                                        </p:attrNameLst>
                                      </p:cBhvr>
                                      <p:to>
                                        <p:strVal val="visible"/>
                                      </p:to>
                                    </p:set>
                                    <p:animEffect transition="in" filter="wipe(left)">
                                      <p:cBhvr>
                                        <p:cTn id="95" dur="500"/>
                                        <p:tgtEl>
                                          <p:spTgt spid="16402"/>
                                        </p:tgtEl>
                                      </p:cBhvr>
                                    </p:animEffect>
                                  </p:childTnLst>
                                </p:cTn>
                              </p:par>
                              <p:par>
                                <p:cTn id="96" presetID="22" presetClass="entr" presetSubtype="8" fill="hold" grpId="0" nodeType="withEffect">
                                  <p:stCondLst>
                                    <p:cond delay="100"/>
                                  </p:stCondLst>
                                  <p:childTnLst>
                                    <p:set>
                                      <p:cBhvr>
                                        <p:cTn id="97" dur="1" fill="hold">
                                          <p:stCondLst>
                                            <p:cond delay="0"/>
                                          </p:stCondLst>
                                        </p:cTn>
                                        <p:tgtEl>
                                          <p:spTgt spid="16403"/>
                                        </p:tgtEl>
                                        <p:attrNameLst>
                                          <p:attrName>style.visibility</p:attrName>
                                        </p:attrNameLst>
                                      </p:cBhvr>
                                      <p:to>
                                        <p:strVal val="visible"/>
                                      </p:to>
                                    </p:set>
                                    <p:animEffect transition="in" filter="wipe(left)">
                                      <p:cBhvr>
                                        <p:cTn id="9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nimBg="1"/>
      <p:bldP spid="16388" grpId="0" animBg="1"/>
      <p:bldP spid="16389" grpId="0" animBg="1" autoUpdateAnimBg="0"/>
      <p:bldP spid="16390" grpId="0" animBg="1"/>
      <p:bldP spid="16391" grpId="0" animBg="1" autoUpdateAnimBg="0"/>
      <p:bldP spid="16392" grpId="0" animBg="1" autoUpdateAnimBg="0"/>
      <p:bldP spid="16393" grpId="0" animBg="1" autoUpdateAnimBg="0"/>
      <p:bldP spid="16394" grpId="0" animBg="1" autoUpdateAnimBg="0"/>
      <p:bldP spid="16395" grpId="0" autoUpdateAnimBg="0"/>
      <p:bldP spid="16396" grpId="0" autoUpdateAnimBg="0"/>
      <p:bldP spid="16397" grpId="0" autoUpdateAnimBg="0"/>
      <p:bldP spid="16398" grpId="0" animBg="1" autoUpdateAnimBg="0"/>
      <p:bldP spid="16399" grpId="0" autoUpdateAnimBg="0"/>
      <p:bldP spid="16400" grpId="0" animBg="1" autoUpdateAnimBg="0"/>
      <p:bldP spid="16401" grpId="0" animBg="1" autoUpdateAnimBg="0"/>
      <p:bldP spid="16402" grpId="0" autoUpdateAnimBg="0"/>
      <p:bldP spid="16403" grpId="0" autoUpdateAnimBg="0"/>
    </p:bldLst>
  </p:timing>
</p:sld>
</file>

<file path=ppt/theme/theme1.xml><?xml version="1.0" encoding="utf-8"?>
<a:theme xmlns:a="http://schemas.openxmlformats.org/drawingml/2006/main" name="第一PPT，www.1ppt.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Pages>0</Pages>
  <Words>2579</Words>
  <Characters>0</Characters>
  <Application>Microsoft Office PowerPoint</Application>
  <DocSecurity>0</DocSecurity>
  <PresentationFormat>自定义</PresentationFormat>
  <Lines>0</Lines>
  <Paragraphs>293</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31</vt:i4>
      </vt:variant>
    </vt:vector>
  </HeadingPairs>
  <TitlesOfParts>
    <vt:vector size="45" baseType="lpstr">
      <vt:lpstr>仿宋_GB2312</vt:lpstr>
      <vt:lpstr>时尚中黑简体</vt:lpstr>
      <vt:lpstr>宋体</vt:lpstr>
      <vt:lpstr>微软雅黑</vt:lpstr>
      <vt:lpstr>造字工房力黑（非商用）常规体</vt:lpstr>
      <vt:lpstr>Arial</vt:lpstr>
      <vt:lpstr>Calibri</vt:lpstr>
      <vt:lpstr>Wingdings</vt:lpstr>
      <vt:lpstr>第一PPT，www.1ppt.com</vt:lpstr>
      <vt:lpstr>2_默认设计模板</vt:lpstr>
      <vt:lpstr>3_默认设计模板</vt:lpstr>
      <vt:lpstr>4_默认设计模板</vt:lpstr>
      <vt:lpstr>5_默认设计模板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Windows 用户</cp:lastModifiedBy>
  <cp:revision>731</cp:revision>
  <dcterms:created xsi:type="dcterms:W3CDTF">2013-01-25T01:44:32Z</dcterms:created>
  <dcterms:modified xsi:type="dcterms:W3CDTF">2019-04-09T12:04:07Z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2052-9.1.0.5100</vt:lpwstr>
  </property>
</Properties>
</file>