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43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4134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73261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6166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738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800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9808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7656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326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983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105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1961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786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3066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6395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0959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903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6E16-307C-407E-92F7-3B06D9A095A5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4F7C-FB6E-4576-B4B1-9ED4408890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055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b="1" dirty="0"/>
              <a:t>Proseminararbeit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 </a:t>
            </a:r>
            <a:br>
              <a:rPr lang="de-DE" sz="2400" dirty="0"/>
            </a:br>
            <a:r>
              <a:rPr lang="de-DE" sz="2400" dirty="0"/>
              <a:t> </a:t>
            </a:r>
            <a:br>
              <a:rPr lang="de-DE" sz="2400" dirty="0"/>
            </a:br>
            <a:r>
              <a:rPr lang="de-DE" sz="2400" b="1" dirty="0" smtClean="0"/>
              <a:t/>
            </a:r>
            <a:br>
              <a:rPr lang="de-DE" sz="2400" b="1" dirty="0" smtClean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 </a:t>
            </a:r>
            <a:br>
              <a:rPr lang="de-DE" sz="2400" dirty="0"/>
            </a:br>
            <a:r>
              <a:rPr lang="de-DE" sz="2400" b="1" dirty="0" smtClean="0"/>
              <a:t> </a:t>
            </a:r>
            <a:br>
              <a:rPr lang="de-DE" sz="2400" b="1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b="1" dirty="0" smtClean="0"/>
              <a:t> </a:t>
            </a:r>
            <a:r>
              <a:rPr lang="de-DE" sz="2400" b="1" dirty="0" err="1" smtClean="0"/>
              <a:t>Gamification</a:t>
            </a:r>
            <a:r>
              <a:rPr lang="de-DE" sz="2400" b="1" dirty="0" smtClean="0"/>
              <a:t> </a:t>
            </a:r>
            <a:r>
              <a:rPr lang="de-DE" sz="2400" b="1" dirty="0" smtClean="0"/>
              <a:t>:„</a:t>
            </a:r>
            <a:r>
              <a:rPr lang="de-DE" sz="2400" b="1" dirty="0" smtClean="0"/>
              <a:t>Wie kann man </a:t>
            </a:r>
            <a:r>
              <a:rPr lang="de-DE" sz="2400" b="1" dirty="0" err="1" smtClean="0"/>
              <a:t>Gamification</a:t>
            </a:r>
            <a:r>
              <a:rPr lang="de-DE" sz="2400" b="1" dirty="0" smtClean="0"/>
              <a:t> im Unternehmen nutzen, um die Leistungsfähigkeit der Mitarbeiter zu steigern? “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</a:t>
            </a:r>
          </a:p>
          <a:p>
            <a:r>
              <a:rPr lang="de-DE" dirty="0" smtClean="0"/>
              <a:t>Daniel Kramer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368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S&amp;H Green </a:t>
            </a:r>
            <a:r>
              <a:rPr lang="de-DE" dirty="0" err="1" smtClean="0"/>
              <a:t>Stamps</a:t>
            </a:r>
            <a:endParaRPr lang="de-DE" dirty="0"/>
          </a:p>
        </p:txBody>
      </p:sp>
      <p:pic>
        <p:nvPicPr>
          <p:cNvPr id="1026" name="Picture 2" descr="C:\Users\ExxE2\Desktop\20120305_110934_history3_4_12(1)_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205" y="2491810"/>
            <a:ext cx="4779844" cy="3833834"/>
          </a:xfrm>
          <a:prstGeom prst="rect">
            <a:avLst/>
          </a:prstGeom>
          <a:noFill/>
        </p:spPr>
      </p:pic>
      <p:pic>
        <p:nvPicPr>
          <p:cNvPr id="1027" name="Picture 3" descr="C:\Users\ExxE2\Desktop\Green Stam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0465" y="2572206"/>
            <a:ext cx="4885173" cy="3663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868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de-DE" dirty="0" smtClean="0"/>
              <a:t>S&amp;H Green </a:t>
            </a:r>
            <a:r>
              <a:rPr lang="de-DE" dirty="0" err="1" smtClean="0"/>
              <a:t>Stamps</a:t>
            </a:r>
            <a:endParaRPr lang="de-DE" dirty="0"/>
          </a:p>
        </p:txBody>
      </p:sp>
      <p:pic>
        <p:nvPicPr>
          <p:cNvPr id="2051" name="Picture 3" descr="C:\Users\ExxE2\Desktop\11_1370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8237" y="0"/>
            <a:ext cx="7453763" cy="5498926"/>
          </a:xfrm>
          <a:prstGeom prst="rect">
            <a:avLst/>
          </a:prstGeom>
          <a:noFill/>
        </p:spPr>
      </p:pic>
      <p:pic>
        <p:nvPicPr>
          <p:cNvPr id="2052" name="Picture 4" descr="C:\Users\ExxE2\Desktop\green-stamps-and-betty-e13663307138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25985"/>
            <a:ext cx="3918587" cy="49320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730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de-DE" dirty="0" smtClean="0"/>
              <a:t>Spiel-Design-Elemente </a:t>
            </a:r>
            <a:endParaRPr lang="de-DE" dirty="0"/>
          </a:p>
        </p:txBody>
      </p:sp>
      <p:pic>
        <p:nvPicPr>
          <p:cNvPr id="3074" name="Picture 2" descr="C:\Users\ExxE2\Desktop\game-elements-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863530"/>
            <a:ext cx="5736921" cy="4970006"/>
          </a:xfrm>
          <a:prstGeom prst="rect">
            <a:avLst/>
          </a:prstGeom>
          <a:noFill/>
        </p:spPr>
      </p:pic>
      <p:pic>
        <p:nvPicPr>
          <p:cNvPr id="3075" name="Picture 3" descr="C:\Users\ExxE2\Desktop\601819_vektor-fußball-spiel-design-sport-te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251" y="1856615"/>
            <a:ext cx="6443749" cy="43978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26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Praxiseinsatz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27920" y="2652050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de-DE" sz="2400" dirty="0"/>
          </a:p>
        </p:txBody>
      </p:sp>
      <p:pic>
        <p:nvPicPr>
          <p:cNvPr id="4098" name="Picture 2" descr="C:\Users\ExxE2\Desktop\kasse-barcode-scanner-friseur-produkt-500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870510"/>
            <a:ext cx="6649987" cy="4987490"/>
          </a:xfrm>
          <a:prstGeom prst="rect">
            <a:avLst/>
          </a:prstGeom>
          <a:noFill/>
        </p:spPr>
      </p:pic>
      <p:pic>
        <p:nvPicPr>
          <p:cNvPr id="4099" name="Picture 3" descr="C:\Users\ExxE2\Desktop\$_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3678" y="0"/>
            <a:ext cx="5518322" cy="3675203"/>
          </a:xfrm>
          <a:prstGeom prst="rect">
            <a:avLst/>
          </a:prstGeom>
          <a:noFill/>
        </p:spPr>
      </p:pic>
      <p:pic>
        <p:nvPicPr>
          <p:cNvPr id="4100" name="Picture 4" descr="C:\Users\ExxE2\Desktop\44283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7327" y="4659682"/>
            <a:ext cx="5534673" cy="1609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06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78139" y="2600484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de-DE" sz="19900" dirty="0" smtClean="0"/>
              <a:t>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552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13</Words>
  <Application>Microsoft Office PowerPoint</Application>
  <PresentationFormat>Benutzerdefiniert</PresentationFormat>
  <Paragraphs>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Berlin</vt:lpstr>
      <vt:lpstr>Proseminararbeit             Gamification :„Wie kann man Gamification im Unternehmen nutzen, um die Leistungsfähigkeit der Mitarbeiter zu steigern? “ </vt:lpstr>
      <vt:lpstr>S&amp;H Green Stamps</vt:lpstr>
      <vt:lpstr>S&amp;H Green Stamps</vt:lpstr>
      <vt:lpstr>Spiel-Design-Elemente </vt:lpstr>
      <vt:lpstr>Praxiseinsatz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Proseminararbeit         Branding :„Welche Faktoren sind für eine erfolgreiche Marke entscheidend“</dc:title>
  <dc:creator>Warburg</dc:creator>
  <cp:lastModifiedBy>ExxE2</cp:lastModifiedBy>
  <cp:revision>15</cp:revision>
  <dcterms:created xsi:type="dcterms:W3CDTF">2015-06-11T08:10:50Z</dcterms:created>
  <dcterms:modified xsi:type="dcterms:W3CDTF">2015-06-11T11:14:13Z</dcterms:modified>
</cp:coreProperties>
</file>