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DE0-F996-484B-9DF5-0278D9B577D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372E-031D-46D9-B61D-E18C6F0C5A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6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DE0-F996-484B-9DF5-0278D9B577D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372E-031D-46D9-B61D-E18C6F0C5A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DE0-F996-484B-9DF5-0278D9B577D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372E-031D-46D9-B61D-E18C6F0C5A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1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DE0-F996-484B-9DF5-0278D9B577D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372E-031D-46D9-B61D-E18C6F0C5A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7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DE0-F996-484B-9DF5-0278D9B577D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372E-031D-46D9-B61D-E18C6F0C5A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DE0-F996-484B-9DF5-0278D9B577D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372E-031D-46D9-B61D-E18C6F0C5A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DE0-F996-484B-9DF5-0278D9B577D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372E-031D-46D9-B61D-E18C6F0C5A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5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DE0-F996-484B-9DF5-0278D9B577D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372E-031D-46D9-B61D-E18C6F0C5A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6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DE0-F996-484B-9DF5-0278D9B577D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372E-031D-46D9-B61D-E18C6F0C5A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4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DE0-F996-484B-9DF5-0278D9B577D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372E-031D-46D9-B61D-E18C6F0C5A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1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DE0-F996-484B-9DF5-0278D9B577D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372E-031D-46D9-B61D-E18C6F0C5A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0DE0-F996-484B-9DF5-0278D9B577D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372E-031D-46D9-B61D-E18C6F0C5A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7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</a:t>
            </a:r>
            <a:r>
              <a:rPr lang="de-CH" dirty="0" smtClean="0"/>
              <a:t> Development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6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</a:t>
            </a:r>
            <a:r>
              <a:rPr lang="de-CH" dirty="0" err="1" smtClean="0"/>
              <a:t>Crossplatform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Plattformunabhängigkeit</a:t>
            </a:r>
          </a:p>
          <a:p>
            <a:r>
              <a:rPr lang="de-CH" dirty="0" smtClean="0"/>
              <a:t> Im Gegensatz zur Hybrid-App mit den nativen APIs des Betriebssystems gebaut</a:t>
            </a:r>
          </a:p>
          <a:p>
            <a:r>
              <a:rPr lang="de-CH" dirty="0" smtClean="0"/>
              <a:t>75 % des Codes teilen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Programmiersprachen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HTML 5</a:t>
            </a:r>
          </a:p>
          <a:p>
            <a:r>
              <a:rPr lang="de-CH" dirty="0" smtClean="0"/>
              <a:t>C++</a:t>
            </a:r>
          </a:p>
          <a:p>
            <a:r>
              <a:rPr lang="de-CH" dirty="0" smtClean="0"/>
              <a:t>C#</a:t>
            </a:r>
          </a:p>
          <a:p>
            <a:r>
              <a:rPr lang="de-CH" dirty="0" smtClean="0"/>
              <a:t>Java</a:t>
            </a:r>
          </a:p>
          <a:p>
            <a:r>
              <a:rPr lang="de-CH" dirty="0" err="1" smtClean="0"/>
              <a:t>Javascript</a:t>
            </a:r>
            <a:endParaRPr lang="de-C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8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 smtClean="0"/>
              <a:t>Cross-</a:t>
            </a:r>
            <a:r>
              <a:rPr lang="de-CH" dirty="0" err="1" smtClean="0"/>
              <a:t>Platform</a:t>
            </a:r>
            <a:r>
              <a:rPr lang="de-CH" dirty="0" smtClean="0"/>
              <a:t> Development Tools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Xamarin</a:t>
            </a:r>
          </a:p>
          <a:p>
            <a:r>
              <a:rPr lang="en-US" dirty="0" err="1" smtClean="0"/>
              <a:t>PhoneGap</a:t>
            </a:r>
            <a:endParaRPr lang="en-US" dirty="0" smtClean="0"/>
          </a:p>
          <a:p>
            <a:r>
              <a:rPr lang="en-US" dirty="0" err="1" smtClean="0"/>
              <a:t>Sencha</a:t>
            </a:r>
            <a:endParaRPr lang="en-US" dirty="0" smtClean="0"/>
          </a:p>
          <a:p>
            <a:r>
              <a:rPr lang="en-US" dirty="0" err="1" smtClean="0"/>
              <a:t>Appcelerator</a:t>
            </a:r>
            <a:endParaRPr lang="en-US" dirty="0" smtClean="0"/>
          </a:p>
          <a:p>
            <a:r>
              <a:rPr lang="en-US" dirty="0" err="1" smtClean="0"/>
              <a:t>iFactr</a:t>
            </a:r>
            <a:endParaRPr lang="en-US" dirty="0" smtClean="0"/>
          </a:p>
          <a:p>
            <a:r>
              <a:rPr lang="en-US" dirty="0" err="1" smtClean="0"/>
              <a:t>Kony</a:t>
            </a:r>
            <a:endParaRPr lang="en-US" dirty="0" smtClean="0"/>
          </a:p>
          <a:p>
            <a:r>
              <a:rPr lang="en-US" dirty="0" err="1" smtClean="0"/>
              <a:t>AlphaAnywhere</a:t>
            </a:r>
            <a:endParaRPr lang="en-US" dirty="0" smtClean="0"/>
          </a:p>
          <a:p>
            <a:r>
              <a:rPr lang="en-US" dirty="0" err="1" smtClean="0"/>
              <a:t>Redhat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1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Vorteile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Kostenfaktor</a:t>
            </a:r>
            <a:endParaRPr lang="en-US" b="1" dirty="0" smtClean="0"/>
          </a:p>
          <a:p>
            <a:r>
              <a:rPr lang="en-US" b="1" dirty="0" err="1"/>
              <a:t>Zeit</a:t>
            </a:r>
            <a:endParaRPr lang="en-US" b="1" dirty="0" smtClean="0"/>
          </a:p>
          <a:p>
            <a:r>
              <a:rPr lang="en-US" b="1" dirty="0" err="1"/>
              <a:t>Entwickler</a:t>
            </a:r>
            <a:r>
              <a:rPr lang="en-US" b="1" dirty="0"/>
              <a:t> </a:t>
            </a:r>
            <a:r>
              <a:rPr lang="en-US" b="1" dirty="0" err="1"/>
              <a:t>einfacher</a:t>
            </a:r>
            <a:r>
              <a:rPr lang="en-US" b="1" dirty="0"/>
              <a:t> </a:t>
            </a:r>
            <a:r>
              <a:rPr lang="en-US" b="1" dirty="0" err="1"/>
              <a:t>zu</a:t>
            </a:r>
            <a:r>
              <a:rPr lang="en-US" b="1" dirty="0"/>
              <a:t> </a:t>
            </a:r>
            <a:r>
              <a:rPr lang="en-US" b="1" dirty="0" err="1"/>
              <a:t>finden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Nachteile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Support</a:t>
            </a:r>
            <a:endParaRPr lang="en-US" b="1" dirty="0" smtClean="0"/>
          </a:p>
          <a:p>
            <a:r>
              <a:rPr lang="en-US" b="1" dirty="0" smtClean="0"/>
              <a:t>Design</a:t>
            </a:r>
          </a:p>
          <a:p>
            <a:r>
              <a:rPr lang="en-US" b="1" dirty="0" err="1"/>
              <a:t>Technische</a:t>
            </a:r>
            <a:r>
              <a:rPr lang="en-US" b="1" dirty="0"/>
              <a:t> </a:t>
            </a:r>
            <a:r>
              <a:rPr lang="en-US" b="1" dirty="0" err="1"/>
              <a:t>Einschränkungen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8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Wann sollte nicht für Cross-</a:t>
            </a:r>
            <a:r>
              <a:rPr lang="de-CH" dirty="0" err="1" smtClean="0"/>
              <a:t>Platform</a:t>
            </a:r>
            <a:r>
              <a:rPr lang="de-CH" dirty="0" smtClean="0"/>
              <a:t> entwickelt werden.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b="1" dirty="0" smtClean="0"/>
              <a:t>Cross-</a:t>
            </a:r>
            <a:r>
              <a:rPr lang="de-CH" b="1" dirty="0" err="1" smtClean="0"/>
              <a:t>Platform</a:t>
            </a:r>
            <a:r>
              <a:rPr lang="de-CH" b="1" dirty="0" smtClean="0"/>
              <a:t> sollte nicht verwendet werden, wenn…</a:t>
            </a:r>
          </a:p>
          <a:p>
            <a:r>
              <a:rPr lang="de-CH" b="1" dirty="0" smtClean="0"/>
              <a:t>hohe Performance der App nötig</a:t>
            </a:r>
            <a:endParaRPr lang="de-CH" dirty="0" smtClean="0"/>
          </a:p>
          <a:p>
            <a:r>
              <a:rPr lang="de-CH" b="1" dirty="0" smtClean="0"/>
              <a:t>sehr viele Daten</a:t>
            </a:r>
            <a:r>
              <a:rPr lang="de-CH" dirty="0" smtClean="0"/>
              <a:t> lokal verarbeitet werden</a:t>
            </a:r>
          </a:p>
          <a:p>
            <a:r>
              <a:rPr lang="de-CH" b="1" dirty="0" smtClean="0"/>
              <a:t>Systemressourcen des Smartphones intensiv genutzt</a:t>
            </a:r>
            <a:r>
              <a:rPr lang="de-CH" dirty="0" smtClean="0"/>
              <a:t> wird</a:t>
            </a:r>
          </a:p>
          <a:p>
            <a:r>
              <a:rPr lang="de-CH" b="1" dirty="0" smtClean="0"/>
              <a:t>Spiele entwickelt werden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Wenn die oben genannten Punkte jedoch nicht relevant sind, dann kann man sich für die kostengünstigere CPT Variante entscheiden.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4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Whatsapp</a:t>
            </a:r>
            <a:endParaRPr lang="de-CH" dirty="0" smtClean="0"/>
          </a:p>
          <a:p>
            <a:r>
              <a:rPr lang="de-CH" smtClean="0"/>
              <a:t>Facebook Marketplace</a:t>
            </a:r>
          </a:p>
          <a:p>
            <a:endParaRPr lang="de-CH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4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39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Cross-Platform Development</vt:lpstr>
      <vt:lpstr>Was ist Crossplatform</vt:lpstr>
      <vt:lpstr>Programmiersprachen</vt:lpstr>
      <vt:lpstr>Cross-Platform Development Tools</vt:lpstr>
      <vt:lpstr>Vorteile</vt:lpstr>
      <vt:lpstr>Nachteile</vt:lpstr>
      <vt:lpstr>Wann sollte nicht für Cross-Platform entwickelt werden.</vt:lpstr>
      <vt:lpstr>Beispiele</vt:lpstr>
    </vt:vector>
  </TitlesOfParts>
  <Company>NYP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Development</dc:title>
  <dc:creator>Alexander Türler</dc:creator>
  <cp:lastModifiedBy>Alexander Türler</cp:lastModifiedBy>
  <cp:revision>6</cp:revision>
  <dcterms:created xsi:type="dcterms:W3CDTF">2018-10-15T06:36:17Z</dcterms:created>
  <dcterms:modified xsi:type="dcterms:W3CDTF">2018-10-15T07:36:06Z</dcterms:modified>
</cp:coreProperties>
</file>