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38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01F50-C7A4-48E4-8131-7FC92FC78733}" type="datetimeFigureOut">
              <a:rPr lang="de-CH" smtClean="0"/>
              <a:t>15.10.2018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326BA-1C4F-4276-AFAF-AEFA7DC99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16774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01F50-C7A4-48E4-8131-7FC92FC78733}" type="datetimeFigureOut">
              <a:rPr lang="de-CH" smtClean="0"/>
              <a:t>15.10.2018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326BA-1C4F-4276-AFAF-AEFA7DC99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77722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01F50-C7A4-48E4-8131-7FC92FC78733}" type="datetimeFigureOut">
              <a:rPr lang="de-CH" smtClean="0"/>
              <a:t>15.10.2018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326BA-1C4F-4276-AFAF-AEFA7DC99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15055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01F50-C7A4-48E4-8131-7FC92FC78733}" type="datetimeFigureOut">
              <a:rPr lang="de-CH" smtClean="0"/>
              <a:t>15.10.2018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326BA-1C4F-4276-AFAF-AEFA7DC99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06333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01F50-C7A4-48E4-8131-7FC92FC78733}" type="datetimeFigureOut">
              <a:rPr lang="de-CH" smtClean="0"/>
              <a:t>15.10.2018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326BA-1C4F-4276-AFAF-AEFA7DC99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52429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01F50-C7A4-48E4-8131-7FC92FC78733}" type="datetimeFigureOut">
              <a:rPr lang="de-CH" smtClean="0"/>
              <a:t>15.10.2018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326BA-1C4F-4276-AFAF-AEFA7DC99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73888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01F50-C7A4-48E4-8131-7FC92FC78733}" type="datetimeFigureOut">
              <a:rPr lang="de-CH" smtClean="0"/>
              <a:t>15.10.2018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326BA-1C4F-4276-AFAF-AEFA7DC99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81126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01F50-C7A4-48E4-8131-7FC92FC78733}" type="datetimeFigureOut">
              <a:rPr lang="de-CH" smtClean="0"/>
              <a:t>15.10.2018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326BA-1C4F-4276-AFAF-AEFA7DC99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79730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01F50-C7A4-48E4-8131-7FC92FC78733}" type="datetimeFigureOut">
              <a:rPr lang="de-CH" smtClean="0"/>
              <a:t>15.10.2018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326BA-1C4F-4276-AFAF-AEFA7DC99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91580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01F50-C7A4-48E4-8131-7FC92FC78733}" type="datetimeFigureOut">
              <a:rPr lang="de-CH" smtClean="0"/>
              <a:t>15.10.2018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326BA-1C4F-4276-AFAF-AEFA7DC99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3627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01F50-C7A4-48E4-8131-7FC92FC78733}" type="datetimeFigureOut">
              <a:rPr lang="de-CH" smtClean="0"/>
              <a:t>15.10.2018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326BA-1C4F-4276-AFAF-AEFA7DC99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6971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501F50-C7A4-48E4-8131-7FC92FC78733}" type="datetimeFigureOut">
              <a:rPr lang="de-CH" smtClean="0"/>
              <a:t>15.10.2018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326BA-1C4F-4276-AFAF-AEFA7DC99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21079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0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el 1"/>
          <p:cNvSpPr>
            <a:spLocks noGrp="1"/>
          </p:cNvSpPr>
          <p:nvPr>
            <p:ph type="ctrTitle"/>
          </p:nvPr>
        </p:nvSpPr>
        <p:spPr>
          <a:xfrm>
            <a:off x="1280160" y="205739"/>
            <a:ext cx="9144000" cy="835343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Hybrid Application</a:t>
            </a:r>
            <a:endParaRPr lang="de-CH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5260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0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Hybrid Application</a:t>
            </a:r>
            <a:endParaRPr lang="de-CH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450342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de-CH" sz="20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 Web-Applikationen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de-CH" sz="20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 Entwickelt in HTML, CSS und JS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de-CH" sz="20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 Lauft über Native Browsers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de-CH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de-CH" sz="20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Frameworks für Entwicklung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de-CH" sz="20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 nicht sichtlicher Browser</a:t>
            </a:r>
          </a:p>
          <a:p>
            <a:pPr>
              <a:buFont typeface="Wingdings" panose="05000000000000000000" pitchFamily="2" charset="2"/>
              <a:buChar char="v"/>
            </a:pPr>
            <a:endParaRPr lang="de-CH" sz="2000" dirty="0" smtClean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de-CH" sz="20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8612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0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>
                <a:solidFill>
                  <a:schemeClr val="bg1"/>
                </a:solidFill>
                <a:latin typeface="Century Gothic" panose="020B0502020202020204" pitchFamily="34" charset="0"/>
              </a:rPr>
              <a:t>Vor- &amp; Nachteile</a:t>
            </a:r>
            <a:endParaRPr lang="de-CH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450342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Vorteile</a:t>
            </a:r>
            <a:r>
              <a:rPr lang="en-US" sz="20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6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 Platform </a:t>
            </a:r>
            <a:r>
              <a:rPr lang="en-US" sz="1600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unabh</a:t>
            </a:r>
            <a:r>
              <a:rPr lang="de-CH" sz="1600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ängig</a:t>
            </a:r>
            <a:endParaRPr lang="de-CH" sz="1600" dirty="0" smtClean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de-CH" sz="16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 Einfache Entwicklung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de-CH" sz="16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 Gute Lösung für BYOD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de-CH" sz="20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 Nachteile: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de-CH" sz="16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 Performance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de-CH" sz="16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 Sicherheitslücken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de-CH" sz="16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 schlechteren UX</a:t>
            </a:r>
          </a:p>
        </p:txBody>
      </p:sp>
    </p:spTree>
    <p:extLst>
      <p:ext uri="{BB962C8B-B14F-4D97-AF65-F5344CB8AC3E}">
        <p14:creationId xmlns:p14="http://schemas.microsoft.com/office/powerpoint/2010/main" val="3143323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0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Wenn angewendet ?</a:t>
            </a:r>
            <a:endParaRPr lang="de-CH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838200" y="1825625"/>
            <a:ext cx="450342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de-CH" sz="16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 existierende Webseite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de-CH" sz="16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 nicht spezialisiertes Team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de-CH" sz="16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de-CH" sz="16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kleineres Budget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de-CH" sz="16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 schneller Release</a:t>
            </a:r>
            <a:endParaRPr lang="de-CH" sz="16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7033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0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Demos</a:t>
            </a:r>
            <a:endParaRPr lang="de-CH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Inhaltsplatzhalter 2"/>
          <p:cNvSpPr txBox="1">
            <a:spLocks/>
          </p:cNvSpPr>
          <p:nvPr/>
        </p:nvSpPr>
        <p:spPr>
          <a:xfrm>
            <a:off x="838200" y="1825625"/>
            <a:ext cx="450342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de-CH" sz="16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de-CH" sz="1600" dirty="0">
                <a:solidFill>
                  <a:schemeClr val="bg1"/>
                </a:solidFill>
                <a:latin typeface="Century Gothic" panose="020B0502020202020204" pitchFamily="34" charset="0"/>
              </a:rPr>
              <a:t>Amazon </a:t>
            </a:r>
            <a:r>
              <a:rPr lang="de-CH" sz="16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Appstore</a:t>
            </a:r>
            <a:endParaRPr lang="de-CH" sz="16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de-CH" sz="16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de-CH" sz="16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Evernote</a:t>
            </a:r>
            <a:endParaRPr lang="de-CH" sz="16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de-CH" sz="1600" dirty="0">
                <a:solidFill>
                  <a:schemeClr val="bg1"/>
                </a:solidFill>
                <a:latin typeface="Century Gothic" panose="020B0502020202020204" pitchFamily="34" charset="0"/>
              </a:rPr>
              <a:t> Uber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de-CH" sz="1600" dirty="0">
                <a:solidFill>
                  <a:schemeClr val="bg1"/>
                </a:solidFill>
                <a:latin typeface="Century Gothic" panose="020B0502020202020204" pitchFamily="34" charset="0"/>
              </a:rPr>
              <a:t> Instagram</a:t>
            </a:r>
          </a:p>
        </p:txBody>
      </p:sp>
    </p:spTree>
    <p:extLst>
      <p:ext uri="{BB962C8B-B14F-4D97-AF65-F5344CB8AC3E}">
        <p14:creationId xmlns:p14="http://schemas.microsoft.com/office/powerpoint/2010/main" val="2490288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032"/>
            <a:ext cx="12192000" cy="6860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Frameworks</a:t>
            </a:r>
            <a:endParaRPr lang="de-CH" dirty="0"/>
          </a:p>
        </p:txBody>
      </p:sp>
      <p:sp>
        <p:nvSpPr>
          <p:cNvPr id="7" name="Inhaltsplatzhalter 2"/>
          <p:cNvSpPr txBox="1">
            <a:spLocks/>
          </p:cNvSpPr>
          <p:nvPr/>
        </p:nvSpPr>
        <p:spPr>
          <a:xfrm>
            <a:off x="838200" y="1825625"/>
            <a:ext cx="3132438" cy="1658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de-CH" sz="16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de-CH" sz="1600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Ionic</a:t>
            </a:r>
            <a:endParaRPr lang="de-CH" sz="16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de-CH" sz="16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de-CH" sz="1600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PhoneGap</a:t>
            </a:r>
            <a:endParaRPr lang="de-CH" sz="1200" dirty="0" smtClean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de-CH" sz="16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 Kendo UI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de-CH" sz="16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de-CH" sz="1600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Jqeury</a:t>
            </a:r>
            <a:r>
              <a:rPr lang="de-CH" sz="16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 Mobile</a:t>
            </a:r>
          </a:p>
        </p:txBody>
      </p:sp>
    </p:spTree>
    <p:extLst>
      <p:ext uri="{BB962C8B-B14F-4D97-AF65-F5344CB8AC3E}">
        <p14:creationId xmlns:p14="http://schemas.microsoft.com/office/powerpoint/2010/main" val="3077787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</Words>
  <Application>Microsoft Office PowerPoint</Application>
  <PresentationFormat>Breitbild</PresentationFormat>
  <Paragraphs>31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Century Gothic</vt:lpstr>
      <vt:lpstr>Wingdings</vt:lpstr>
      <vt:lpstr>Office</vt:lpstr>
      <vt:lpstr>Hybrid Application</vt:lpstr>
      <vt:lpstr>Hybrid Application</vt:lpstr>
      <vt:lpstr>Vor- &amp; Nachteile</vt:lpstr>
      <vt:lpstr>Wenn angewendet ?</vt:lpstr>
      <vt:lpstr>Demos</vt:lpstr>
      <vt:lpstr>Frameworks</vt:lpstr>
    </vt:vector>
  </TitlesOfParts>
  <Company>NYP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Hybrid Application</dc:title>
  <dc:creator>Petar Spasov</dc:creator>
  <cp:lastModifiedBy>Petar Spasov</cp:lastModifiedBy>
  <cp:revision>10</cp:revision>
  <dcterms:created xsi:type="dcterms:W3CDTF">2018-10-15T06:36:49Z</dcterms:created>
  <dcterms:modified xsi:type="dcterms:W3CDTF">2018-10-15T07:31:59Z</dcterms:modified>
</cp:coreProperties>
</file>