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370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22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56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6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83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8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60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4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671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1E33-262E-4F02-A7D6-BEACB6112F8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9CF1-019B-42B2-B04E-7A8FC37EDA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4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8063" y="4074111"/>
            <a:ext cx="8614611" cy="1542112"/>
          </a:xfrm>
        </p:spPr>
        <p:txBody>
          <a:bodyPr>
            <a:noAutofit/>
          </a:bodyPr>
          <a:lstStyle/>
          <a:p>
            <a:r>
              <a:rPr lang="de-CH" sz="7200" dirty="0" smtClean="0">
                <a:latin typeface="Quicksand" panose="00000500000000000000" pitchFamily="2" charset="0"/>
                <a:ea typeface="Roboto" panose="02000000000000000000" pitchFamily="2" charset="0"/>
              </a:rPr>
              <a:t>Native Apps</a:t>
            </a:r>
            <a:endParaRPr lang="de-CH" sz="7200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Bildergebnis fÃ¼r Andr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4" t="18798" r="34006" b="18786"/>
          <a:stretch/>
        </p:blipFill>
        <p:spPr bwMode="auto">
          <a:xfrm rot="21046268">
            <a:off x="1867353" y="1037843"/>
            <a:ext cx="3114899" cy="3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670">
            <a:off x="7226716" y="935726"/>
            <a:ext cx="3333917" cy="3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9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latin typeface="Quicksand" panose="00000500000000000000" pitchFamily="2" charset="0"/>
                <a:ea typeface="Roboto" panose="02000000000000000000" pitchFamily="2" charset="0"/>
              </a:rPr>
              <a:t>Was ist eine Native App</a:t>
            </a:r>
            <a:endParaRPr lang="de-CH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Quicksand" panose="00000500000000000000" pitchFamily="2" charset="0"/>
              </a:rPr>
              <a:t>Plattformspezifische App</a:t>
            </a:r>
          </a:p>
          <a:p>
            <a:r>
              <a:rPr lang="de-CH" dirty="0" smtClean="0">
                <a:latin typeface="Quicksand" panose="00000500000000000000" pitchFamily="2" charset="0"/>
              </a:rPr>
              <a:t>Hohe Performance</a:t>
            </a:r>
          </a:p>
          <a:p>
            <a:r>
              <a:rPr lang="de-CH" dirty="0" smtClean="0">
                <a:latin typeface="Quicksand" panose="00000500000000000000" pitchFamily="2" charset="0"/>
              </a:rPr>
              <a:t>Unterschiedliche Sprachen für die Plattformen</a:t>
            </a:r>
          </a:p>
          <a:p>
            <a:endParaRPr lang="de-CH" dirty="0" smtClean="0">
              <a:latin typeface="Quicksand" panose="00000500000000000000" pitchFamily="2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30602"/>
              </p:ext>
            </p:extLst>
          </p:nvPr>
        </p:nvGraphicFramePr>
        <p:xfrm>
          <a:off x="2776468" y="3592339"/>
          <a:ext cx="8128000" cy="195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6087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5644512"/>
                    </a:ext>
                  </a:extLst>
                </a:gridCol>
              </a:tblGrid>
              <a:tr h="1958798">
                <a:tc>
                  <a:txBody>
                    <a:bodyPr/>
                    <a:lstStyle/>
                    <a:p>
                      <a:r>
                        <a:rPr lang="de-CH" sz="24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Android</a:t>
                      </a:r>
                      <a:r>
                        <a:rPr lang="de-CH" sz="20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CH" sz="20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Java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CH" sz="2000" b="0" dirty="0" err="1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Kotlin</a:t>
                      </a:r>
                      <a:endParaRPr lang="de-CH" sz="2000" b="0" dirty="0" smtClean="0">
                        <a:solidFill>
                          <a:schemeClr val="tx1"/>
                        </a:solidFill>
                        <a:latin typeface="Quicksand" panose="000005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CH" sz="20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C/C++</a:t>
                      </a:r>
                    </a:p>
                    <a:p>
                      <a:endParaRPr lang="de-CH" sz="2000" b="0" dirty="0">
                        <a:solidFill>
                          <a:schemeClr val="tx1"/>
                        </a:solidFill>
                        <a:latin typeface="Quicksand" panose="000005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</a:rPr>
                        <a:t>iOS: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CH" sz="20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Swift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CH" sz="2000" b="0" dirty="0" err="1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Objective</a:t>
                      </a:r>
                      <a:r>
                        <a:rPr lang="de-CH" sz="2000" b="0" dirty="0" smtClean="0">
                          <a:solidFill>
                            <a:schemeClr val="tx1"/>
                          </a:solidFill>
                          <a:latin typeface="Quicksand" panose="00000500000000000000" pitchFamily="2" charset="0"/>
                          <a:ea typeface="Roboto" panose="02000000000000000000" pitchFamily="2" charset="0"/>
                        </a:rPr>
                        <a:t>-C</a:t>
                      </a:r>
                    </a:p>
                    <a:p>
                      <a:endParaRPr lang="de-CH" sz="2400" b="0" dirty="0">
                        <a:solidFill>
                          <a:schemeClr val="tx1"/>
                        </a:solidFill>
                        <a:latin typeface="Quicksand" panose="000005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67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8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latin typeface="Quicksand" panose="00000500000000000000" pitchFamily="2" charset="0"/>
                <a:ea typeface="Roboto" panose="02000000000000000000" pitchFamily="2" charset="0"/>
              </a:rPr>
              <a:t>Vor- &amp; Nachteile</a:t>
            </a:r>
            <a:endParaRPr lang="de-CH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07538" y="1585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>
                <a:latin typeface="Quicksand" panose="00000500000000000000" pitchFamily="2" charset="0"/>
                <a:ea typeface="Roboto" panose="02000000000000000000" pitchFamily="2" charset="0"/>
              </a:rPr>
              <a:t>Vorteile: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Optimiert für jeweilige Plattform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Performance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Einfache Interaktion mit Schnittstellen (Kamera, Mikrofon, GPS)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Plattform übliches Design (GUI)</a:t>
            </a:r>
            <a:endParaRPr lang="de-CH" sz="2000" dirty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de-CH" dirty="0" smtClean="0">
                <a:latin typeface="Quicksand" panose="00000500000000000000" pitchFamily="2" charset="0"/>
                <a:ea typeface="Roboto" panose="02000000000000000000" pitchFamily="2" charset="0"/>
              </a:rPr>
              <a:t>Nachteile: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Plattformspezifische Entwicklung </a:t>
            </a:r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Kenntnisse der jeweiligen Sprachen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Wartung/Support der App sind aufwändiger</a:t>
            </a:r>
          </a:p>
          <a:p>
            <a:r>
              <a:rPr lang="de-CH" sz="2000" dirty="0" smtClean="0">
                <a:latin typeface="Quicksand" panose="00000500000000000000" pitchFamily="2" charset="0"/>
                <a:ea typeface="Roboto" panose="02000000000000000000" pitchFamily="2" charset="0"/>
              </a:rPr>
              <a:t>Hohe Entwicklungskosten /Aufwand</a:t>
            </a:r>
          </a:p>
          <a:p>
            <a:endParaRPr lang="de-CH" sz="20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endParaRPr lang="de-CH" sz="2000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7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latin typeface="Roboto" panose="02000000000000000000" pitchFamily="2" charset="0"/>
                <a:ea typeface="Roboto" panose="02000000000000000000" pitchFamily="2" charset="0"/>
              </a:rPr>
              <a:t>Beispiele: </a:t>
            </a:r>
            <a:endParaRPr lang="de-C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https://qph.fs.quoracdn.net/main-qimg-dccd1e2b282671fc106cc7246e8aa34a-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18" y="1510036"/>
            <a:ext cx="3945183" cy="298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99485" y="4684874"/>
            <a:ext cx="90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Roboto" panose="02000000000000000000" pitchFamily="2" charset="0"/>
                <a:ea typeface="Roboto" panose="02000000000000000000" pitchFamily="2" charset="0"/>
              </a:rPr>
              <a:t>Die meisten stark genutzten Apps werden in Native Code programmiert um den Nutzern eine optimale User Experience zu gewährleisten.</a:t>
            </a:r>
          </a:p>
          <a:p>
            <a:endParaRPr lang="de-CH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509"/>
          </a:xfrm>
        </p:spPr>
        <p:txBody>
          <a:bodyPr/>
          <a:lstStyle/>
          <a:p>
            <a:r>
              <a:rPr lang="de-CH" dirty="0" smtClean="0">
                <a:latin typeface="Quicksand" panose="00000500000000000000" pitchFamily="2" charset="0"/>
              </a:rPr>
              <a:t>Beispiel WhatsApp</a:t>
            </a:r>
            <a:endParaRPr lang="de-CH" dirty="0">
              <a:latin typeface="Quicksand" panose="00000500000000000000" pitchFamily="2" charset="0"/>
            </a:endParaRPr>
          </a:p>
        </p:txBody>
      </p:sp>
      <p:pic>
        <p:nvPicPr>
          <p:cNvPr id="3074" name="Picture 2" descr="https://i.computer-bild.de/imgs/8/0/6/0/0/5/1/WhatsApp-Umzug-1024x576-5a2b6a21de151c7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0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Quicksand</vt:lpstr>
      <vt:lpstr>Roboto</vt:lpstr>
      <vt:lpstr>Wingdings</vt:lpstr>
      <vt:lpstr>Office</vt:lpstr>
      <vt:lpstr>Native Apps</vt:lpstr>
      <vt:lpstr>Was ist eine Native App</vt:lpstr>
      <vt:lpstr>Vor- &amp; Nachteile</vt:lpstr>
      <vt:lpstr>Beispiele: </vt:lpstr>
      <vt:lpstr>Beispiel WhatsApp</vt:lpstr>
    </vt:vector>
  </TitlesOfParts>
  <Company>NYP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Apps</dc:title>
  <dc:creator>Tobias Maier</dc:creator>
  <cp:lastModifiedBy>Tobias Maier</cp:lastModifiedBy>
  <cp:revision>6</cp:revision>
  <dcterms:created xsi:type="dcterms:W3CDTF">2018-10-15T06:47:19Z</dcterms:created>
  <dcterms:modified xsi:type="dcterms:W3CDTF">2018-10-15T07:33:08Z</dcterms:modified>
</cp:coreProperties>
</file>