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8" r:id="rId5"/>
    <p:sldId id="257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>
        <p:scale>
          <a:sx n="75" d="100"/>
          <a:sy n="75" d="100"/>
        </p:scale>
        <p:origin x="-66" y="3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B33-A4CE-4656-BB4D-0C21BF04CE76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F2BC-A601-48D6-AA02-5617695A57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034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B33-A4CE-4656-BB4D-0C21BF04CE76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F2BC-A601-48D6-AA02-5617695A57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799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B33-A4CE-4656-BB4D-0C21BF04CE76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F2BC-A601-48D6-AA02-5617695A57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961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B33-A4CE-4656-BB4D-0C21BF04CE76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F2BC-A601-48D6-AA02-5617695A57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40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B33-A4CE-4656-BB4D-0C21BF04CE76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F2BC-A601-48D6-AA02-5617695A57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133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B33-A4CE-4656-BB4D-0C21BF04CE76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F2BC-A601-48D6-AA02-5617695A57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712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B33-A4CE-4656-BB4D-0C21BF04CE76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F2BC-A601-48D6-AA02-5617695A57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673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B33-A4CE-4656-BB4D-0C21BF04CE76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F2BC-A601-48D6-AA02-5617695A57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929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B33-A4CE-4656-BB4D-0C21BF04CE76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F2BC-A601-48D6-AA02-5617695A57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85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B33-A4CE-4656-BB4D-0C21BF04CE76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F2BC-A601-48D6-AA02-5617695A57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17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B33-A4CE-4656-BB4D-0C21BF04CE76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F2BC-A601-48D6-AA02-5617695A57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635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3DB33-A4CE-4656-BB4D-0C21BF04CE76}" type="datetimeFigureOut">
              <a:rPr lang="de-CH" smtClean="0"/>
              <a:t>15.10.2018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DF2BC-A601-48D6-AA02-5617695A57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278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akearchibald.github.io/svgom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WebApp</a:t>
            </a:r>
            <a:r>
              <a:rPr lang="de-CH" dirty="0" smtClean="0"/>
              <a:t> / </a:t>
            </a:r>
            <a:br>
              <a:rPr lang="de-CH" dirty="0" smtClean="0"/>
            </a:br>
            <a:r>
              <a:rPr lang="de-CH" dirty="0" smtClean="0"/>
              <a:t>Progressive </a:t>
            </a:r>
            <a:r>
              <a:rPr lang="de-CH" dirty="0" err="1" smtClean="0"/>
              <a:t>WebApp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22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5293" y="1865313"/>
            <a:ext cx="7202214" cy="4351338"/>
          </a:xfrm>
          <a:prstGeom prst="rect">
            <a:avLst/>
          </a:prstGeom>
        </p:spPr>
      </p:pic>
      <p:sp>
        <p:nvSpPr>
          <p:cNvPr id="7" name="Inhaltsplatzhalter 5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 smtClean="0"/>
              <a:t>Responsiv</a:t>
            </a:r>
            <a:endParaRPr lang="de-CH" dirty="0" smtClean="0"/>
          </a:p>
          <a:p>
            <a:r>
              <a:rPr lang="de-CH" dirty="0" smtClean="0"/>
              <a:t>HTML, CSS, JavaScript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8073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Web </a:t>
            </a:r>
            <a:r>
              <a:rPr lang="de-CH" dirty="0" err="1" smtClean="0"/>
              <a:t>Applications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2762" y="2517783"/>
            <a:ext cx="1362075" cy="16668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737" y="2133598"/>
            <a:ext cx="1323975" cy="1781175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4"/>
          <a:srcRect t="-1" b="13451"/>
          <a:stretch/>
        </p:blipFill>
        <p:spPr>
          <a:xfrm>
            <a:off x="7745412" y="2387598"/>
            <a:ext cx="1809750" cy="684231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 rotWithShape="1">
          <a:blip r:embed="rId4"/>
          <a:srcRect b="19880"/>
          <a:stretch/>
        </p:blipFill>
        <p:spPr>
          <a:xfrm rot="10800000">
            <a:off x="7745412" y="2997199"/>
            <a:ext cx="1809750" cy="63341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0287" y="2397124"/>
            <a:ext cx="285750" cy="36195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4061" y="3252795"/>
            <a:ext cx="257175" cy="323850"/>
          </a:xfrm>
          <a:prstGeom prst="rect">
            <a:avLst/>
          </a:prstGeom>
        </p:spPr>
      </p:pic>
      <p:sp>
        <p:nvSpPr>
          <p:cNvPr id="24" name="Inhaltsplatzhalter 5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de-CH" dirty="0" smtClean="0"/>
              <a:t>Anfrage an Server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 smtClean="0"/>
              <a:t>Antwort von Server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796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Progressive Web </a:t>
            </a:r>
            <a:r>
              <a:rPr lang="de-CH" dirty="0" err="1" smtClean="0"/>
              <a:t>Applications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3639"/>
          <a:stretch/>
        </p:blipFill>
        <p:spPr>
          <a:xfrm>
            <a:off x="6008002" y="1825625"/>
            <a:ext cx="5345798" cy="2885728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1825625"/>
            <a:ext cx="49911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 smtClean="0"/>
              <a:t>Anfrage an Service Worker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Service Worker checkt Cache.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Wenn vorhanden, Cache-Daten an Browser senden.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Wenn nicht vorhanden, fragt Server an.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Speichert Daten von Server im Cache.</a:t>
            </a:r>
          </a:p>
        </p:txBody>
      </p:sp>
    </p:spTree>
    <p:extLst>
      <p:ext uri="{BB962C8B-B14F-4D97-AF65-F5344CB8AC3E}">
        <p14:creationId xmlns:p14="http://schemas.microsoft.com/office/powerpoint/2010/main" val="357002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Vor- / Nachteile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Vorteile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Funktioniert offline (PWA)</a:t>
            </a:r>
          </a:p>
          <a:p>
            <a:r>
              <a:rPr lang="de-CH" dirty="0" smtClean="0"/>
              <a:t>Immer </a:t>
            </a:r>
            <a:r>
              <a:rPr lang="de-CH" dirty="0" err="1" smtClean="0"/>
              <a:t>up</a:t>
            </a:r>
            <a:r>
              <a:rPr lang="de-CH" dirty="0" smtClean="0"/>
              <a:t>-</a:t>
            </a:r>
            <a:r>
              <a:rPr lang="de-CH" dirty="0" err="1" smtClean="0"/>
              <a:t>to</a:t>
            </a:r>
            <a:r>
              <a:rPr lang="de-CH" dirty="0" smtClean="0"/>
              <a:t>-date</a:t>
            </a:r>
          </a:p>
          <a:p>
            <a:r>
              <a:rPr lang="de-CH" dirty="0" smtClean="0"/>
              <a:t>Ähnlich wie eine Mobile App (PWA)</a:t>
            </a:r>
          </a:p>
          <a:p>
            <a:r>
              <a:rPr lang="de-CH" dirty="0" smtClean="0"/>
              <a:t>Cross </a:t>
            </a:r>
            <a:r>
              <a:rPr lang="de-CH" dirty="0" err="1" smtClean="0"/>
              <a:t>Platform</a:t>
            </a:r>
            <a:endParaRPr lang="de-CH" dirty="0" smtClean="0"/>
          </a:p>
          <a:p>
            <a:r>
              <a:rPr lang="de-CH" dirty="0" smtClean="0"/>
              <a:t>Offline </a:t>
            </a:r>
            <a:r>
              <a:rPr lang="de-CH" dirty="0" err="1" smtClean="0"/>
              <a:t>Notifications</a:t>
            </a:r>
            <a:r>
              <a:rPr lang="de-CH" dirty="0" smtClean="0"/>
              <a:t> (PWA)</a:t>
            </a:r>
          </a:p>
          <a:p>
            <a:r>
              <a:rPr lang="de-CH" dirty="0" smtClean="0"/>
              <a:t>Muss https sein (PWA)</a:t>
            </a:r>
          </a:p>
          <a:p>
            <a:pPr marL="457200" lvl="1" indent="0">
              <a:buNone/>
            </a:pPr>
            <a:endParaRPr lang="de-CH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smtClean="0"/>
              <a:t>Nachteile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Funktionen bezüglich Gerät auf Browser limitiert</a:t>
            </a:r>
          </a:p>
          <a:p>
            <a:r>
              <a:rPr lang="de-CH" dirty="0" smtClean="0"/>
              <a:t>Performance schlechter als bei nativen Apps</a:t>
            </a:r>
          </a:p>
          <a:p>
            <a:r>
              <a:rPr lang="de-CH" dirty="0" smtClean="0"/>
              <a:t>Nicht im Store verfügbar</a:t>
            </a:r>
          </a:p>
          <a:p>
            <a:r>
              <a:rPr lang="de-CH" dirty="0" smtClean="0"/>
              <a:t>Benötigt Internetverbindung (</a:t>
            </a:r>
            <a:r>
              <a:rPr lang="de-CH" dirty="0" err="1" smtClean="0"/>
              <a:t>WebApp</a:t>
            </a:r>
            <a:r>
              <a:rPr lang="de-CH" dirty="0" smtClean="0"/>
              <a:t>)</a:t>
            </a:r>
          </a:p>
          <a:p>
            <a:r>
              <a:rPr lang="de-CH" dirty="0" smtClean="0"/>
              <a:t>Benötigt Server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30587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hlinkClick r:id="rId2"/>
              </a:rPr>
              <a:t>https://jakearchibald.github.io/svgomg/</a:t>
            </a:r>
            <a:endParaRPr lang="de-CH" dirty="0" smtClean="0"/>
          </a:p>
          <a:p>
            <a:r>
              <a:rPr lang="de-CH" dirty="0" smtClean="0"/>
              <a:t>https://www.youtube.com/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640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Breitbild</PresentationFormat>
  <Paragraphs>30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WebApp /  Progressive WebApp</vt:lpstr>
      <vt:lpstr>Einleitung</vt:lpstr>
      <vt:lpstr>Web Applications</vt:lpstr>
      <vt:lpstr>Progressive Web Applications</vt:lpstr>
      <vt:lpstr>Vor- / Nachteile</vt:lpstr>
      <vt:lpstr>Demos</vt:lpstr>
    </vt:vector>
  </TitlesOfParts>
  <Company>NYP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WebApp /  Progressive WebApp</dc:title>
  <dc:creator>Julian Wenger</dc:creator>
  <cp:lastModifiedBy>Julian Wenger</cp:lastModifiedBy>
  <cp:revision>14</cp:revision>
  <dcterms:created xsi:type="dcterms:W3CDTF">2018-10-15T06:41:10Z</dcterms:created>
  <dcterms:modified xsi:type="dcterms:W3CDTF">2018-10-15T07:36:20Z</dcterms:modified>
</cp:coreProperties>
</file>