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94694"/>
  </p:normalViewPr>
  <p:slideViewPr>
    <p:cSldViewPr snapToGrid="0">
      <p:cViewPr varScale="1">
        <p:scale>
          <a:sx n="108" d="100"/>
          <a:sy n="108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19F-E25B-190B-CE74-D6E811F3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1521-FADD-BF16-E39A-CABFD11B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882F-43CF-CC45-DC91-03DFAA8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A5C0-87CD-2358-F3DC-3EC9C22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4688-B447-AF00-6623-7F9FF47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D0F9-882B-1C77-E779-296830FC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45AD-BA7C-10FF-79C8-296DDEF7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43FE-474A-92A2-FE8F-16EC283D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7EF6-59A9-B765-84AE-B9EFC90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3B1F-F2E2-7EDD-276E-60CFBA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09C6-59F8-EAEE-D28B-C606DAAB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3F8A-3834-D831-61C5-2400EFB4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09E-3D9B-E76E-4667-9337564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ABF7-D0C7-1D35-C0BD-55ADF2F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1349-F4CB-4867-0F8A-0D810D43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1CCA-9B79-2F7A-0EF1-86FA6BC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7940-E036-6188-A23C-0D00A3E7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8865-4E77-5D28-D93A-F54614F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AABD-E81D-87FB-6B90-70537A1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F409-361E-3C24-CD77-B9BDA7FD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44A-6C4D-B100-25AE-4B5461DE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53C8-860A-5EB5-D1BE-70438E71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7FB4-A209-1345-8BA9-D209854B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D1B2-6A84-4577-F0D6-AA5E185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FA59-4D3D-B095-E761-7F904B23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3603-EB1A-2AB1-3D40-E6836F63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45AB-2003-7CAA-BC89-634F32316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D739-6831-8F08-F85D-8E7042D5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5EA0-0D8C-E37E-73AC-C9959CA8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2A1A-0E78-65D4-39C8-DBB54E6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68D9-632B-152F-42AA-7023279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4902-EC47-F4F4-C463-B074F334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0BCC-A0F3-7DBD-89FB-F06C6F3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5F9C5-9C26-68A2-CFFD-9B11F731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6FA67-1EBB-9427-BDCB-7BBAC35D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D162E-228B-05B0-528F-AE8B3DAC7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6798-392C-EE5E-5F5F-BFF7192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A76F0-B1FB-7CFD-8A31-4A13E51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7099-5C80-7CE0-0164-FA69A9F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6E79-6924-3853-C3DC-E9F8BC4F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B89F-B8B4-F410-0D09-25CB30C7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9E4B-4540-A5F1-7434-F98841A4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8FEAF-802B-53AE-1C53-608FCFD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1774-D147-EA4C-C6B4-BCB3875D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46BE8-EFA5-4E6E-2F95-DAB680B2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CC8C-72BF-B242-F2EC-0493EEF4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30EB-9D53-7A04-9308-EC95BC1B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744A-0053-6A0A-E384-E13BB8CC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8BFD-E96E-078A-04EA-7DDD23E73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93A75-DF63-BE6C-66D5-A5B9E5A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7A24-3AB2-4DE8-127D-463CE6C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69D7-94E5-5235-B9C8-ADE859D4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CDF-E8EC-DFEA-8699-6CC73451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B1333-1900-667F-6698-9895C88F3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E80E-0BA8-0A70-0893-95E8E61D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007E0-DA26-BC2C-2014-324DAEA9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305F-A5B2-3D3D-1AD6-4CC2A35C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0ACA-E387-91C6-8C5F-B3BEDBAA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47252-C91F-BE01-33A7-8034C34C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6693-1027-0F51-BA42-F2080DC0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085B-30ED-59ED-CE5B-3C4FCD615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5856C-FC25-3743-97F9-2C379F05E851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32E-2E43-6D6E-71CC-8B69E224F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D288-1407-0137-32E1-D542CD3D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D796-89EB-1276-02D9-2B766B32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EAA5-DA04-4699-C451-8C419612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134E9-D314-8EE8-D674-883343674C2C}"/>
              </a:ext>
            </a:extLst>
          </p:cNvPr>
          <p:cNvSpPr txBox="1">
            <a:spLocks noChangeAspect="1"/>
          </p:cNvSpPr>
          <p:nvPr/>
        </p:nvSpPr>
        <p:spPr>
          <a:xfrm>
            <a:off x="4308834" y="1610006"/>
            <a:ext cx="3574331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7200" b="0" i="0" dirty="0">
                <a:solidFill>
                  <a:srgbClr val="3E3E3E"/>
                </a:solidFill>
                <a:effectLst/>
                <a:latin typeface="Open Sans Light" pitchFamily="2" charset="0"/>
              </a:rPr>
              <a:t>😃 😭 😠 🤔 🤣 😶</a:t>
            </a:r>
          </a:p>
          <a:p>
            <a:pPr algn="ctr" fontAlgn="base"/>
            <a:r>
              <a:rPr lang="en-US" sz="7200" b="0" i="0" dirty="0">
                <a:solidFill>
                  <a:srgbClr val="3E3E3E"/>
                </a:solidFill>
                <a:effectLst/>
                <a:latin typeface="Open Sans Light" pitchFamily="2" charset="0"/>
              </a:rPr>
              <a:t>😑 😰 🤩</a:t>
            </a:r>
          </a:p>
        </p:txBody>
      </p:sp>
    </p:spTree>
    <p:extLst>
      <p:ext uri="{BB962C8B-B14F-4D97-AF65-F5344CB8AC3E}">
        <p14:creationId xmlns:p14="http://schemas.microsoft.com/office/powerpoint/2010/main" val="40719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9F23E-A96D-E018-B35E-37E5AB02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54539"/>
              </p:ext>
            </p:extLst>
          </p:nvPr>
        </p:nvGraphicFramePr>
        <p:xfrm>
          <a:off x="2032000" y="719665"/>
          <a:ext cx="4904060" cy="47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030">
                  <a:extLst>
                    <a:ext uri="{9D8B030D-6E8A-4147-A177-3AD203B41FA5}">
                      <a16:colId xmlns:a16="http://schemas.microsoft.com/office/drawing/2014/main" val="83936012"/>
                    </a:ext>
                  </a:extLst>
                </a:gridCol>
                <a:gridCol w="2452030">
                  <a:extLst>
                    <a:ext uri="{9D8B030D-6E8A-4147-A177-3AD203B41FA5}">
                      <a16:colId xmlns:a16="http://schemas.microsoft.com/office/drawing/2014/main" val="2201424349"/>
                    </a:ext>
                  </a:extLst>
                </a:gridCol>
              </a:tblGrid>
              <a:tr h="2361065">
                <a:tc>
                  <a:txBody>
                    <a:bodyPr/>
                    <a:lstStyle/>
                    <a:p>
                      <a:pPr algn="ctr"/>
                      <a:r>
                        <a:rPr lang="en-US" sz="7200" b="0" i="0" dirty="0">
                          <a:latin typeface="Open Sans Condensed Light" pitchFamily="2" charset="0"/>
                          <a:ea typeface="Open Sans Condensed Light" pitchFamily="2" charset="0"/>
                          <a:cs typeface="Open Sans Condensed Light" pitchFamily="2" charset="0"/>
                        </a:rPr>
                        <a:t>THANK</a:t>
                      </a:r>
                    </a:p>
                    <a:p>
                      <a:pPr algn="ctr"/>
                      <a:r>
                        <a:rPr lang="en-US" sz="7200" dirty="0"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YOU</a:t>
                      </a:r>
                    </a:p>
                  </a:txBody>
                  <a:tcPr anchor="ctr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7200" dirty="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 </a:t>
                      </a:r>
                      <a:r>
                        <a:rPr lang="ja-JP" sz="720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有り</a:t>
                      </a:r>
                      <a:endParaRPr lang="en-US" altLang="ja-JP" sz="7200" dirty="0">
                        <a:solidFill>
                          <a:srgbClr val="3E3E3E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  <a:p>
                      <a:pPr algn="ctr"/>
                      <a:r>
                        <a:rPr lang="en-US" altLang="ja-JP" sz="7200" dirty="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 </a:t>
                      </a:r>
                      <a:r>
                        <a:rPr lang="ja-JP" sz="720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難う</a:t>
                      </a:r>
                      <a:endParaRPr lang="en-US" sz="7200" dirty="0">
                        <a:solidFill>
                          <a:srgbClr val="3E3E3E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36042"/>
                  </a:ext>
                </a:extLst>
              </a:tr>
              <a:tr h="236106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7200" b="1" i="0" kern="1200">
                          <a:solidFill>
                            <a:schemeClr val="dk1"/>
                          </a:solidFill>
                          <a:effectLst/>
                          <a:latin typeface="Open Sans ExtraBold" pitchFamily="2" charset="0"/>
                          <a:ea typeface="+mn-ea"/>
                          <a:cs typeface="Open Sans ExtraBold" pitchFamily="2" charset="0"/>
                        </a:rPr>
                        <a:t>谢谢</a:t>
                      </a:r>
                      <a:endParaRPr lang="en-US" altLang="ja-JP" sz="7200" b="1" i="0" kern="1200" dirty="0">
                        <a:solidFill>
                          <a:schemeClr val="dk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  <a:p>
                      <a:pPr algn="ctr"/>
                      <a:r>
                        <a:rPr lang="ja-JP" altLang="en-US" sz="7200" b="1" i="0" kern="1200">
                          <a:solidFill>
                            <a:schemeClr val="dk1"/>
                          </a:solidFill>
                          <a:effectLst/>
                          <a:latin typeface="Open Sans ExtraBold" pitchFamily="2" charset="0"/>
                          <a:ea typeface="+mn-ea"/>
                          <a:cs typeface="Open Sans ExtraBold" pitchFamily="2" charset="0"/>
                        </a:rPr>
                        <a:t>大家</a:t>
                      </a:r>
                      <a:endParaRPr lang="en-US" sz="7200" b="1" dirty="0"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spc="-300" dirty="0">
                          <a:solidFill>
                            <a:schemeClr val="bg1"/>
                          </a:solidFill>
                          <a:latin typeface="Open Sans Condensed Light" pitchFamily="2" charset="0"/>
                          <a:ea typeface="Open Sans Condensed Light" pitchFamily="2" charset="0"/>
                          <a:cs typeface="Open Sans Condensed Light" pitchFamily="2" charset="0"/>
                        </a:rPr>
                        <a:t>MUCHOS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spc="-150" dirty="0">
                          <a:solidFill>
                            <a:schemeClr val="bg1"/>
                          </a:solidFill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GRACIAS</a:t>
                      </a:r>
                    </a:p>
                  </a:txBody>
                  <a:tcPr anchor="ctr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1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7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66595-5589-9772-BC3F-5ED0A4BB78B6}"/>
              </a:ext>
            </a:extLst>
          </p:cNvPr>
          <p:cNvSpPr txBox="1">
            <a:spLocks noChangeAspect="1"/>
          </p:cNvSpPr>
          <p:nvPr/>
        </p:nvSpPr>
        <p:spPr>
          <a:xfrm>
            <a:off x="2185641" y="602166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Thank you so much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 bringing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this book, </a:t>
            </a:r>
            <a:r>
              <a:rPr lang="en-US" sz="2400" dirty="0">
                <a:solidFill>
                  <a:schemeClr val="accent5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the way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 </a:t>
            </a:r>
            <a:r>
              <a:rPr lang="en-US" sz="2400" dirty="0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enjoyed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chapter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posted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above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very much. </a:t>
            </a:r>
            <a:r>
              <a:rPr lang="en-US" sz="2400" dirty="0">
                <a:solidFill>
                  <a:schemeClr val="accent4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 have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always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wanted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</a:t>
            </a:r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know more about the history…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D691E-5D64-CBC0-098A-F95F7F78B745}"/>
              </a:ext>
            </a:extLst>
          </p:cNvPr>
          <p:cNvSpPr txBox="1"/>
          <p:nvPr/>
        </p:nvSpPr>
        <p:spPr>
          <a:xfrm>
            <a:off x="6092284" y="2313887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gratitude</a:t>
            </a:r>
            <a:endParaRPr lang="en-US" sz="1800" dirty="0">
              <a:solidFill>
                <a:schemeClr val="accent5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sz="1800" dirty="0" err="1">
                <a:solidFill>
                  <a:schemeClr val="accent5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Indirect_btw</a:t>
            </a:r>
            <a:endParaRPr lang="en-US" sz="1800" dirty="0">
              <a:solidFill>
                <a:schemeClr val="accent5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you_direct</a:t>
            </a:r>
            <a:endParaRPr lang="en-US" dirty="0">
              <a:solidFill>
                <a:schemeClr val="accent4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dirty="0" err="1">
                <a:solidFill>
                  <a:schemeClr val="accent2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Direct_start</a:t>
            </a:r>
            <a:endParaRPr lang="en-US" dirty="0">
              <a:solidFill>
                <a:schemeClr val="accent2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has_positive</a:t>
            </a:r>
            <a:endParaRPr lang="en-US" dirty="0">
              <a:solidFill>
                <a:schemeClr val="accent2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339F-2AFE-ABE0-6796-198C75DE83EF}"/>
              </a:ext>
            </a:extLst>
          </p:cNvPr>
          <p:cNvSpPr txBox="1">
            <a:spLocks noChangeAspect="1"/>
          </p:cNvSpPr>
          <p:nvPr/>
        </p:nvSpPr>
        <p:spPr>
          <a:xfrm>
            <a:off x="8010294" y="602166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Thank you so much for bringing this book to the page by the way I enjoyed the chapter you posted above very much I have always wanted to know…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E1DD-2E14-90F2-999A-1246349B5F28}"/>
              </a:ext>
            </a:extLst>
          </p:cNvPr>
          <p:cNvSpPr txBox="1"/>
          <p:nvPr/>
        </p:nvSpPr>
        <p:spPr>
          <a:xfrm>
            <a:off x="6092284" y="4068213"/>
            <a:ext cx="6099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Gratitude</a:t>
            </a:r>
            <a:endParaRPr lang="en-US" sz="1800" dirty="0">
              <a:solidFill>
                <a:schemeClr val="accent5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n-US" sz="1800" dirty="0">
                <a:solidFill>
                  <a:schemeClr val="accent5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Indirectness</a:t>
            </a:r>
          </a:p>
          <a:p>
            <a:r>
              <a:rPr lang="en-US" dirty="0">
                <a:solidFill>
                  <a:schemeClr val="accent4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Directness</a:t>
            </a:r>
          </a:p>
          <a:p>
            <a:r>
              <a:rPr lang="en-US" dirty="0">
                <a:solidFill>
                  <a:schemeClr val="accent2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Hedge</a:t>
            </a:r>
          </a:p>
          <a:p>
            <a:r>
              <a:rPr lang="en-US" sz="1800" dirty="0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Positive</a:t>
            </a:r>
            <a:endParaRPr lang="en-US" dirty="0">
              <a:solidFill>
                <a:schemeClr val="accent2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7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66595-5589-9772-BC3F-5ED0A4BB78B6}"/>
              </a:ext>
            </a:extLst>
          </p:cNvPr>
          <p:cNvSpPr txBox="1">
            <a:spLocks noChangeAspect="1"/>
          </p:cNvSpPr>
          <p:nvPr/>
        </p:nvSpPr>
        <p:spPr>
          <a:xfrm>
            <a:off x="2579657" y="602166"/>
            <a:ext cx="27761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“</a:t>
            </a:r>
            <a:r>
              <a:rPr lang="en-US" sz="2400" dirty="0">
                <a:solidFill>
                  <a:schemeClr val="accent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was running </a:t>
            </a:r>
            <a:r>
              <a:rPr lang="en-US" sz="2400" dirty="0">
                <a:solidFill>
                  <a:schemeClr val="accent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spellchecker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and </a:t>
            </a:r>
            <a:r>
              <a:rPr lang="en-US" sz="2400" dirty="0">
                <a:solidFill>
                  <a:schemeClr val="accent2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totally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didn't realize that this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was a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vandalized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page. </a:t>
            </a:r>
            <a:r>
              <a:rPr lang="en-US" sz="2400" dirty="0">
                <a:solidFill>
                  <a:schemeClr val="accent5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Please accept </a:t>
            </a:r>
            <a:r>
              <a:rPr lang="en-US" sz="2400" dirty="0">
                <a:solidFill>
                  <a:srgbClr val="C00000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my apology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. </a:t>
            </a:r>
            <a:r>
              <a:rPr lang="en-US" sz="2400" dirty="0">
                <a:solidFill>
                  <a:schemeClr val="accent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will spellcheck a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little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slower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next time.”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339F-2AFE-ABE0-6796-198C75DE83EF}"/>
              </a:ext>
            </a:extLst>
          </p:cNvPr>
          <p:cNvSpPr txBox="1">
            <a:spLocks noChangeAspect="1"/>
          </p:cNvSpPr>
          <p:nvPr/>
        </p:nvSpPr>
        <p:spPr>
          <a:xfrm>
            <a:off x="8010293" y="468416"/>
            <a:ext cx="3906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 was running my spellchecker and totally didn't realize that this was a vandalized page. Please accept my apology. I will spellcheck a little slower next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E1DD-2E14-90F2-999A-1246349B5F28}"/>
              </a:ext>
            </a:extLst>
          </p:cNvPr>
          <p:cNvSpPr txBox="1"/>
          <p:nvPr/>
        </p:nvSpPr>
        <p:spPr>
          <a:xfrm>
            <a:off x="979716" y="1055960"/>
            <a:ext cx="1122303" cy="176888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Categories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First person</a:t>
            </a:r>
            <a:endParaRPr lang="en-US" sz="1800" dirty="0">
              <a:solidFill>
                <a:schemeClr val="accent5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pPr algn="r"/>
            <a:r>
              <a:rPr lang="en-US" dirty="0">
                <a:solidFill>
                  <a:schemeClr val="accent5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Please</a:t>
            </a:r>
            <a:endParaRPr lang="en-US" sz="1800" dirty="0">
              <a:solidFill>
                <a:schemeClr val="accent5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pPr algn="r"/>
            <a:r>
              <a:rPr lang="en-US" dirty="0">
                <a:solidFill>
                  <a:schemeClr val="accent4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Negative</a:t>
            </a:r>
          </a:p>
          <a:p>
            <a:pPr algn="r"/>
            <a:r>
              <a:rPr lang="en-US" dirty="0">
                <a:solidFill>
                  <a:schemeClr val="accent2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Promise</a:t>
            </a:r>
          </a:p>
          <a:p>
            <a:pPr algn="r"/>
            <a:r>
              <a:rPr lang="en-US" sz="1800" dirty="0">
                <a:solidFill>
                  <a:srgbClr val="C00000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Apologetic</a:t>
            </a:r>
            <a:endParaRPr lang="en-US" dirty="0">
              <a:solidFill>
                <a:schemeClr val="accent2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pPr algn="r"/>
            <a:endParaRPr lang="en-US" dirty="0">
              <a:solidFill>
                <a:schemeClr val="accent4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18FD1-E292-C5EA-2EEB-93395784472A}"/>
              </a:ext>
            </a:extLst>
          </p:cNvPr>
          <p:cNvCxnSpPr>
            <a:cxnSpLocks/>
          </p:cNvCxnSpPr>
          <p:nvPr/>
        </p:nvCxnSpPr>
        <p:spPr>
          <a:xfrm>
            <a:off x="2332468" y="602166"/>
            <a:ext cx="0" cy="26776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1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66595-5589-9772-BC3F-5ED0A4BB78B6}"/>
              </a:ext>
            </a:extLst>
          </p:cNvPr>
          <p:cNvSpPr txBox="1">
            <a:spLocks noChangeAspect="1"/>
          </p:cNvSpPr>
          <p:nvPr/>
        </p:nvSpPr>
        <p:spPr>
          <a:xfrm>
            <a:off x="2579657" y="602166"/>
            <a:ext cx="2776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“This was </a:t>
            </a:r>
            <a:r>
              <a:rPr lang="en-US" sz="2400" dirty="0">
                <a:solidFill>
                  <a:schemeClr val="accent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potentially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the most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dangerous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stunt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have ever seen </a:t>
            </a:r>
            <a:r>
              <a:rPr lang="en-US" sz="2400" dirty="0">
                <a:solidFill>
                  <a:schemeClr val="accent5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someone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do. One </a:t>
            </a:r>
            <a:r>
              <a:rPr lang="en-US" sz="2400" dirty="0">
                <a:solidFill>
                  <a:schemeClr val="accent6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minor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mistake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 and </a:t>
            </a:r>
            <a:r>
              <a:rPr lang="en-US" sz="2400" dirty="0">
                <a:solidFill>
                  <a:schemeClr val="accent5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you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die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339F-2AFE-ABE0-6796-198C75DE83EF}"/>
              </a:ext>
            </a:extLst>
          </p:cNvPr>
          <p:cNvSpPr txBox="1">
            <a:spLocks noChangeAspect="1"/>
          </p:cNvSpPr>
          <p:nvPr/>
        </p:nvSpPr>
        <p:spPr>
          <a:xfrm>
            <a:off x="8010293" y="468416"/>
            <a:ext cx="3906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 was running my spellchecker and totally didn't realize that this was a vandalized page. Please accept my apology. I will spellcheck a little slower next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1E1DD-2E14-90F2-999A-1246349B5F28}"/>
              </a:ext>
            </a:extLst>
          </p:cNvPr>
          <p:cNvSpPr txBox="1"/>
          <p:nvPr/>
        </p:nvSpPr>
        <p:spPr>
          <a:xfrm>
            <a:off x="451262" y="687220"/>
            <a:ext cx="1645889" cy="176888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Circumplex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↓arousal</a:t>
            </a:r>
            <a:endParaRPr lang="en-US" sz="1800" dirty="0">
              <a:solidFill>
                <a:schemeClr val="accent6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pPr algn="r"/>
            <a:r>
              <a:rPr lang="en-US" sz="1800" dirty="0">
                <a:solidFill>
                  <a:schemeClr val="accent4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↑</a:t>
            </a:r>
            <a:r>
              <a:rPr lang="en-US" dirty="0">
                <a:solidFill>
                  <a:schemeClr val="accent4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arousal, ↓valence</a:t>
            </a:r>
          </a:p>
          <a:p>
            <a:pPr algn="r"/>
            <a:r>
              <a:rPr lang="en-US" dirty="0">
                <a:solidFill>
                  <a:schemeClr val="accent2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↓arousal, ↓valence</a:t>
            </a:r>
          </a:p>
          <a:p>
            <a:pPr algn="r"/>
            <a:r>
              <a:rPr lang="en-US" sz="1800" dirty="0">
                <a:solidFill>
                  <a:schemeClr val="accent5"/>
                </a:solidFill>
                <a:latin typeface="Open Sans Condensed Light" pitchFamily="2" charset="0"/>
                <a:ea typeface="Open Sans Condensed Light" pitchFamily="2" charset="0"/>
                <a:cs typeface="Open Sans Condensed Light" pitchFamily="2" charset="0"/>
              </a:rPr>
              <a:t>↑valence</a:t>
            </a:r>
            <a:endParaRPr lang="en-US" dirty="0">
              <a:solidFill>
                <a:schemeClr val="accent5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  <a:p>
            <a:pPr algn="r"/>
            <a:endParaRPr lang="en-US" dirty="0">
              <a:solidFill>
                <a:schemeClr val="accent4"/>
              </a:solidFill>
              <a:latin typeface="Open Sans Condensed Light" pitchFamily="2" charset="0"/>
              <a:ea typeface="Open Sans Condensed Light" pitchFamily="2" charset="0"/>
              <a:cs typeface="Open Sans Condensed Light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18FD1-E292-C5EA-2EEB-93395784472A}"/>
              </a:ext>
            </a:extLst>
          </p:cNvPr>
          <p:cNvCxnSpPr>
            <a:cxnSpLocks/>
          </p:cNvCxnSpPr>
          <p:nvPr/>
        </p:nvCxnSpPr>
        <p:spPr>
          <a:xfrm>
            <a:off x="2332468" y="602166"/>
            <a:ext cx="0" cy="1938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Female Profile outline">
            <a:extLst>
              <a:ext uri="{FF2B5EF4-FFF2-40B4-BE49-F238E27FC236}">
                <a16:creationId xmlns:a16="http://schemas.microsoft.com/office/drawing/2014/main" id="{BF165D4E-9374-F76B-267B-3F2BE0BC6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769" y="3280402"/>
            <a:ext cx="1501442" cy="15014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61D53-1602-3229-5E44-B25704086577}"/>
              </a:ext>
            </a:extLst>
          </p:cNvPr>
          <p:cNvGrpSpPr/>
          <p:nvPr/>
        </p:nvGrpSpPr>
        <p:grpSpPr>
          <a:xfrm>
            <a:off x="798984" y="1838064"/>
            <a:ext cx="2489453" cy="2126593"/>
            <a:chOff x="576021" y="1508496"/>
            <a:chExt cx="2489453" cy="2126593"/>
          </a:xfrm>
        </p:grpSpPr>
        <p:pic>
          <p:nvPicPr>
            <p:cNvPr id="11" name="Picture 10" descr="Two dogs lying on a chair&#10;&#10;Description automatically generated">
              <a:extLst>
                <a:ext uri="{FF2B5EF4-FFF2-40B4-BE49-F238E27FC236}">
                  <a16:creationId xmlns:a16="http://schemas.microsoft.com/office/drawing/2014/main" id="{266DA7A1-B338-4067-CADA-4FD693E30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21" y="1877828"/>
              <a:ext cx="2489453" cy="175726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AAAEF-DEE0-6C06-EB24-BB9163267738}"/>
                </a:ext>
              </a:extLst>
            </p:cNvPr>
            <p:cNvSpPr txBox="1"/>
            <p:nvPr/>
          </p:nvSpPr>
          <p:spPr>
            <a:xfrm>
              <a:off x="576021" y="1508496"/>
              <a:ext cx="248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Expert Feature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3136C-D943-2EE6-A0B0-260164D68119}"/>
              </a:ext>
            </a:extLst>
          </p:cNvPr>
          <p:cNvGrpSpPr/>
          <p:nvPr/>
        </p:nvGrpSpPr>
        <p:grpSpPr>
          <a:xfrm>
            <a:off x="4624969" y="3005540"/>
            <a:ext cx="2935043" cy="1992609"/>
            <a:chOff x="4998119" y="1632551"/>
            <a:chExt cx="2489453" cy="1690097"/>
          </a:xfrm>
        </p:grpSpPr>
        <p:pic>
          <p:nvPicPr>
            <p:cNvPr id="7" name="Picture 6" descr="Two dogs lying on a couch&#10;&#10;Description automatically generated">
              <a:extLst>
                <a:ext uri="{FF2B5EF4-FFF2-40B4-BE49-F238E27FC236}">
                  <a16:creationId xmlns:a16="http://schemas.microsoft.com/office/drawing/2014/main" id="{B32A8E2B-DABC-9835-763E-A71AB0ADD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611" b="11723"/>
            <a:stretch/>
          </p:blipFill>
          <p:spPr>
            <a:xfrm>
              <a:off x="4998120" y="1632551"/>
              <a:ext cx="2489452" cy="1312082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A9E6C-84D6-8AC5-AA48-A10DEBE8F667}"/>
                </a:ext>
              </a:extLst>
            </p:cNvPr>
            <p:cNvSpPr txBox="1"/>
            <p:nvPr/>
          </p:nvSpPr>
          <p:spPr>
            <a:xfrm>
              <a:off x="4998119" y="2976061"/>
              <a:ext cx="2489451" cy="3465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Annotation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9F952-35E0-2A0C-EF12-1AB0ACF9F4EB}"/>
              </a:ext>
            </a:extLst>
          </p:cNvPr>
          <p:cNvGrpSpPr/>
          <p:nvPr/>
        </p:nvGrpSpPr>
        <p:grpSpPr>
          <a:xfrm>
            <a:off x="4624969" y="1286075"/>
            <a:ext cx="2935043" cy="1392798"/>
            <a:chOff x="3902657" y="3083429"/>
            <a:chExt cx="2935043" cy="13927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7658A-F5A6-3E2A-C46A-5ACD29CBFA3E}"/>
                </a:ext>
              </a:extLst>
            </p:cNvPr>
            <p:cNvSpPr txBox="1"/>
            <p:nvPr/>
          </p:nvSpPr>
          <p:spPr>
            <a:xfrm>
              <a:off x="4131049" y="3083429"/>
              <a:ext cx="2478256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Scoring Function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/>
                <p:nvPr/>
              </p:nvSpPr>
              <p:spPr>
                <a:xfrm>
                  <a:off x="3902657" y="3479713"/>
                  <a:ext cx="2935043" cy="99651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align</m:t>
                            </m:r>
                          </m:sub>
                        </m:sSub>
                        <m:r>
                          <a:rPr lang="en-US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57" y="3479713"/>
                  <a:ext cx="2935043" cy="996514"/>
                </a:xfrm>
                <a:prstGeom prst="roundRect">
                  <a:avLst/>
                </a:prstGeom>
                <a:blipFill>
                  <a:blip r:embed="rId6"/>
                  <a:stretch>
                    <a:fillRect l="-4701" r="-8547" b="-9756"/>
                  </a:stretch>
                </a:blip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 descr="Two dogs lying on a chair&#10;&#10;Description automatically generated">
              <a:extLst>
                <a:ext uri="{FF2B5EF4-FFF2-40B4-BE49-F238E27FC236}">
                  <a16:creationId xmlns:a16="http://schemas.microsoft.com/office/drawing/2014/main" id="{D4BA045E-A79A-5D0C-FE7C-D64C2027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9475" y="3675431"/>
              <a:ext cx="824022" cy="581662"/>
            </a:xfrm>
            <a:prstGeom prst="round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2587A-DCEE-1580-89DE-4ED7A7FA97F7}"/>
              </a:ext>
            </a:extLst>
          </p:cNvPr>
          <p:cNvCxnSpPr/>
          <p:nvPr/>
        </p:nvCxnSpPr>
        <p:spPr>
          <a:xfrm flipV="1">
            <a:off x="3467753" y="2108127"/>
            <a:ext cx="977900" cy="97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8FA5C5-6FDD-0766-6280-4A02554BC9B9}"/>
              </a:ext>
            </a:extLst>
          </p:cNvPr>
          <p:cNvCxnSpPr/>
          <p:nvPr/>
        </p:nvCxnSpPr>
        <p:spPr>
          <a:xfrm>
            <a:off x="3454998" y="3095915"/>
            <a:ext cx="1009576" cy="1009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455D3D-40C8-017C-6682-6A762D553158}"/>
              </a:ext>
            </a:extLst>
          </p:cNvPr>
          <p:cNvSpPr txBox="1"/>
          <p:nvPr/>
        </p:nvSpPr>
        <p:spPr>
          <a:xfrm rot="18900000">
            <a:off x="3219444" y="2284906"/>
            <a:ext cx="111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2B9CD3-930B-1BC6-512B-F86215A3AE02}"/>
              </a:ext>
            </a:extLst>
          </p:cNvPr>
          <p:cNvSpPr txBox="1"/>
          <p:nvPr/>
        </p:nvSpPr>
        <p:spPr>
          <a:xfrm rot="2700000">
            <a:off x="3243216" y="3531279"/>
            <a:ext cx="111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D35791-002B-40CD-84BA-F40E7FBB34B5}"/>
              </a:ext>
            </a:extLst>
          </p:cNvPr>
          <p:cNvSpPr/>
          <p:nvPr/>
        </p:nvSpPr>
        <p:spPr>
          <a:xfrm>
            <a:off x="8174626" y="2735572"/>
            <a:ext cx="219828" cy="219828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15218F-6DC4-E2C0-DF9A-45B7F8B35BB0}"/>
              </a:ext>
            </a:extLst>
          </p:cNvPr>
          <p:cNvSpPr/>
          <p:nvPr/>
        </p:nvSpPr>
        <p:spPr>
          <a:xfrm>
            <a:off x="7726433" y="2524489"/>
            <a:ext cx="317548" cy="317548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211854-F6FD-3EEA-A2B0-84FE9F3A6963}"/>
              </a:ext>
            </a:extLst>
          </p:cNvPr>
          <p:cNvSpPr/>
          <p:nvPr/>
        </p:nvSpPr>
        <p:spPr>
          <a:xfrm>
            <a:off x="8092690" y="3417426"/>
            <a:ext cx="164695" cy="16469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000778-9928-2865-8085-3FB20BA10D07}"/>
              </a:ext>
            </a:extLst>
          </p:cNvPr>
          <p:cNvSpPr/>
          <p:nvPr/>
        </p:nvSpPr>
        <p:spPr>
          <a:xfrm>
            <a:off x="7667284" y="3462867"/>
            <a:ext cx="317548" cy="31754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2013EF-6604-A0BF-B681-B1C9D3EE795E}"/>
              </a:ext>
            </a:extLst>
          </p:cNvPr>
          <p:cNvSpPr/>
          <p:nvPr/>
        </p:nvSpPr>
        <p:spPr>
          <a:xfrm>
            <a:off x="8420423" y="3011052"/>
            <a:ext cx="140967" cy="140967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F5FB79-D118-ADFB-BC2C-D06D296CB529}"/>
              </a:ext>
            </a:extLst>
          </p:cNvPr>
          <p:cNvSpPr/>
          <p:nvPr/>
        </p:nvSpPr>
        <p:spPr>
          <a:xfrm>
            <a:off x="8365896" y="3539918"/>
            <a:ext cx="87512" cy="8751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936AB2E-BCDF-01E6-63A0-AFF02CEE7628}"/>
              </a:ext>
            </a:extLst>
          </p:cNvPr>
          <p:cNvSpPr/>
          <p:nvPr/>
        </p:nvSpPr>
        <p:spPr>
          <a:xfrm>
            <a:off x="8553152" y="3248099"/>
            <a:ext cx="87512" cy="87512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565F9-C9CB-7DB1-3E48-B6331BC75DA9}"/>
              </a:ext>
            </a:extLst>
          </p:cNvPr>
          <p:cNvSpPr txBox="1"/>
          <p:nvPr/>
        </p:nvSpPr>
        <p:spPr>
          <a:xfrm>
            <a:off x="7992118" y="4592030"/>
            <a:ext cx="17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B950D3-776B-2B6E-642D-E8FE7D44D324}"/>
              </a:ext>
            </a:extLst>
          </p:cNvPr>
          <p:cNvGrpSpPr/>
          <p:nvPr/>
        </p:nvGrpSpPr>
        <p:grpSpPr>
          <a:xfrm>
            <a:off x="8807283" y="1286075"/>
            <a:ext cx="1463265" cy="1429177"/>
            <a:chOff x="9132166" y="1385703"/>
            <a:chExt cx="1576024" cy="153930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EBC454D-F64C-D7CB-479C-302773354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32166" y="1812525"/>
              <a:ext cx="1576024" cy="1112487"/>
            </a:xfrm>
            <a:prstGeom prst="roundRect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754835-6171-A66D-30F1-5E9F3D509435}"/>
                </a:ext>
              </a:extLst>
            </p:cNvPr>
            <p:cNvSpPr txBox="1"/>
            <p:nvPr/>
          </p:nvSpPr>
          <p:spPr>
            <a:xfrm>
              <a:off x="9537300" y="1385703"/>
              <a:ext cx="765759" cy="440111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6F56771-5A7C-F5D6-EBB4-E2622617F8E0}"/>
              </a:ext>
            </a:extLst>
          </p:cNvPr>
          <p:cNvSpPr/>
          <p:nvPr/>
        </p:nvSpPr>
        <p:spPr>
          <a:xfrm>
            <a:off x="9188526" y="2795402"/>
            <a:ext cx="219828" cy="2198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A15CCE-079E-5945-0E63-ED0FCEACD7B6}"/>
              </a:ext>
            </a:extLst>
          </p:cNvPr>
          <p:cNvSpPr/>
          <p:nvPr/>
        </p:nvSpPr>
        <p:spPr>
          <a:xfrm>
            <a:off x="9015584" y="3026329"/>
            <a:ext cx="140967" cy="140967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143743-0380-0F28-1372-8411A820745F}"/>
              </a:ext>
            </a:extLst>
          </p:cNvPr>
          <p:cNvSpPr/>
          <p:nvPr/>
        </p:nvSpPr>
        <p:spPr>
          <a:xfrm>
            <a:off x="8916658" y="3239494"/>
            <a:ext cx="87512" cy="87512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3136C-D943-2EE6-A0B0-260164D68119}"/>
              </a:ext>
            </a:extLst>
          </p:cNvPr>
          <p:cNvGrpSpPr/>
          <p:nvPr/>
        </p:nvGrpSpPr>
        <p:grpSpPr>
          <a:xfrm>
            <a:off x="6658786" y="3005540"/>
            <a:ext cx="2935043" cy="1992609"/>
            <a:chOff x="4998119" y="1632551"/>
            <a:chExt cx="2489453" cy="1690097"/>
          </a:xfrm>
        </p:grpSpPr>
        <p:pic>
          <p:nvPicPr>
            <p:cNvPr id="7" name="Picture 6" descr="Two dogs lying on a couch&#10;&#10;Description automatically generated">
              <a:extLst>
                <a:ext uri="{FF2B5EF4-FFF2-40B4-BE49-F238E27FC236}">
                  <a16:creationId xmlns:a16="http://schemas.microsoft.com/office/drawing/2014/main" id="{B32A8E2B-DABC-9835-763E-A71AB0ADD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611" b="11723"/>
            <a:stretch/>
          </p:blipFill>
          <p:spPr>
            <a:xfrm>
              <a:off x="4998120" y="1632551"/>
              <a:ext cx="2489452" cy="1312082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A9E6C-84D6-8AC5-AA48-A10DEBE8F667}"/>
                </a:ext>
              </a:extLst>
            </p:cNvPr>
            <p:cNvSpPr txBox="1"/>
            <p:nvPr/>
          </p:nvSpPr>
          <p:spPr>
            <a:xfrm>
              <a:off x="4998119" y="2976061"/>
              <a:ext cx="2489451" cy="3465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Annotation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9F952-35E0-2A0C-EF12-1AB0ACF9F4EB}"/>
              </a:ext>
            </a:extLst>
          </p:cNvPr>
          <p:cNvGrpSpPr/>
          <p:nvPr/>
        </p:nvGrpSpPr>
        <p:grpSpPr>
          <a:xfrm>
            <a:off x="6658784" y="1286075"/>
            <a:ext cx="2935043" cy="1392798"/>
            <a:chOff x="3902657" y="3083429"/>
            <a:chExt cx="2935043" cy="13927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7658A-F5A6-3E2A-C46A-5ACD29CBFA3E}"/>
                </a:ext>
              </a:extLst>
            </p:cNvPr>
            <p:cNvSpPr txBox="1"/>
            <p:nvPr/>
          </p:nvSpPr>
          <p:spPr>
            <a:xfrm>
              <a:off x="4131049" y="3083429"/>
              <a:ext cx="2478256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Scoring Function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/>
                <p:nvPr/>
              </p:nvSpPr>
              <p:spPr>
                <a:xfrm>
                  <a:off x="3902657" y="3479713"/>
                  <a:ext cx="2935043" cy="99651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align</m:t>
                            </m:r>
                          </m:sub>
                        </m:sSub>
                        <m:r>
                          <a:rPr lang="en-US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57" y="3479713"/>
                  <a:ext cx="2935043" cy="996514"/>
                </a:xfrm>
                <a:prstGeom prst="roundRect">
                  <a:avLst/>
                </a:prstGeom>
                <a:blipFill>
                  <a:blip r:embed="rId3"/>
                  <a:stretch>
                    <a:fillRect l="-4274" r="-8547" b="-9756"/>
                  </a:stretch>
                </a:blip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 descr="Two dogs lying on a chair&#10;&#10;Description automatically generated">
              <a:extLst>
                <a:ext uri="{FF2B5EF4-FFF2-40B4-BE49-F238E27FC236}">
                  <a16:creationId xmlns:a16="http://schemas.microsoft.com/office/drawing/2014/main" id="{D4BA045E-A79A-5D0C-FE7C-D64C2027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130" y="3705328"/>
              <a:ext cx="824022" cy="581662"/>
            </a:xfrm>
            <a:prstGeom prst="round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455D3D-40C8-017C-6682-6A762D553158}"/>
              </a:ext>
            </a:extLst>
          </p:cNvPr>
          <p:cNvSpPr txBox="1"/>
          <p:nvPr/>
        </p:nvSpPr>
        <p:spPr>
          <a:xfrm>
            <a:off x="5214943" y="2286521"/>
            <a:ext cx="111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2B9CD3-930B-1BC6-512B-F86215A3AE02}"/>
              </a:ext>
            </a:extLst>
          </p:cNvPr>
          <p:cNvSpPr txBox="1"/>
          <p:nvPr/>
        </p:nvSpPr>
        <p:spPr>
          <a:xfrm>
            <a:off x="5547054" y="3773238"/>
            <a:ext cx="111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CD35791-002B-40CD-84BA-F40E7FBB34B5}"/>
              </a:ext>
            </a:extLst>
          </p:cNvPr>
          <p:cNvSpPr/>
          <p:nvPr/>
        </p:nvSpPr>
        <p:spPr>
          <a:xfrm>
            <a:off x="5772178" y="2615605"/>
            <a:ext cx="219828" cy="219828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15218F-6DC4-E2C0-DF9A-45B7F8B35BB0}"/>
              </a:ext>
            </a:extLst>
          </p:cNvPr>
          <p:cNvSpPr/>
          <p:nvPr/>
        </p:nvSpPr>
        <p:spPr>
          <a:xfrm>
            <a:off x="6159685" y="2456591"/>
            <a:ext cx="317548" cy="317548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2013EF-6604-A0BF-B681-B1C9D3EE795E}"/>
              </a:ext>
            </a:extLst>
          </p:cNvPr>
          <p:cNvSpPr/>
          <p:nvPr/>
        </p:nvSpPr>
        <p:spPr>
          <a:xfrm>
            <a:off x="5527862" y="2899337"/>
            <a:ext cx="140967" cy="140967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FB2464-D864-13AA-DA98-02CFDFAB70C7}"/>
              </a:ext>
            </a:extLst>
          </p:cNvPr>
          <p:cNvGrpSpPr/>
          <p:nvPr/>
        </p:nvGrpSpPr>
        <p:grpSpPr>
          <a:xfrm>
            <a:off x="5668829" y="3461248"/>
            <a:ext cx="853445" cy="340924"/>
            <a:chOff x="9309268" y="3417426"/>
            <a:chExt cx="853445" cy="3409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211854-F6FD-3EEA-A2B0-84FE9F3A6963}"/>
                </a:ext>
              </a:extLst>
            </p:cNvPr>
            <p:cNvSpPr/>
            <p:nvPr/>
          </p:nvSpPr>
          <p:spPr>
            <a:xfrm>
              <a:off x="9563721" y="3417426"/>
              <a:ext cx="164695" cy="16469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000778-9928-2865-8085-3FB20BA10D07}"/>
                </a:ext>
              </a:extLst>
            </p:cNvPr>
            <p:cNvSpPr/>
            <p:nvPr/>
          </p:nvSpPr>
          <p:spPr>
            <a:xfrm>
              <a:off x="9845165" y="3440802"/>
              <a:ext cx="317548" cy="3175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F5FB79-D118-ADFB-BC2C-D06D296CB529}"/>
                </a:ext>
              </a:extLst>
            </p:cNvPr>
            <p:cNvSpPr/>
            <p:nvPr/>
          </p:nvSpPr>
          <p:spPr>
            <a:xfrm>
              <a:off x="9309268" y="3423033"/>
              <a:ext cx="87512" cy="8751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936AB2E-BCDF-01E6-63A0-AFF02CEE7628}"/>
              </a:ext>
            </a:extLst>
          </p:cNvPr>
          <p:cNvSpPr/>
          <p:nvPr/>
        </p:nvSpPr>
        <p:spPr>
          <a:xfrm>
            <a:off x="5375085" y="3178508"/>
            <a:ext cx="87512" cy="87512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30098E-71C6-F7EF-EE5C-60D7A03B1883}"/>
              </a:ext>
            </a:extLst>
          </p:cNvPr>
          <p:cNvGrpSpPr/>
          <p:nvPr/>
        </p:nvGrpSpPr>
        <p:grpSpPr>
          <a:xfrm>
            <a:off x="4359571" y="3326099"/>
            <a:ext cx="1710744" cy="1652404"/>
            <a:chOff x="9448550" y="3326099"/>
            <a:chExt cx="1710744" cy="1652404"/>
          </a:xfrm>
        </p:grpSpPr>
        <p:pic>
          <p:nvPicPr>
            <p:cNvPr id="3" name="Graphic 2" descr="Female Profile outline">
              <a:extLst>
                <a:ext uri="{FF2B5EF4-FFF2-40B4-BE49-F238E27FC236}">
                  <a16:creationId xmlns:a16="http://schemas.microsoft.com/office/drawing/2014/main" id="{BF165D4E-9374-F76B-267B-3F2BE0BC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67800" y="3326099"/>
              <a:ext cx="1501442" cy="150144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565F9-C9CB-7DB1-3E48-B6331BC75DA9}"/>
                </a:ext>
              </a:extLst>
            </p:cNvPr>
            <p:cNvSpPr txBox="1"/>
            <p:nvPr/>
          </p:nvSpPr>
          <p:spPr>
            <a:xfrm>
              <a:off x="9448550" y="4609171"/>
              <a:ext cx="17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Expert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9B1D67-DD13-E418-07E3-FDAFB80DC7D3}"/>
              </a:ext>
            </a:extLst>
          </p:cNvPr>
          <p:cNvGrpSpPr/>
          <p:nvPr/>
        </p:nvGrpSpPr>
        <p:grpSpPr>
          <a:xfrm>
            <a:off x="1983411" y="1286075"/>
            <a:ext cx="2189692" cy="3641304"/>
            <a:chOff x="1312616" y="1286075"/>
            <a:chExt cx="2189692" cy="3641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55EBC-3A77-6490-598F-22303A393F78}"/>
                </a:ext>
              </a:extLst>
            </p:cNvPr>
            <p:cNvSpPr/>
            <p:nvPr/>
          </p:nvSpPr>
          <p:spPr>
            <a:xfrm>
              <a:off x="1312616" y="1286075"/>
              <a:ext cx="2189692" cy="3641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CD7015-5A68-4ADD-2E9B-22E1842D74A1}"/>
                </a:ext>
              </a:extLst>
            </p:cNvPr>
            <p:cNvGrpSpPr/>
            <p:nvPr/>
          </p:nvGrpSpPr>
          <p:grpSpPr>
            <a:xfrm>
              <a:off x="1399716" y="1983146"/>
              <a:ext cx="2005642" cy="2843307"/>
              <a:chOff x="1412209" y="1983146"/>
              <a:chExt cx="2005642" cy="2843307"/>
            </a:xfrm>
          </p:grpSpPr>
          <p:pic>
            <p:nvPicPr>
              <p:cNvPr id="11" name="Picture 10" descr="Two dogs lying on a chair&#10;&#10;Description automatically generated">
                <a:extLst>
                  <a:ext uri="{FF2B5EF4-FFF2-40B4-BE49-F238E27FC236}">
                    <a16:creationId xmlns:a16="http://schemas.microsoft.com/office/drawing/2014/main" id="{266DA7A1-B338-4067-CADA-4FD693E30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0783" b="6481"/>
              <a:stretch/>
            </p:blipFill>
            <p:spPr>
              <a:xfrm>
                <a:off x="1412209" y="3655117"/>
                <a:ext cx="2005642" cy="117133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EBC454D-F64C-D7CB-479C-3027733546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0783" b="6481"/>
              <a:stretch/>
            </p:blipFill>
            <p:spPr>
              <a:xfrm>
                <a:off x="1412210" y="1983146"/>
                <a:ext cx="2005641" cy="1171336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6" name="Down Arrow 5">
                <a:extLst>
                  <a:ext uri="{FF2B5EF4-FFF2-40B4-BE49-F238E27FC236}">
                    <a16:creationId xmlns:a16="http://schemas.microsoft.com/office/drawing/2014/main" id="{2572843D-8EAE-56A8-27A3-C74B8CB97CEF}"/>
                  </a:ext>
                </a:extLst>
              </p:cNvPr>
              <p:cNvSpPr/>
              <p:nvPr/>
            </p:nvSpPr>
            <p:spPr>
              <a:xfrm>
                <a:off x="2182372" y="3247732"/>
                <a:ext cx="450179" cy="347680"/>
              </a:xfrm>
              <a:prstGeom prst="downArrow">
                <a:avLst/>
              </a:prstGeom>
              <a:ln w="28575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D91BFC-83AB-E98B-A018-E460A4C990AE}"/>
                </a:ext>
              </a:extLst>
            </p:cNvPr>
            <p:cNvSpPr txBox="1"/>
            <p:nvPr/>
          </p:nvSpPr>
          <p:spPr>
            <a:xfrm>
              <a:off x="1353624" y="1286075"/>
              <a:ext cx="2077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Interpretable Feature Extraction</a:t>
              </a:r>
            </a:p>
          </p:txBody>
        </p:sp>
      </p:grpSp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C3E34-B9BE-3761-34F9-CB77A53F1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3308" y="3746362"/>
            <a:ext cx="341651" cy="13464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712CCE-AB78-37F9-7ED2-38040D066316}"/>
              </a:ext>
            </a:extLst>
          </p:cNvPr>
          <p:cNvCxnSpPr>
            <a:cxnSpLocks/>
          </p:cNvCxnSpPr>
          <p:nvPr/>
        </p:nvCxnSpPr>
        <p:spPr>
          <a:xfrm flipH="1">
            <a:off x="2727569" y="3746362"/>
            <a:ext cx="2140122" cy="0"/>
          </a:xfrm>
          <a:prstGeom prst="lin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17FDF-5CE6-BFC5-40A9-5C39F2E2057B}"/>
              </a:ext>
            </a:extLst>
          </p:cNvPr>
          <p:cNvCxnSpPr>
            <a:cxnSpLocks/>
          </p:cNvCxnSpPr>
          <p:nvPr/>
        </p:nvCxnSpPr>
        <p:spPr>
          <a:xfrm flipH="1">
            <a:off x="2892425" y="3915048"/>
            <a:ext cx="1975266" cy="721076"/>
          </a:xfrm>
          <a:prstGeom prst="lin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8BA63E5-E626-FC20-5674-BE817DAE0704}"/>
              </a:ext>
            </a:extLst>
          </p:cNvPr>
          <p:cNvSpPr/>
          <p:nvPr/>
        </p:nvSpPr>
        <p:spPr>
          <a:xfrm rot="10176472">
            <a:off x="4534963" y="3797279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0D840333-F8BC-0710-1930-728ECFEE165F}"/>
              </a:ext>
            </a:extLst>
          </p:cNvPr>
          <p:cNvSpPr/>
          <p:nvPr/>
        </p:nvSpPr>
        <p:spPr>
          <a:xfrm rot="10176472">
            <a:off x="4196348" y="3857711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C9ADB759-1C33-194B-249E-44A6A5A0BC6C}"/>
              </a:ext>
            </a:extLst>
          </p:cNvPr>
          <p:cNvSpPr/>
          <p:nvPr/>
        </p:nvSpPr>
        <p:spPr>
          <a:xfrm rot="10176472">
            <a:off x="3854571" y="3915834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18AD47DC-9F3C-C1BC-DB43-A26C5F15A843}"/>
              </a:ext>
            </a:extLst>
          </p:cNvPr>
          <p:cNvSpPr/>
          <p:nvPr/>
        </p:nvSpPr>
        <p:spPr>
          <a:xfrm rot="10176472">
            <a:off x="3531748" y="3969924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77626FE7-B3A2-8FA4-7585-4EC91D3BD880}"/>
              </a:ext>
            </a:extLst>
          </p:cNvPr>
          <p:cNvSpPr/>
          <p:nvPr/>
        </p:nvSpPr>
        <p:spPr>
          <a:xfrm rot="10176472">
            <a:off x="3223846" y="4029773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3136C-D943-2EE6-A0B0-260164D68119}"/>
              </a:ext>
            </a:extLst>
          </p:cNvPr>
          <p:cNvGrpSpPr/>
          <p:nvPr/>
        </p:nvGrpSpPr>
        <p:grpSpPr>
          <a:xfrm>
            <a:off x="6658785" y="3248139"/>
            <a:ext cx="2485214" cy="1629552"/>
            <a:chOff x="4998119" y="1632551"/>
            <a:chExt cx="2489453" cy="1632332"/>
          </a:xfrm>
        </p:grpSpPr>
        <p:pic>
          <p:nvPicPr>
            <p:cNvPr id="7" name="Picture 6" descr="Two dogs lying on a couch&#10;&#10;Description automatically generated">
              <a:extLst>
                <a:ext uri="{FF2B5EF4-FFF2-40B4-BE49-F238E27FC236}">
                  <a16:creationId xmlns:a16="http://schemas.microsoft.com/office/drawing/2014/main" id="{B32A8E2B-DABC-9835-763E-A71AB0ADD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611" b="11723"/>
            <a:stretch/>
          </p:blipFill>
          <p:spPr>
            <a:xfrm>
              <a:off x="4998120" y="1632551"/>
              <a:ext cx="2489452" cy="1312082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A9E6C-84D6-8AC5-AA48-A10DEBE8F667}"/>
                </a:ext>
              </a:extLst>
            </p:cNvPr>
            <p:cNvSpPr txBox="1"/>
            <p:nvPr/>
          </p:nvSpPr>
          <p:spPr>
            <a:xfrm>
              <a:off x="4998119" y="2976061"/>
              <a:ext cx="2489451" cy="28882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Explicit Expert Annotation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9F952-35E0-2A0C-EF12-1AB0ACF9F4EB}"/>
              </a:ext>
            </a:extLst>
          </p:cNvPr>
          <p:cNvGrpSpPr/>
          <p:nvPr/>
        </p:nvGrpSpPr>
        <p:grpSpPr>
          <a:xfrm>
            <a:off x="5322349" y="2061353"/>
            <a:ext cx="3821650" cy="959715"/>
            <a:chOff x="3016051" y="3098880"/>
            <a:chExt cx="3821650" cy="9597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7658A-F5A6-3E2A-C46A-5ACD29CBFA3E}"/>
                </a:ext>
              </a:extLst>
            </p:cNvPr>
            <p:cNvSpPr txBox="1"/>
            <p:nvPr/>
          </p:nvSpPr>
          <p:spPr>
            <a:xfrm>
              <a:off x="3898160" y="3098880"/>
              <a:ext cx="2057445" cy="340519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Implicit Scoring Function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/>
                <p:nvPr/>
              </p:nvSpPr>
              <p:spPr>
                <a:xfrm>
                  <a:off x="3016051" y="3479713"/>
                  <a:ext cx="3821650" cy="578882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ExpertAlign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861B9A-8DC9-FCA2-2B2F-E6605A13B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051" y="3479713"/>
                  <a:ext cx="3821650" cy="578882"/>
                </a:xfrm>
                <a:prstGeom prst="roundRect">
                  <a:avLst/>
                </a:prstGeom>
                <a:blipFill>
                  <a:blip r:embed="rId3"/>
                  <a:stretch>
                    <a:fillRect b="-10204"/>
                  </a:stretch>
                </a:blipFill>
                <a:ln w="28575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 descr="Two dogs lying on a chair&#10;&#10;Description automatically generated">
              <a:extLst>
                <a:ext uri="{FF2B5EF4-FFF2-40B4-BE49-F238E27FC236}">
                  <a16:creationId xmlns:a16="http://schemas.microsoft.com/office/drawing/2014/main" id="{D4BA045E-A79A-5D0C-FE7C-D64C2027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074" y="3560341"/>
              <a:ext cx="635731" cy="448751"/>
            </a:xfrm>
            <a:prstGeom prst="round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3115218F-6DC4-E2C0-DF9A-45B7F8B35BB0}"/>
              </a:ext>
            </a:extLst>
          </p:cNvPr>
          <p:cNvSpPr/>
          <p:nvPr/>
        </p:nvSpPr>
        <p:spPr>
          <a:xfrm>
            <a:off x="4912838" y="2840113"/>
            <a:ext cx="317548" cy="317548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FB2464-D864-13AA-DA98-02CFDFAB70C7}"/>
              </a:ext>
            </a:extLst>
          </p:cNvPr>
          <p:cNvGrpSpPr/>
          <p:nvPr/>
        </p:nvGrpSpPr>
        <p:grpSpPr>
          <a:xfrm>
            <a:off x="5668829" y="3461248"/>
            <a:ext cx="853445" cy="340924"/>
            <a:chOff x="9309268" y="3417426"/>
            <a:chExt cx="853445" cy="3409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1211854-F6FD-3EEA-A2B0-84FE9F3A6963}"/>
                </a:ext>
              </a:extLst>
            </p:cNvPr>
            <p:cNvSpPr/>
            <p:nvPr/>
          </p:nvSpPr>
          <p:spPr>
            <a:xfrm>
              <a:off x="9563721" y="3417426"/>
              <a:ext cx="164695" cy="16469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000778-9928-2865-8085-3FB20BA10D07}"/>
                </a:ext>
              </a:extLst>
            </p:cNvPr>
            <p:cNvSpPr/>
            <p:nvPr/>
          </p:nvSpPr>
          <p:spPr>
            <a:xfrm>
              <a:off x="9845165" y="3440802"/>
              <a:ext cx="317548" cy="3175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F5FB79-D118-ADFB-BC2C-D06D296CB529}"/>
                </a:ext>
              </a:extLst>
            </p:cNvPr>
            <p:cNvSpPr/>
            <p:nvPr/>
          </p:nvSpPr>
          <p:spPr>
            <a:xfrm>
              <a:off x="9309268" y="3423033"/>
              <a:ext cx="87512" cy="8751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936AB2E-BCDF-01E6-63A0-AFF02CEE7628}"/>
              </a:ext>
            </a:extLst>
          </p:cNvPr>
          <p:cNvSpPr/>
          <p:nvPr/>
        </p:nvSpPr>
        <p:spPr>
          <a:xfrm>
            <a:off x="4830064" y="3419542"/>
            <a:ext cx="87512" cy="87512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30098E-71C6-F7EF-EE5C-60D7A03B1883}"/>
              </a:ext>
            </a:extLst>
          </p:cNvPr>
          <p:cNvGrpSpPr/>
          <p:nvPr/>
        </p:nvGrpSpPr>
        <p:grpSpPr>
          <a:xfrm>
            <a:off x="4359571" y="3326099"/>
            <a:ext cx="1710744" cy="1590849"/>
            <a:chOff x="9448550" y="3326099"/>
            <a:chExt cx="1710744" cy="1590849"/>
          </a:xfrm>
        </p:grpSpPr>
        <p:pic>
          <p:nvPicPr>
            <p:cNvPr id="3" name="Graphic 2" descr="Female Profile outline">
              <a:extLst>
                <a:ext uri="{FF2B5EF4-FFF2-40B4-BE49-F238E27FC236}">
                  <a16:creationId xmlns:a16="http://schemas.microsoft.com/office/drawing/2014/main" id="{BF165D4E-9374-F76B-267B-3F2BE0BC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67800" y="3326099"/>
              <a:ext cx="1501442" cy="150144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565F9-C9CB-7DB1-3E48-B6331BC75DA9}"/>
                </a:ext>
              </a:extLst>
            </p:cNvPr>
            <p:cNvSpPr txBox="1"/>
            <p:nvPr/>
          </p:nvSpPr>
          <p:spPr>
            <a:xfrm>
              <a:off x="9448550" y="4609171"/>
              <a:ext cx="1710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Expert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9B1D67-DD13-E418-07E3-FDAFB80DC7D3}"/>
              </a:ext>
            </a:extLst>
          </p:cNvPr>
          <p:cNvGrpSpPr/>
          <p:nvPr/>
        </p:nvGrpSpPr>
        <p:grpSpPr>
          <a:xfrm>
            <a:off x="2560556" y="2152666"/>
            <a:ext cx="1725070" cy="2719324"/>
            <a:chOff x="1312616" y="1475644"/>
            <a:chExt cx="2189692" cy="3451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055EBC-3A77-6490-598F-22303A393F78}"/>
                </a:ext>
              </a:extLst>
            </p:cNvPr>
            <p:cNvSpPr/>
            <p:nvPr/>
          </p:nvSpPr>
          <p:spPr>
            <a:xfrm>
              <a:off x="1312616" y="1475644"/>
              <a:ext cx="2189692" cy="3451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CD7015-5A68-4ADD-2E9B-22E1842D74A1}"/>
                </a:ext>
              </a:extLst>
            </p:cNvPr>
            <p:cNvGrpSpPr/>
            <p:nvPr/>
          </p:nvGrpSpPr>
          <p:grpSpPr>
            <a:xfrm>
              <a:off x="1399716" y="2108455"/>
              <a:ext cx="2005642" cy="2717998"/>
              <a:chOff x="1412209" y="2108455"/>
              <a:chExt cx="2005642" cy="2717998"/>
            </a:xfrm>
          </p:grpSpPr>
          <p:pic>
            <p:nvPicPr>
              <p:cNvPr id="11" name="Picture 10" descr="Two dogs lying on a chair&#10;&#10;Description automatically generated">
                <a:extLst>
                  <a:ext uri="{FF2B5EF4-FFF2-40B4-BE49-F238E27FC236}">
                    <a16:creationId xmlns:a16="http://schemas.microsoft.com/office/drawing/2014/main" id="{266DA7A1-B338-4067-CADA-4FD693E30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0783" b="6481"/>
              <a:stretch/>
            </p:blipFill>
            <p:spPr>
              <a:xfrm>
                <a:off x="1412209" y="3655117"/>
                <a:ext cx="2005642" cy="117133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EBC454D-F64C-D7CB-479C-3027733546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0783" b="6481"/>
              <a:stretch/>
            </p:blipFill>
            <p:spPr>
              <a:xfrm>
                <a:off x="1412210" y="2108455"/>
                <a:ext cx="2005641" cy="1171336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6" name="Down Arrow 5">
                <a:extLst>
                  <a:ext uri="{FF2B5EF4-FFF2-40B4-BE49-F238E27FC236}">
                    <a16:creationId xmlns:a16="http://schemas.microsoft.com/office/drawing/2014/main" id="{2572843D-8EAE-56A8-27A3-C74B8CB97CEF}"/>
                  </a:ext>
                </a:extLst>
              </p:cNvPr>
              <p:cNvSpPr/>
              <p:nvPr/>
            </p:nvSpPr>
            <p:spPr>
              <a:xfrm>
                <a:off x="2182372" y="3363280"/>
                <a:ext cx="450179" cy="232132"/>
              </a:xfrm>
              <a:prstGeom prst="downArrow">
                <a:avLst/>
              </a:prstGeom>
              <a:ln w="28575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D91BFC-83AB-E98B-A018-E460A4C990AE}"/>
                </a:ext>
              </a:extLst>
            </p:cNvPr>
            <p:cNvSpPr txBox="1"/>
            <p:nvPr/>
          </p:nvSpPr>
          <p:spPr>
            <a:xfrm>
              <a:off x="1353624" y="1475644"/>
              <a:ext cx="2077492" cy="58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Interpretable Feature Extraction</a:t>
              </a:r>
            </a:p>
          </p:txBody>
        </p:sp>
      </p:grpSp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5C3E34-B9BE-3761-34F9-CB77A53F1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3308" y="3746362"/>
            <a:ext cx="341651" cy="13464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712CCE-AB78-37F9-7ED2-38040D066316}"/>
              </a:ext>
            </a:extLst>
          </p:cNvPr>
          <p:cNvCxnSpPr>
            <a:cxnSpLocks/>
          </p:cNvCxnSpPr>
          <p:nvPr/>
        </p:nvCxnSpPr>
        <p:spPr>
          <a:xfrm flipH="1">
            <a:off x="3067135" y="3750554"/>
            <a:ext cx="1761710" cy="190096"/>
          </a:xfrm>
          <a:prstGeom prst="lin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17FDF-5CE6-BFC5-40A9-5C39F2E2057B}"/>
              </a:ext>
            </a:extLst>
          </p:cNvPr>
          <p:cNvCxnSpPr>
            <a:cxnSpLocks/>
          </p:cNvCxnSpPr>
          <p:nvPr/>
        </p:nvCxnSpPr>
        <p:spPr>
          <a:xfrm flipH="1">
            <a:off x="3266641" y="3915048"/>
            <a:ext cx="1601050" cy="731946"/>
          </a:xfrm>
          <a:prstGeom prst="line">
            <a:avLst/>
          </a:prstGeom>
          <a:ln>
            <a:solidFill>
              <a:schemeClr val="accent6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8BA63E5-E626-FC20-5674-BE817DAE0704}"/>
              </a:ext>
            </a:extLst>
          </p:cNvPr>
          <p:cNvSpPr/>
          <p:nvPr/>
        </p:nvSpPr>
        <p:spPr>
          <a:xfrm rot="9771707">
            <a:off x="4611126" y="3801499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0D840333-F8BC-0710-1930-728ECFEE165F}"/>
              </a:ext>
            </a:extLst>
          </p:cNvPr>
          <p:cNvSpPr/>
          <p:nvPr/>
        </p:nvSpPr>
        <p:spPr>
          <a:xfrm rot="9771707">
            <a:off x="4272511" y="3899672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C9ADB759-1C33-194B-249E-44A6A5A0BC6C}"/>
              </a:ext>
            </a:extLst>
          </p:cNvPr>
          <p:cNvSpPr/>
          <p:nvPr/>
        </p:nvSpPr>
        <p:spPr>
          <a:xfrm rot="9771707">
            <a:off x="3930734" y="3994781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18AD47DC-9F3C-C1BC-DB43-A26C5F15A843}"/>
              </a:ext>
            </a:extLst>
          </p:cNvPr>
          <p:cNvSpPr/>
          <p:nvPr/>
        </p:nvSpPr>
        <p:spPr>
          <a:xfrm rot="9771707">
            <a:off x="3607911" y="4091223"/>
            <a:ext cx="211015" cy="125367"/>
          </a:xfrm>
          <a:prstGeom prst="rightArrow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271B74-9A62-5E16-B0F0-F3D24E3767CE}"/>
              </a:ext>
            </a:extLst>
          </p:cNvPr>
          <p:cNvSpPr/>
          <p:nvPr/>
        </p:nvSpPr>
        <p:spPr>
          <a:xfrm>
            <a:off x="4772398" y="3165899"/>
            <a:ext cx="164695" cy="164695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10948</TotalTime>
  <Words>285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Open Sans Condensed</vt:lpstr>
      <vt:lpstr>Open Sans Condensed Light</vt:lpstr>
      <vt:lpstr>Open Sans ExtraBold</vt:lpstr>
      <vt:lpstr>Open Sans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Wong, Eric</dc:creator>
  <cp:lastModifiedBy>Wong, Eric</cp:lastModifiedBy>
  <cp:revision>12</cp:revision>
  <dcterms:created xsi:type="dcterms:W3CDTF">2024-06-03T19:51:23Z</dcterms:created>
  <dcterms:modified xsi:type="dcterms:W3CDTF">2024-06-11T23:44:39Z</dcterms:modified>
</cp:coreProperties>
</file>