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03"/>
    <p:restoredTop sz="94694"/>
  </p:normalViewPr>
  <p:slideViewPr>
    <p:cSldViewPr snapToGrid="0">
      <p:cViewPr varScale="1">
        <p:scale>
          <a:sx n="57" d="100"/>
          <a:sy n="57" d="100"/>
        </p:scale>
        <p:origin x="16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19F-E25B-190B-CE74-D6E811F3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E1521-FADD-BF16-E39A-CABFD11B8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882F-43CF-CC45-DC91-03DFAA86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A5C0-87CD-2358-F3DC-3EC9C226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4688-B447-AF00-6623-7F9FF47F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D0F9-882B-1C77-E779-296830FC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F45AD-BA7C-10FF-79C8-296DDEF7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43FE-474A-92A2-FE8F-16EC283D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7EF6-59A9-B765-84AE-B9EFC905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3B1F-F2E2-7EDD-276E-60CFBA6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C09C6-59F8-EAEE-D28B-C606DAAB5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23F8A-3834-D831-61C5-2400EFB4E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509E-3D9B-E76E-4667-9337564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ABF7-D0C7-1D35-C0BD-55ADF2F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1349-F4CB-4867-0F8A-0D810D43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1CCA-9B79-2F7A-0EF1-86FA6BC0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7940-E036-6188-A23C-0D00A3E7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8865-4E77-5D28-D93A-F54614F9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AABD-E81D-87FB-6B90-70537A1A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F409-361E-3C24-CD77-B9BDA7FD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2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44A-6C4D-B100-25AE-4B5461DE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53C8-860A-5EB5-D1BE-70438E71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27FB4-A209-1345-8BA9-D209854B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9D1B2-6A84-4577-F0D6-AA5E1856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1FA59-4D3D-B095-E761-7F904B23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5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3603-EB1A-2AB1-3D40-E6836F63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D45AB-2003-7CAA-BC89-634F32316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D739-6831-8F08-F85D-8E7042D5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F5EA0-0D8C-E37E-73AC-C9959CA8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2A1A-0E78-65D4-39C8-DBB54E68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68D9-632B-152F-42AA-7023279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0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4902-EC47-F4F4-C463-B074F334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0BCC-A0F3-7DBD-89FB-F06C6F3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5F9C5-9C26-68A2-CFFD-9B11F731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6FA67-1EBB-9427-BDCB-7BBAC35DF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D162E-228B-05B0-528F-AE8B3DAC7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E6798-392C-EE5E-5F5F-BFF7192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A76F0-B1FB-7CFD-8A31-4A13E512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A7099-5C80-7CE0-0164-FA69A9F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6E79-6924-3853-C3DC-E9F8BC4F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9B89F-B8B4-F410-0D09-25CB30C7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9E4B-4540-A5F1-7434-F98841A4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8FEAF-802B-53AE-1C53-608FCFD3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11774-D147-EA4C-C6B4-BCB3875D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46BE8-EFA5-4E6E-2F95-DAB680B2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FCC8C-72BF-B242-F2EC-0493EEF4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1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30EB-9D53-7A04-9308-EC95BC1B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744A-0053-6A0A-E384-E13BB8CC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8BFD-E96E-078A-04EA-7DDD23E73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93A75-DF63-BE6C-66D5-A5B9E5AC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7A24-3AB2-4DE8-127D-463CE6C1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69D7-94E5-5235-B9C8-ADE859D4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ECDF-E8EC-DFEA-8699-6CC73451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B1333-1900-667F-6698-9895C88F3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E80E-0BA8-0A70-0893-95E8E61D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007E0-DA26-BC2C-2014-324DAEA9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C305F-A5B2-3D3D-1AD6-4CC2A35C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0ACA-E387-91C6-8C5F-B3BEDBAA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2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47252-C91F-BE01-33A7-8034C34C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6693-1027-0F51-BA42-F2080DC02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085B-30ED-59ED-CE5B-3C4FCD615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5856C-FC25-3743-97F9-2C379F05E851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932E-2E43-6D6E-71CC-8B69E224F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D288-1407-0137-32E1-D542CD3D0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9A9A2-E701-1A4B-93F7-D11DF57E5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D796-89EB-1276-02D9-2B766B32C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EAA5-DA04-4699-C451-8C419612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A134E9-D314-8EE8-D674-883343674C2C}"/>
              </a:ext>
            </a:extLst>
          </p:cNvPr>
          <p:cNvSpPr txBox="1">
            <a:spLocks noChangeAspect="1"/>
          </p:cNvSpPr>
          <p:nvPr/>
        </p:nvSpPr>
        <p:spPr>
          <a:xfrm>
            <a:off x="4308834" y="1610006"/>
            <a:ext cx="3574331" cy="34163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fontAlgn="base"/>
            <a:r>
              <a:rPr lang="en-US" sz="7200" b="0" i="0" dirty="0">
                <a:solidFill>
                  <a:srgbClr val="3E3E3E"/>
                </a:solidFill>
                <a:effectLst/>
                <a:latin typeface="Open Sans Light" pitchFamily="2" charset="0"/>
              </a:rPr>
              <a:t>😃 😭 😠 🤔 🤣 😶</a:t>
            </a:r>
          </a:p>
          <a:p>
            <a:pPr algn="ctr" fontAlgn="base"/>
            <a:r>
              <a:rPr lang="en-US" sz="7200" b="0" i="0" dirty="0">
                <a:solidFill>
                  <a:srgbClr val="3E3E3E"/>
                </a:solidFill>
                <a:effectLst/>
                <a:latin typeface="Open Sans Light" pitchFamily="2" charset="0"/>
              </a:rPr>
              <a:t>😑 😰 🤩</a:t>
            </a:r>
          </a:p>
        </p:txBody>
      </p:sp>
    </p:spTree>
    <p:extLst>
      <p:ext uri="{BB962C8B-B14F-4D97-AF65-F5344CB8AC3E}">
        <p14:creationId xmlns:p14="http://schemas.microsoft.com/office/powerpoint/2010/main" val="40719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9F23E-A96D-E018-B35E-37E5AB02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54539"/>
              </p:ext>
            </p:extLst>
          </p:nvPr>
        </p:nvGraphicFramePr>
        <p:xfrm>
          <a:off x="2032000" y="719665"/>
          <a:ext cx="4904060" cy="472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030">
                  <a:extLst>
                    <a:ext uri="{9D8B030D-6E8A-4147-A177-3AD203B41FA5}">
                      <a16:colId xmlns:a16="http://schemas.microsoft.com/office/drawing/2014/main" val="83936012"/>
                    </a:ext>
                  </a:extLst>
                </a:gridCol>
                <a:gridCol w="2452030">
                  <a:extLst>
                    <a:ext uri="{9D8B030D-6E8A-4147-A177-3AD203B41FA5}">
                      <a16:colId xmlns:a16="http://schemas.microsoft.com/office/drawing/2014/main" val="2201424349"/>
                    </a:ext>
                  </a:extLst>
                </a:gridCol>
              </a:tblGrid>
              <a:tr h="2361065">
                <a:tc>
                  <a:txBody>
                    <a:bodyPr/>
                    <a:lstStyle/>
                    <a:p>
                      <a:pPr algn="ctr"/>
                      <a:r>
                        <a:rPr lang="en-US" sz="7200" b="0" i="0" dirty="0">
                          <a:latin typeface="Open Sans Condensed Light" pitchFamily="2" charset="0"/>
                          <a:ea typeface="Open Sans Condensed Light" pitchFamily="2" charset="0"/>
                          <a:cs typeface="Open Sans Condensed Light" pitchFamily="2" charset="0"/>
                        </a:rPr>
                        <a:t>THANK</a:t>
                      </a:r>
                    </a:p>
                    <a:p>
                      <a:pPr algn="ctr"/>
                      <a:r>
                        <a:rPr lang="en-US" sz="7200" dirty="0">
                          <a:latin typeface="Open Sans Light" pitchFamily="2" charset="0"/>
                          <a:ea typeface="Open Sans Light" pitchFamily="2" charset="0"/>
                          <a:cs typeface="Open Sans Light" pitchFamily="2" charset="0"/>
                        </a:rPr>
                        <a:t>YOU</a:t>
                      </a:r>
                    </a:p>
                  </a:txBody>
                  <a:tcPr anchor="ctr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7200" dirty="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 </a:t>
                      </a:r>
                      <a:r>
                        <a:rPr lang="ja-JP" sz="720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有り</a:t>
                      </a:r>
                      <a:endParaRPr lang="en-US" altLang="ja-JP" sz="7200" dirty="0">
                        <a:solidFill>
                          <a:srgbClr val="3E3E3E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  <a:p>
                      <a:pPr algn="ctr"/>
                      <a:r>
                        <a:rPr lang="en-US" altLang="ja-JP" sz="7200" dirty="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 </a:t>
                      </a:r>
                      <a:r>
                        <a:rPr lang="ja-JP" sz="7200">
                          <a:solidFill>
                            <a:srgbClr val="3E3E3E"/>
                          </a:solidFill>
                          <a:latin typeface="Open Sans Light" pitchFamily="2" charset="0"/>
                          <a:cs typeface="Open Sans Light" pitchFamily="2" charset="0"/>
                        </a:rPr>
                        <a:t>難う</a:t>
                      </a:r>
                      <a:endParaRPr lang="en-US" sz="7200" dirty="0">
                        <a:solidFill>
                          <a:srgbClr val="3E3E3E"/>
                        </a:solidFill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136042"/>
                  </a:ext>
                </a:extLst>
              </a:tr>
              <a:tr h="2361065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7200" b="1" i="0" kern="1200">
                          <a:solidFill>
                            <a:schemeClr val="dk1"/>
                          </a:solidFill>
                          <a:effectLst/>
                          <a:latin typeface="Open Sans ExtraBold" pitchFamily="2" charset="0"/>
                          <a:ea typeface="+mn-ea"/>
                          <a:cs typeface="Open Sans ExtraBold" pitchFamily="2" charset="0"/>
                        </a:rPr>
                        <a:t>谢谢</a:t>
                      </a:r>
                      <a:endParaRPr lang="en-US" altLang="ja-JP" sz="7200" b="1" i="0" kern="1200" dirty="0">
                        <a:solidFill>
                          <a:schemeClr val="dk1"/>
                        </a:solidFill>
                        <a:effectLst/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  <a:p>
                      <a:pPr algn="ctr"/>
                      <a:r>
                        <a:rPr lang="ja-JP" altLang="en-US" sz="7200" b="1" i="0" kern="1200">
                          <a:solidFill>
                            <a:schemeClr val="dk1"/>
                          </a:solidFill>
                          <a:effectLst/>
                          <a:latin typeface="Open Sans ExtraBold" pitchFamily="2" charset="0"/>
                          <a:ea typeface="+mn-ea"/>
                          <a:cs typeface="Open Sans ExtraBold" pitchFamily="2" charset="0"/>
                        </a:rPr>
                        <a:t>大家</a:t>
                      </a:r>
                      <a:endParaRPr lang="en-US" sz="7200" b="1" dirty="0">
                        <a:latin typeface="Open Sans Light" pitchFamily="2" charset="0"/>
                        <a:ea typeface="Open Sans Light" pitchFamily="2" charset="0"/>
                        <a:cs typeface="Open Sans Light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spc="-300" dirty="0">
                          <a:solidFill>
                            <a:schemeClr val="bg1"/>
                          </a:solidFill>
                          <a:latin typeface="Open Sans Condensed Light" pitchFamily="2" charset="0"/>
                          <a:ea typeface="Open Sans Condensed Light" pitchFamily="2" charset="0"/>
                          <a:cs typeface="Open Sans Condensed Light" pitchFamily="2" charset="0"/>
                        </a:rPr>
                        <a:t>MUCHOS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0" i="0" spc="-150" dirty="0">
                          <a:solidFill>
                            <a:schemeClr val="bg1"/>
                          </a:solidFill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GRACIAS</a:t>
                      </a:r>
                    </a:p>
                  </a:txBody>
                  <a:tcPr anchor="ctr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61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77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23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Open Sans Condensed</vt:lpstr>
      <vt:lpstr>Open Sans Condensed Light</vt:lpstr>
      <vt:lpstr>Open Sans ExtraBold</vt:lpstr>
      <vt:lpstr>Open Sans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Wong, Eric</dc:creator>
  <cp:lastModifiedBy>Wong, Eric</cp:lastModifiedBy>
  <cp:revision>1</cp:revision>
  <dcterms:created xsi:type="dcterms:W3CDTF">2024-06-03T19:51:23Z</dcterms:created>
  <dcterms:modified xsi:type="dcterms:W3CDTF">2024-06-05T05:33:06Z</dcterms:modified>
</cp:coreProperties>
</file>