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howGuides="1">
      <p:cViewPr>
        <p:scale>
          <a:sx n="115" d="100"/>
          <a:sy n="115" d="100"/>
        </p:scale>
        <p:origin x="149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16/03/2017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16/03/2017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_previe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Ruben Bracke</a:t>
            </a:r>
          </a:p>
          <a:p>
            <a:r>
              <a:rPr lang="en-US" dirty="0" err="1"/>
              <a:t>Kenzo</a:t>
            </a:r>
            <a:r>
              <a:rPr lang="en-US" dirty="0"/>
              <a:t> De </a:t>
            </a:r>
            <a:r>
              <a:rPr lang="en-US" dirty="0" err="1"/>
              <a:t>Ruysscher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Business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Het idee</a:t>
            </a:r>
          </a:p>
          <a:p>
            <a:r>
              <a:rPr lang="nl-BE" dirty="0"/>
              <a:t>Beschrijving</a:t>
            </a:r>
          </a:p>
          <a:p>
            <a:r>
              <a:rPr lang="nl-BE" dirty="0"/>
              <a:t>Uitgetekende ideeën</a:t>
            </a:r>
          </a:p>
          <a:p>
            <a:r>
              <a:rPr lang="nl-BE" dirty="0"/>
              <a:t>Hardware</a:t>
            </a:r>
          </a:p>
          <a:p>
            <a:r>
              <a:rPr lang="nl-BE"/>
              <a:t>Software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6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4</TotalTime>
  <Words>18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Verdana</vt:lpstr>
      <vt:lpstr>TM_presentatie_eng</vt:lpstr>
      <vt:lpstr>Social Business</vt:lpstr>
      <vt:lpstr>Inhoud</vt:lpstr>
      <vt:lpstr>PowerPoint Presentation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Business</dc:title>
  <dc:creator>ruben bracke</dc:creator>
  <cp:lastModifiedBy>ruben bracke</cp:lastModifiedBy>
  <cp:revision>1</cp:revision>
  <dcterms:created xsi:type="dcterms:W3CDTF">2017-03-16T14:58:11Z</dcterms:created>
  <dcterms:modified xsi:type="dcterms:W3CDTF">2017-03-16T15:03:05Z</dcterms:modified>
</cp:coreProperties>
</file>