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9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BB61F-D6F0-444E-8348-B4FEE841E46B}" type="datetimeFigureOut">
              <a:rPr lang="nl-BE" smtClean="0"/>
              <a:t>15/02/2017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3EE9A-C75C-4CCE-82C1-E4D478824D8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64305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BB61F-D6F0-444E-8348-B4FEE841E46B}" type="datetimeFigureOut">
              <a:rPr lang="nl-BE" smtClean="0"/>
              <a:t>15/02/2017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3EE9A-C75C-4CCE-82C1-E4D478824D8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90465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BB61F-D6F0-444E-8348-B4FEE841E46B}" type="datetimeFigureOut">
              <a:rPr lang="nl-BE" smtClean="0"/>
              <a:t>15/02/2017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3EE9A-C75C-4CCE-82C1-E4D478824D8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96116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BB61F-D6F0-444E-8348-B4FEE841E46B}" type="datetimeFigureOut">
              <a:rPr lang="nl-BE" smtClean="0"/>
              <a:t>15/02/2017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3EE9A-C75C-4CCE-82C1-E4D478824D8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16096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BB61F-D6F0-444E-8348-B4FEE841E46B}" type="datetimeFigureOut">
              <a:rPr lang="nl-BE" smtClean="0"/>
              <a:t>15/02/2017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3EE9A-C75C-4CCE-82C1-E4D478824D8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21761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BB61F-D6F0-444E-8348-B4FEE841E46B}" type="datetimeFigureOut">
              <a:rPr lang="nl-BE" smtClean="0"/>
              <a:t>15/02/2017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3EE9A-C75C-4CCE-82C1-E4D478824D8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3668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BB61F-D6F0-444E-8348-B4FEE841E46B}" type="datetimeFigureOut">
              <a:rPr lang="nl-BE" smtClean="0"/>
              <a:t>15/02/2017</a:t>
            </a:fld>
            <a:endParaRPr lang="nl-BE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3EE9A-C75C-4CCE-82C1-E4D478824D8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55454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BB61F-D6F0-444E-8348-B4FEE841E46B}" type="datetimeFigureOut">
              <a:rPr lang="nl-BE" smtClean="0"/>
              <a:t>15/02/2017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3EE9A-C75C-4CCE-82C1-E4D478824D8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98353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BB61F-D6F0-444E-8348-B4FEE841E46B}" type="datetimeFigureOut">
              <a:rPr lang="nl-BE" smtClean="0"/>
              <a:t>15/02/2017</a:t>
            </a:fld>
            <a:endParaRPr lang="nl-B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3EE9A-C75C-4CCE-82C1-E4D478824D8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52973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BB61F-D6F0-444E-8348-B4FEE841E46B}" type="datetimeFigureOut">
              <a:rPr lang="nl-BE" smtClean="0"/>
              <a:t>15/02/2017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3EE9A-C75C-4CCE-82C1-E4D478824D8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66069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BB61F-D6F0-444E-8348-B4FEE841E46B}" type="datetimeFigureOut">
              <a:rPr lang="nl-BE" smtClean="0"/>
              <a:t>15/02/2017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3EE9A-C75C-4CCE-82C1-E4D478824D8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12868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ABB61F-D6F0-444E-8348-B4FEE841E46B}" type="datetimeFigureOut">
              <a:rPr lang="nl-BE" smtClean="0"/>
              <a:t>15/02/2017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13EE9A-C75C-4CCE-82C1-E4D478824D8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24854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Project sociaalnetwerksite in het bedrijfsleven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4080211"/>
            <a:ext cx="9144000" cy="1655762"/>
          </a:xfrm>
        </p:spPr>
        <p:txBody>
          <a:bodyPr/>
          <a:lstStyle/>
          <a:p>
            <a:r>
              <a:rPr lang="nl-BE" dirty="0"/>
              <a:t>Ruben </a:t>
            </a:r>
            <a:r>
              <a:rPr lang="nl-BE" dirty="0" err="1"/>
              <a:t>Bracke</a:t>
            </a:r>
            <a:r>
              <a:rPr lang="nl-BE" dirty="0"/>
              <a:t> &amp; Kenzo De Ruysscher</a:t>
            </a:r>
          </a:p>
        </p:txBody>
      </p:sp>
    </p:spTree>
    <p:extLst>
      <p:ext uri="{BB962C8B-B14F-4D97-AF65-F5344CB8AC3E}">
        <p14:creationId xmlns:p14="http://schemas.microsoft.com/office/powerpoint/2010/main" val="1788193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5460" y="864066"/>
            <a:ext cx="10432461" cy="5161895"/>
          </a:xfrm>
          <a:prstGeom prst="rect">
            <a:avLst/>
          </a:prstGeom>
        </p:spPr>
      </p:pic>
      <p:sp>
        <p:nvSpPr>
          <p:cNvPr id="5" name="Vermenigvuldigen 4"/>
          <p:cNvSpPr/>
          <p:nvPr/>
        </p:nvSpPr>
        <p:spPr>
          <a:xfrm>
            <a:off x="1166069" y="343949"/>
            <a:ext cx="10201851" cy="6367243"/>
          </a:xfrm>
          <a:prstGeom prst="mathMultiply">
            <a:avLst/>
          </a:prstGeom>
          <a:solidFill>
            <a:srgbClr val="FF0909">
              <a:alpha val="47843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38215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78449"/>
          </a:xfrm>
        </p:spPr>
        <p:txBody>
          <a:bodyPr/>
          <a:lstStyle/>
          <a:p>
            <a:r>
              <a:rPr lang="nl-BE" dirty="0"/>
              <a:t>Basis Features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BE" dirty="0" err="1"/>
              <a:t>Bedrijfsgefocust</a:t>
            </a:r>
            <a:endParaRPr lang="nl-BE" dirty="0"/>
          </a:p>
          <a:p>
            <a:pPr lvl="0"/>
            <a:r>
              <a:rPr lang="nl-BE" dirty="0"/>
              <a:t>Redundant </a:t>
            </a:r>
          </a:p>
          <a:p>
            <a:pPr lvl="0"/>
            <a:r>
              <a:rPr lang="nl-BE" dirty="0"/>
              <a:t>Voor mobiel en desktop gebruik</a:t>
            </a:r>
          </a:p>
          <a:p>
            <a:pPr lvl="0"/>
            <a:r>
              <a:rPr lang="nl-BE" dirty="0"/>
              <a:t>Verschillende rechten aan de hand van de functie in het bedrijf</a:t>
            </a:r>
          </a:p>
          <a:p>
            <a:pPr lvl="0"/>
            <a:r>
              <a:rPr lang="nl-BE" dirty="0"/>
              <a:t>Interne communicatie</a:t>
            </a:r>
          </a:p>
          <a:p>
            <a:pPr lvl="0"/>
            <a:r>
              <a:rPr lang="nl-BE" dirty="0" err="1"/>
              <a:t>Https</a:t>
            </a:r>
            <a:r>
              <a:rPr lang="nl-BE" dirty="0"/>
              <a:t> verbinding</a:t>
            </a:r>
          </a:p>
        </p:txBody>
      </p:sp>
    </p:spTree>
    <p:extLst>
      <p:ext uri="{BB962C8B-B14F-4D97-AF65-F5344CB8AC3E}">
        <p14:creationId xmlns:p14="http://schemas.microsoft.com/office/powerpoint/2010/main" val="922703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Eventuele uitbreiding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Aparte fileserver</a:t>
            </a:r>
          </a:p>
          <a:p>
            <a:r>
              <a:rPr lang="nl-BE" dirty="0"/>
              <a:t>Inlog badge om te zien wie in het bedrijf aanwezig is</a:t>
            </a:r>
          </a:p>
          <a:p>
            <a:r>
              <a:rPr lang="nl-BE" dirty="0"/>
              <a:t>Statistieken over de werknemers en het bedrijf</a:t>
            </a:r>
          </a:p>
          <a:p>
            <a:r>
              <a:rPr lang="nl-BE" dirty="0"/>
              <a:t>Mail server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786560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Vragen?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69316075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61</Words>
  <Application>Microsoft Office PowerPoint</Application>
  <PresentationFormat>Breedbeeld</PresentationFormat>
  <Paragraphs>15</Paragraphs>
  <Slides>5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Kantoorthema</vt:lpstr>
      <vt:lpstr>Project sociaalnetwerksite in het bedrijfsleven</vt:lpstr>
      <vt:lpstr>PowerPoint-presentatie</vt:lpstr>
      <vt:lpstr>Basis Features</vt:lpstr>
      <vt:lpstr>Eventuele uitbreiding</vt:lpstr>
      <vt:lpstr>Vragen?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sociaalnetwerksite in het bedrijfsleven</dc:title>
  <dc:creator>Kenzo De Ruysscher</dc:creator>
  <cp:lastModifiedBy>Kenzo De Ruysscher</cp:lastModifiedBy>
  <cp:revision>8</cp:revision>
  <dcterms:created xsi:type="dcterms:W3CDTF">2017-02-15T09:01:37Z</dcterms:created>
  <dcterms:modified xsi:type="dcterms:W3CDTF">2017-02-15T10:21:27Z</dcterms:modified>
</cp:coreProperties>
</file>