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73" r:id="rId7"/>
    <p:sldId id="266" r:id="rId8"/>
    <p:sldId id="267" r:id="rId9"/>
    <p:sldId id="268" r:id="rId10"/>
    <p:sldId id="269" r:id="rId11"/>
    <p:sldId id="263" r:id="rId12"/>
    <p:sldId id="260" r:id="rId13"/>
    <p:sldId id="270" r:id="rId14"/>
    <p:sldId id="272" r:id="rId15"/>
    <p:sldId id="264" r:id="rId16"/>
    <p:sldId id="271" r:id="rId17"/>
    <p:sldId id="265" r:id="rId18"/>
    <p:sldId id="259" r:id="rId19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543" autoAdjust="0"/>
  </p:normalViewPr>
  <p:slideViewPr>
    <p:cSldViewPr showGuides="1">
      <p:cViewPr varScale="1">
        <p:scale>
          <a:sx n="97" d="100"/>
          <a:sy n="97" d="100"/>
        </p:scale>
        <p:origin x="20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27/03/2017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27/03/2017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RUBEN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2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r>
              <a:rPr lang="nl-BE" dirty="0"/>
              <a:t>Eerst proberen </a:t>
            </a:r>
            <a:r>
              <a:rPr lang="nl-BE" dirty="0" err="1"/>
              <a:t>windows</a:t>
            </a:r>
            <a:r>
              <a:rPr lang="nl-BE" dirty="0"/>
              <a:t> server 2012 r2 te instaleren dit lukte net omdat de</a:t>
            </a:r>
            <a:r>
              <a:rPr lang="nl-BE" baseline="0" dirty="0"/>
              <a:t> server dit niet ondersteunde</a:t>
            </a:r>
          </a:p>
          <a:p>
            <a:r>
              <a:rPr lang="nl-BE" baseline="0" dirty="0"/>
              <a:t>Dan </a:t>
            </a:r>
            <a:r>
              <a:rPr lang="nl-BE" baseline="0" dirty="0" err="1"/>
              <a:t>windows</a:t>
            </a:r>
            <a:r>
              <a:rPr lang="nl-BE" baseline="0" dirty="0"/>
              <a:t> server 2008 r2 </a:t>
            </a:r>
            <a:r>
              <a:rPr lang="nl-BE" baseline="0" dirty="0" err="1"/>
              <a:t>geinstaleerd</a:t>
            </a:r>
            <a:r>
              <a:rPr lang="nl-BE" baseline="0" dirty="0"/>
              <a:t>, dit lukte wel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58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RUBEN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906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RUBEN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93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RUBEN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326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RUBEN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93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KENZO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749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r>
              <a:rPr lang="nl-BE" dirty="0"/>
              <a:t>5 van de 8 pagina’s af</a:t>
            </a:r>
          </a:p>
          <a:p>
            <a:r>
              <a:rPr lang="nl-BE" dirty="0" err="1"/>
              <a:t>Onderligende</a:t>
            </a:r>
            <a:r>
              <a:rPr lang="nl-BE" dirty="0"/>
              <a:t> </a:t>
            </a:r>
            <a:r>
              <a:rPr lang="nl-BE" dirty="0" err="1"/>
              <a:t>php</a:t>
            </a:r>
            <a:r>
              <a:rPr lang="nl-BE" dirty="0"/>
              <a:t> code en verbinding met de database maken</a:t>
            </a:r>
          </a:p>
          <a:p>
            <a:endParaRPr lang="nl-BE" dirty="0"/>
          </a:p>
          <a:p>
            <a:r>
              <a:rPr lang="nl-BE" dirty="0" err="1"/>
              <a:t>Failover</a:t>
            </a:r>
            <a:r>
              <a:rPr lang="nl-BE" dirty="0"/>
              <a:t> cluster maken</a:t>
            </a:r>
          </a:p>
          <a:p>
            <a:r>
              <a:rPr lang="nl-BE" dirty="0"/>
              <a:t>Momenteel zijn de servers verbonden met 1 switch</a:t>
            </a:r>
          </a:p>
          <a:p>
            <a:endParaRPr lang="nl-BE" dirty="0"/>
          </a:p>
          <a:p>
            <a:r>
              <a:rPr lang="nl-BE" dirty="0"/>
              <a:t>Als er nog tijd over is kunnen we de gebruikers</a:t>
            </a:r>
            <a:r>
              <a:rPr lang="nl-BE" baseline="0" dirty="0"/>
              <a:t> toegang geven tot de applicatie van buitenaf via een </a:t>
            </a:r>
            <a:r>
              <a:rPr lang="nl-BE" baseline="0" dirty="0" err="1"/>
              <a:t>vpn</a:t>
            </a:r>
            <a:endParaRPr lang="nl-BE" baseline="0" dirty="0"/>
          </a:p>
          <a:p>
            <a:r>
              <a:rPr lang="nl-BE" baseline="0" dirty="0"/>
              <a:t>Ook als er nog tijd is kunnen de werknemers </a:t>
            </a:r>
            <a:r>
              <a:rPr lang="nl-BE" baseline="0" dirty="0" err="1"/>
              <a:t>badgen</a:t>
            </a:r>
            <a:r>
              <a:rPr lang="nl-BE" baseline="0" dirty="0"/>
              <a:t> en zo zal te zien zijn dat deze in het gebouw zijn of niet,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6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054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23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RUBEN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RUBEN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83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RUBEN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276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KENZO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Fysiek/virtueel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dirty="0"/>
              <a:t>Keuze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dirty="0"/>
              <a:t>Meer hands</a:t>
            </a:r>
            <a:r>
              <a:rPr lang="nl-BE" baseline="0" dirty="0"/>
              <a:t> on met fysiek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886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dirty="0"/>
              <a:t>File en webserver in 1 server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dirty="0"/>
              <a:t>Fileserver delen de storage in een </a:t>
            </a:r>
            <a:r>
              <a:rPr lang="nl-BE" dirty="0" err="1"/>
              <a:t>iSCSI</a:t>
            </a:r>
            <a:r>
              <a:rPr lang="nl-BE" baseline="0" dirty="0"/>
              <a:t> server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 err="1"/>
              <a:t>Redundancy</a:t>
            </a:r>
            <a:r>
              <a:rPr lang="nl-BE" baseline="0" dirty="0"/>
              <a:t> =&gt; file en webservers wel storage niet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185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r>
              <a:rPr lang="nl-BE" dirty="0"/>
              <a:t>Faalde bij begin, raid controller werkte niet,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955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r>
              <a:rPr lang="nl-BE" dirty="0"/>
              <a:t>Als</a:t>
            </a:r>
            <a:r>
              <a:rPr lang="nl-BE" baseline="0" dirty="0"/>
              <a:t> de raid controller de foutmelding gaf kwam dit op het scherm</a:t>
            </a:r>
          </a:p>
          <a:p>
            <a:r>
              <a:rPr lang="nl-BE" baseline="0" dirty="0"/>
              <a:t>Besloten om niet te veel tijd te verdoen en een andere server gebruiken,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98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KENZO</a:t>
            </a:r>
          </a:p>
          <a:p>
            <a:r>
              <a:rPr lang="nl-BE" dirty="0"/>
              <a:t>3 servers gebruiken</a:t>
            </a:r>
          </a:p>
          <a:p>
            <a:r>
              <a:rPr lang="nl-BE" dirty="0"/>
              <a:t>Switches staan in het midden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5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Ruben Bracke &amp; </a:t>
            </a:r>
            <a:r>
              <a:rPr lang="en-US" dirty="0" err="1"/>
              <a:t>Kenzo</a:t>
            </a:r>
            <a:r>
              <a:rPr lang="en-US" dirty="0"/>
              <a:t> De </a:t>
            </a:r>
            <a:r>
              <a:rPr lang="en-US" dirty="0" err="1"/>
              <a:t>Ruysscher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Socialbusiness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Operating system geinstalleerd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100" name="Picture 4" descr="Afbeeldingsresultaat voor windows 2012 r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285082"/>
            <a:ext cx="4212468" cy="41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411760" y="1285081"/>
            <a:ext cx="4176464" cy="4088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75756" y="1285080"/>
            <a:ext cx="4212468" cy="4162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fbeeldingsresultaat voor windows 2008 r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7295"/>
            <a:ext cx="6216352" cy="42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4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Uitgetekende pagina’s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3" y="1287000"/>
            <a:ext cx="7561414" cy="42877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300192" y="2780928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04" y="1287000"/>
            <a:ext cx="7507094" cy="428014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059832" y="364502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04" y="1266830"/>
            <a:ext cx="7577844" cy="4320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27" y="1316352"/>
            <a:ext cx="7556021" cy="426379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275856" y="400506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47" y="1266830"/>
            <a:ext cx="7571001" cy="43003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585" y="1302785"/>
            <a:ext cx="7567863" cy="431478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017413" y="4534074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68" y="1291519"/>
            <a:ext cx="7575880" cy="431936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7275754" y="1772816"/>
            <a:ext cx="720080" cy="1440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83" y="1252890"/>
            <a:ext cx="7644749" cy="4357989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6454414" y="1715475"/>
            <a:ext cx="720080" cy="1440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000" y="1243260"/>
            <a:ext cx="7595529" cy="43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versie van enkele pagina’s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340768"/>
            <a:ext cx="8210298" cy="40623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340768"/>
            <a:ext cx="8210298" cy="40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40" y="1152525"/>
            <a:ext cx="5026320" cy="44275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111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316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sz="3600" dirty="0"/>
              <a:t>Website afwerken</a:t>
            </a:r>
          </a:p>
          <a:p>
            <a:pPr lvl="1"/>
            <a:r>
              <a:rPr lang="nl-BE" sz="2600" dirty="0"/>
              <a:t>3 Pagina’s</a:t>
            </a:r>
          </a:p>
          <a:p>
            <a:pPr lvl="1"/>
            <a:r>
              <a:rPr lang="nl-BE" sz="2600" dirty="0"/>
              <a:t>Functionaliteit toevoegen</a:t>
            </a:r>
          </a:p>
          <a:p>
            <a:pPr lvl="1"/>
            <a:r>
              <a:rPr lang="nl-BE" sz="2600" dirty="0"/>
              <a:t>Verbinden met de databank</a:t>
            </a:r>
          </a:p>
          <a:p>
            <a:r>
              <a:rPr lang="nl-BE" sz="3600" dirty="0"/>
              <a:t>Servers opstellen volgens het schema</a:t>
            </a:r>
          </a:p>
          <a:p>
            <a:pPr lvl="1"/>
            <a:r>
              <a:rPr lang="nl-BE" sz="2600" dirty="0"/>
              <a:t>Redundancy door failovercluster</a:t>
            </a:r>
          </a:p>
          <a:p>
            <a:pPr lvl="1"/>
            <a:r>
              <a:rPr lang="nl-BE" sz="2600" dirty="0"/>
              <a:t>2 webservers/fileservers en aparte storage server</a:t>
            </a:r>
          </a:p>
          <a:p>
            <a:r>
              <a:rPr lang="nl-BE" sz="3600" dirty="0"/>
              <a:t>Extra’s</a:t>
            </a:r>
          </a:p>
          <a:p>
            <a:pPr lvl="1"/>
            <a:r>
              <a:rPr lang="nl-BE" sz="2600" dirty="0"/>
              <a:t>VPN</a:t>
            </a:r>
          </a:p>
          <a:p>
            <a:pPr lvl="1"/>
            <a:r>
              <a:rPr lang="nl-BE" sz="2600" dirty="0"/>
              <a:t>Inlog badge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ons nog te wachten staat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795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6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Afbeeldingsresultaat voor question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680369"/>
            <a:ext cx="51244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/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9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 intern gebruik</a:t>
            </a:r>
          </a:p>
          <a:p>
            <a:r>
              <a:rPr lang="nl-BE" dirty="0"/>
              <a:t>Berichtensysteem met fileserver</a:t>
            </a:r>
          </a:p>
          <a:p>
            <a:r>
              <a:rPr lang="nl-BE" dirty="0"/>
              <a:t>Redundant</a:t>
            </a:r>
          </a:p>
          <a:p>
            <a:r>
              <a:rPr lang="nl-BE" dirty="0"/>
              <a:t>Verschillende rechten aan de hand van de functie in het bedrijf</a:t>
            </a:r>
          </a:p>
          <a:p>
            <a:r>
              <a:rPr lang="nl-BE" dirty="0"/>
              <a:t>Statestieken over werknemers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nl-BE" dirty="0"/>
              <a:t>Bedrijfsgefocuste sociaalnetwerksite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4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77" y="1196752"/>
            <a:ext cx="6215103" cy="46709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00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Eerste poging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s://scontent-frt3-1.xx.fbcdn.net/v/t34.0-12/16507498_1412702445467138_142128270_n.jpg?oh=95c70f9c6b75084308f6ec029a2b3009&amp;oe=58D82CD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9551"/>
          <a:stretch/>
        </p:blipFill>
        <p:spPr bwMode="auto">
          <a:xfrm rot="21319767">
            <a:off x="2267744" y="1340768"/>
            <a:ext cx="4417398" cy="42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619672" y="2132856"/>
            <a:ext cx="4320480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 installeren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s://scontent-frt3-1.xx.fbcdn.net/v/t34.0-12/17505701_1412703295467053_670579159_n.jpg?oh=4d82be903104b3f16c321980be7a9514&amp;oe=58D71A4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28647" r="126" b="16057"/>
          <a:stretch/>
        </p:blipFill>
        <p:spPr bwMode="auto">
          <a:xfrm>
            <a:off x="2123727" y="1546504"/>
            <a:ext cx="4638161" cy="37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Poging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s://scontent-frt3-1.xx.fbcdn.net/v/t34.0-12/17506265_1412700045467378_1320799331_n.jpg?oh=95940773d3754c4dcc8d7f081dbe3ae6&amp;oe=58D815A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73" y="1152525"/>
            <a:ext cx="3320653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3995936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995936" y="4005064"/>
            <a:ext cx="43204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427984" y="4005064"/>
            <a:ext cx="86409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2080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84" y="4437112"/>
            <a:ext cx="86409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 flipV="1">
            <a:off x="3995936" y="4437112"/>
            <a:ext cx="432048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211</TotalTime>
  <Words>394</Words>
  <Application>Microsoft Office PowerPoint</Application>
  <PresentationFormat>Diavoorstelling (4:3)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Verdana</vt:lpstr>
      <vt:lpstr>TM_presentatie_eng</vt:lpstr>
      <vt:lpstr>Socialbusiness</vt:lpstr>
      <vt:lpstr>Inhoud</vt:lpstr>
      <vt:lpstr>inhoud</vt:lpstr>
      <vt:lpstr>Bedrijfsgefocuste sociaalnetwerksite</vt:lpstr>
      <vt:lpstr>inhoud</vt:lpstr>
      <vt:lpstr>Schema</vt:lpstr>
      <vt:lpstr>Eerste poging</vt:lpstr>
      <vt:lpstr>Na installeren windows</vt:lpstr>
      <vt:lpstr>Poging 2</vt:lpstr>
      <vt:lpstr>Operating system geinstalleerd</vt:lpstr>
      <vt:lpstr>Inhoud</vt:lpstr>
      <vt:lpstr>Uitgetekende pagina’s</vt:lpstr>
      <vt:lpstr>Html versie van enkele pagina’s</vt:lpstr>
      <vt:lpstr>Databank</vt:lpstr>
      <vt:lpstr>Inhoud</vt:lpstr>
      <vt:lpstr>Wat ons nog te wachten staat</vt:lpstr>
      <vt:lpstr>Inhoud</vt:lpstr>
      <vt:lpstr>Vragen?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Socialbusiness</dc:title>
  <dc:creator>ruben bracke</dc:creator>
  <cp:lastModifiedBy>Kenzo De Ruysscher</cp:lastModifiedBy>
  <cp:revision>18</cp:revision>
  <dcterms:created xsi:type="dcterms:W3CDTF">2017-03-24T17:55:01Z</dcterms:created>
  <dcterms:modified xsi:type="dcterms:W3CDTF">2017-03-27T11:21:05Z</dcterms:modified>
</cp:coreProperties>
</file>