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61" r:id="rId4"/>
    <p:sldId id="258" r:id="rId5"/>
    <p:sldId id="262" r:id="rId6"/>
    <p:sldId id="266" r:id="rId7"/>
    <p:sldId id="267" r:id="rId8"/>
    <p:sldId id="268" r:id="rId9"/>
    <p:sldId id="269" r:id="rId10"/>
    <p:sldId id="263" r:id="rId11"/>
    <p:sldId id="260" r:id="rId12"/>
    <p:sldId id="270" r:id="rId13"/>
    <p:sldId id="264" r:id="rId14"/>
    <p:sldId id="265" r:id="rId15"/>
    <p:sldId id="259" r:id="rId16"/>
  </p:sldIdLst>
  <p:sldSz cx="9144000" cy="6858000" type="screen4x3"/>
  <p:notesSz cx="7010400" cy="92964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0AE"/>
    <a:srgbClr val="EC4B2F"/>
    <a:srgbClr val="4B2B4B"/>
    <a:srgbClr val="50C6DD"/>
    <a:srgbClr val="D1CAD2"/>
    <a:srgbClr val="B7A9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54" autoAdjust="0"/>
  </p:normalViewPr>
  <p:slideViewPr>
    <p:cSldViewPr showGuides="1">
      <p:cViewPr>
        <p:scale>
          <a:sx n="115" d="100"/>
          <a:sy n="115" d="100"/>
        </p:scale>
        <p:origin x="149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2022" y="-9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F1A4A96-82D9-489B-915B-218BDB102403}" type="datetimeFigureOut">
              <a:rPr lang="nl-BE" smtClean="0"/>
              <a:pPr/>
              <a:t>24/03/2017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D17EFB8-940B-4475-A4F4-BBE959E16336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1925427-6E8A-463A-9752-7D22F5CAF14A}" type="datetimeFigureOut">
              <a:rPr lang="nl-BE" smtClean="0"/>
              <a:pPr/>
              <a:t>24/03/2017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9ED9555-764A-4B78-873A-3D7406AAEA2B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58000"/>
            <a:ext cx="9144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084000"/>
            <a:ext cx="1980000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9144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9144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solidFill>
            <a:srgbClr val="EC4B2F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solidFill>
            <a:srgbClr val="00A0AE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10" name="Picture 9" descr="TM_logo_vignet_pp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00" y="360000"/>
            <a:ext cx="2157984" cy="1155192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13"/>
          </p:nvPr>
        </p:nvSpPr>
        <p:spPr>
          <a:xfrm>
            <a:off x="755576" y="6570000"/>
            <a:ext cx="990706" cy="200055"/>
          </a:xfrm>
          <a:solidFill>
            <a:schemeClr val="tx1"/>
          </a:solidFill>
        </p:spPr>
        <p:txBody>
          <a:bodyPr/>
          <a:lstStyle>
            <a:lvl1pPr>
              <a:defRPr sz="1300">
                <a:solidFill>
                  <a:srgbClr val="00A0AE"/>
                </a:solidFill>
              </a:defRPr>
            </a:lvl1pPr>
          </a:lstStyle>
          <a:p>
            <a:pPr algn="l"/>
            <a:endParaRPr lang="nl-BE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5661248"/>
            <a:ext cx="9144000" cy="288032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image_preview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32000" y="6192000"/>
            <a:ext cx="1136842" cy="432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4428000"/>
          </a:xfrm>
        </p:spPr>
        <p:txBody>
          <a:bodyPr bIns="144000"/>
          <a:lstStyle>
            <a:lvl1pPr marL="323850" indent="-323850">
              <a:spcBef>
                <a:spcPts val="400"/>
              </a:spcBef>
              <a:spcAft>
                <a:spcPts val="400"/>
              </a:spcAft>
              <a:buClrTx/>
              <a:defRPr/>
            </a:lvl1pPr>
            <a:lvl2pPr marL="723900" indent="-368300">
              <a:spcBef>
                <a:spcPts val="400"/>
              </a:spcBef>
              <a:spcAft>
                <a:spcPts val="400"/>
              </a:spcAft>
              <a:buClrTx/>
              <a:defRPr sz="2500"/>
            </a:lvl2pPr>
            <a:lvl3pPr marL="982663" indent="-258763">
              <a:spcBef>
                <a:spcPts val="400"/>
              </a:spcBef>
              <a:spcAft>
                <a:spcPts val="400"/>
              </a:spcAft>
              <a:buClrTx/>
              <a:defRPr sz="2300"/>
            </a:lvl3pPr>
            <a:lvl4pPr marL="1255713" indent="-273050">
              <a:spcBef>
                <a:spcPts val="400"/>
              </a:spcBef>
              <a:spcAft>
                <a:spcPts val="400"/>
              </a:spcAft>
              <a:buClrTx/>
              <a:defRPr sz="2000"/>
            </a:lvl4pPr>
            <a:lvl5pPr marL="1609725" indent="-258763">
              <a:spcBef>
                <a:spcPts val="600"/>
              </a:spcBef>
              <a:spcAft>
                <a:spcPts val="600"/>
              </a:spcAft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A0A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2" name="Picture 11" descr="tm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algn="l"/>
            <a:endParaRPr lang="nl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4734000"/>
          </a:xfrm>
        </p:spPr>
        <p:txBody>
          <a:bodyPr bIns="144000" numCol="2" spcCol="360000" anchor="ctr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/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1" name="Picture 10" descr="tm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|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4428000" cy="1097992"/>
          </a:xfrm>
        </p:spPr>
        <p:txBody>
          <a:bodyPr lIns="252000" tIns="252000" rIns="0" bIns="0" anchor="t" anchorCtr="0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285992"/>
            <a:ext cx="4428000" cy="3600000"/>
          </a:xfrm>
        </p:spPr>
        <p:txBody>
          <a:bodyPr lIns="252000" tIns="0" rIns="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6032" y="1152000"/>
            <a:ext cx="4428000" cy="1097992"/>
          </a:xfrm>
        </p:spPr>
        <p:txBody>
          <a:bodyPr lIns="0" tIns="252000" rIns="252000" bIns="0" anchor="t" anchorCtr="0">
            <a:norm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32" y="2285992"/>
            <a:ext cx="4428000" cy="3600000"/>
          </a:xfrm>
        </p:spPr>
        <p:txBody>
          <a:bodyPr lIns="0" tIns="0" rIns="25200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4" name="Picture 13" descr="tm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20" y="1152000"/>
            <a:ext cx="5072098" cy="4734000"/>
          </a:xfrm>
        </p:spPr>
        <p:txBody>
          <a:bodyPr lIns="0" rIns="0" bIns="144000"/>
          <a:lstStyle>
            <a:lvl2pPr algn="l"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50C6D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87"/>
          <p:cNvSpPr>
            <a:spLocks noGrp="1"/>
          </p:cNvSpPr>
          <p:nvPr>
            <p:ph type="pic" sz="quarter" idx="10"/>
          </p:nvPr>
        </p:nvSpPr>
        <p:spPr>
          <a:xfrm>
            <a:off x="180000" y="1152000"/>
            <a:ext cx="3428992" cy="4734000"/>
          </a:xfrm>
        </p:spPr>
        <p:txBody>
          <a:bodyPr>
            <a:normAutofit/>
          </a:bodyPr>
          <a:lstStyle>
            <a:lvl1pPr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2" name="Picture 11" descr="tm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5929313"/>
          </a:xfr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</a:defRPr>
            </a:lvl1pPr>
            <a:lvl2pPr>
              <a:buClrTx/>
              <a:defRPr>
                <a:solidFill>
                  <a:srgbClr val="000000"/>
                </a:solidFill>
              </a:defRPr>
            </a:lvl2pPr>
            <a:lvl3pPr>
              <a:buClrTx/>
              <a:defRPr>
                <a:solidFill>
                  <a:srgbClr val="000000"/>
                </a:solidFill>
              </a:defRPr>
            </a:lvl3pPr>
            <a:lvl4pPr>
              <a:buClrTx/>
              <a:defRPr>
                <a:solidFill>
                  <a:srgbClr val="000000"/>
                </a:solidFill>
              </a:defRPr>
            </a:lvl4pPr>
            <a:lvl5pPr>
              <a:buClrTx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pic>
        <p:nvPicPr>
          <p:cNvPr id="9" name="Picture 8" descr="tm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9293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BE"/>
          </a:p>
        </p:txBody>
      </p:sp>
      <p:pic>
        <p:nvPicPr>
          <p:cNvPr id="9" name="Picture 8" descr="tm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58024"/>
            <a:ext cx="9144000" cy="900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0" y="6084000"/>
            <a:ext cx="1980000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6084000"/>
            <a:ext cx="4032424" cy="432000"/>
          </a:xfrm>
          <a:prstGeom prst="rect">
            <a:avLst/>
          </a:prstGeom>
          <a:solidFill>
            <a:schemeClr val="bg1"/>
          </a:solidFill>
        </p:spPr>
        <p:txBody>
          <a:bodyPr wrap="square" lIns="144000" tIns="0" rIns="144000" bIns="0" anchor="ctr" anchorCtr="0">
            <a:noAutofit/>
          </a:bodyPr>
          <a:lstStyle>
            <a:lvl1pPr algn="l">
              <a:lnSpc>
                <a:spcPct val="90000"/>
              </a:lnSpc>
              <a:defRPr sz="1500">
                <a:solidFill>
                  <a:srgbClr val="00A0AE"/>
                </a:solidFill>
                <a:latin typeface="Trebuchet MS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86" name="Slide Number Placeholder 85"/>
          <p:cNvSpPr>
            <a:spLocks noGrp="1"/>
          </p:cNvSpPr>
          <p:nvPr>
            <p:ph type="sldNum" sz="quarter" idx="4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</p:spPr>
        <p:txBody>
          <a:bodyPr vert="horz" wrap="none" lIns="0" tIns="108000" rIns="0" bIns="0" rtlCol="0" anchor="ctr" anchorCtr="0">
            <a:noAutofit/>
          </a:bodyPr>
          <a:lstStyle>
            <a:lvl1pPr algn="ctr">
              <a:defRPr sz="2000" b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vert="horz" lIns="432000" tIns="252000" rIns="43200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0" name="Date Placeholder 3"/>
          <p:cNvSpPr>
            <a:spLocks noGrp="1"/>
          </p:cNvSpPr>
          <p:nvPr>
            <p:ph type="dt" sz="half" idx="2"/>
          </p:nvPr>
        </p:nvSpPr>
        <p:spPr>
          <a:xfrm>
            <a:off x="755576" y="6570000"/>
            <a:ext cx="990706" cy="200055"/>
          </a:xfrm>
          <a:prstGeom prst="rect">
            <a:avLst/>
          </a:prstGeom>
          <a:solidFill>
            <a:srgbClr val="EC4B2F"/>
          </a:solidFill>
        </p:spPr>
        <p:txBody>
          <a:bodyPr wrap="none" lIns="108000" tIns="0" rIns="0" bIns="0" anchor="b" anchorCtr="0">
            <a:spAutoFit/>
          </a:bodyPr>
          <a:lstStyle>
            <a:lvl1pPr algn="r">
              <a:defRPr sz="13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 algn="l"/>
            <a:endParaRPr lang="nl-BE" dirty="0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78" r:id="rId3"/>
    <p:sldLayoutId id="2147483653" r:id="rId4"/>
    <p:sldLayoutId id="2147483679" r:id="rId5"/>
    <p:sldLayoutId id="2147483688" r:id="rId6"/>
    <p:sldLayoutId id="2147483687" r:id="rId7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 cap="all" baseline="0">
          <a:solidFill>
            <a:srgbClr val="EC4B2F"/>
          </a:solidFill>
          <a:latin typeface="Trebuchet MS" pitchFamily="34" charset="0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SzPct val="90000"/>
        <a:buFont typeface="Verdana" pitchFamily="34" charset="0"/>
        <a:buChar char="•"/>
        <a:defRPr sz="30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1pPr>
      <a:lvl2pPr marL="723900" indent="-3683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−"/>
        <a:defRPr sz="27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2pPr>
      <a:lvl3pPr marL="982663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•"/>
        <a:defRPr sz="24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3pPr>
      <a:lvl4pPr marL="1255713" indent="-27305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»"/>
        <a:defRPr sz="21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4pPr>
      <a:lvl5pPr marL="1609725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chemeClr val="tx1"/>
        </a:buClr>
        <a:buFont typeface="Arial" pitchFamily="34" charset="0"/>
        <a:buNone/>
        <a:defRPr sz="20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Ruben Bracke &amp; </a:t>
            </a:r>
            <a:r>
              <a:rPr lang="en-US" dirty="0" err="1"/>
              <a:t>Kenzo</a:t>
            </a:r>
            <a:r>
              <a:rPr lang="en-US" dirty="0"/>
              <a:t> De </a:t>
            </a:r>
            <a:r>
              <a:rPr lang="en-US" dirty="0" err="1"/>
              <a:t>Ruysscher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Socialbusiness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</a:t>
            </a:fld>
            <a:endParaRPr lang="nl-B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Het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idee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 servers</a:t>
            </a:r>
          </a:p>
          <a:p>
            <a:r>
              <a:rPr lang="en-US" dirty="0"/>
              <a:t>De website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Wat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ons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nog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wachten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staat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Vragen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Inhoud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10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86480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958" y="1412776"/>
            <a:ext cx="6730290" cy="381642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Eigen pagina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11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012160" y="2708920"/>
            <a:ext cx="720080" cy="144016"/>
          </a:xfrm>
          <a:prstGeom prst="straightConnector1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52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Collega zijn pagina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12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5656" y="1412776"/>
            <a:ext cx="6810720" cy="388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803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Het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idee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 servers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 website</a:t>
            </a:r>
          </a:p>
          <a:p>
            <a:r>
              <a:rPr lang="en-US" dirty="0"/>
              <a:t>Wat </a:t>
            </a:r>
            <a:r>
              <a:rPr lang="en-US" dirty="0" err="1"/>
              <a:t>ons</a:t>
            </a:r>
            <a:r>
              <a:rPr lang="en-US" dirty="0"/>
              <a:t> nog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wachten</a:t>
            </a:r>
            <a:r>
              <a:rPr lang="en-US" dirty="0"/>
              <a:t> </a:t>
            </a:r>
            <a:r>
              <a:rPr lang="en-US" dirty="0" err="1"/>
              <a:t>staat</a:t>
            </a:r>
            <a:endParaRPr lang="en-US" dirty="0"/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Vragen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Inhoud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13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53164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Het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idee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 servers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 website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Wat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ons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nog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wachten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staat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/>
              <a:t>Vragen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Inhoud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14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7660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 WEBSITE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15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68467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Het </a:t>
            </a:r>
            <a:r>
              <a:rPr lang="en-US" dirty="0" err="1"/>
              <a:t>idee</a:t>
            </a:r>
            <a:endParaRPr lang="en-US" dirty="0"/>
          </a:p>
          <a:p>
            <a:r>
              <a:rPr lang="en-US" dirty="0"/>
              <a:t>De servers</a:t>
            </a:r>
          </a:p>
          <a:p>
            <a:r>
              <a:rPr lang="en-US" dirty="0"/>
              <a:t>De website</a:t>
            </a:r>
          </a:p>
          <a:p>
            <a:r>
              <a:rPr lang="en-US" dirty="0"/>
              <a:t>Wat </a:t>
            </a:r>
            <a:r>
              <a:rPr lang="en-US" dirty="0" err="1"/>
              <a:t>ons</a:t>
            </a:r>
            <a:r>
              <a:rPr lang="en-US" dirty="0"/>
              <a:t> nog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wachten</a:t>
            </a:r>
            <a:r>
              <a:rPr lang="en-US" dirty="0"/>
              <a:t> </a:t>
            </a:r>
            <a:r>
              <a:rPr lang="en-US" dirty="0" err="1"/>
              <a:t>staat</a:t>
            </a:r>
            <a:endParaRPr lang="en-US" dirty="0"/>
          </a:p>
          <a:p>
            <a:r>
              <a:rPr lang="en-US" dirty="0" err="1"/>
              <a:t>Vragen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Inhoud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Het </a:t>
            </a:r>
            <a:r>
              <a:rPr lang="en-US" dirty="0" err="1"/>
              <a:t>idee</a:t>
            </a:r>
            <a:endParaRPr lang="en-US" dirty="0"/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 servers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 website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Wat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ons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nog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wachten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staat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Vragen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inhoud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8901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Voor intern gebruik</a:t>
            </a:r>
          </a:p>
          <a:p>
            <a:r>
              <a:rPr lang="nl-BE" dirty="0"/>
              <a:t>Berichtensysteem met fileserver</a:t>
            </a:r>
          </a:p>
          <a:p>
            <a:r>
              <a:rPr lang="nl-BE" dirty="0"/>
              <a:t>Redundant</a:t>
            </a:r>
          </a:p>
          <a:p>
            <a:r>
              <a:rPr lang="nl-BE" dirty="0"/>
              <a:t>Verschillende rechten aan de hand van de functie in het bedrijf</a:t>
            </a:r>
          </a:p>
          <a:p>
            <a:r>
              <a:rPr lang="nl-BE" dirty="0"/>
              <a:t>Statestieken over werknemers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760"/>
          </a:xfrm>
        </p:spPr>
        <p:txBody>
          <a:bodyPr/>
          <a:lstStyle/>
          <a:p>
            <a:r>
              <a:rPr lang="nl-BE" dirty="0"/>
              <a:t>Bedrijfsgefocuste sociaalnetwerksite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21425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Het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idee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/>
              <a:t>De servers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 website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Wat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ons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nog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wachten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staat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Vragen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inhoud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5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80852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Eerste poging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026" name="Picture 2" descr="https://scontent-frt3-1.xx.fbcdn.net/v/t34.0-12/16507498_1412702445467138_142128270_n.jpg?oh=95c70f9c6b75084308f6ec029a2b3009&amp;oe=58D82CD1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89" b="9551"/>
          <a:stretch/>
        </p:blipFill>
        <p:spPr bwMode="auto">
          <a:xfrm rot="21319767">
            <a:off x="2267744" y="1340768"/>
            <a:ext cx="4417398" cy="421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1619672" y="2132856"/>
            <a:ext cx="4320480" cy="108012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872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Na installeren windows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2050" name="Picture 2" descr="https://scontent-frt3-1.xx.fbcdn.net/v/t34.0-12/17505701_1412703295467053_670579159_n.jpg?oh=4d82be903104b3f16c321980be7a9514&amp;oe=58D71A4F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8" t="28647" r="126" b="16057"/>
          <a:stretch/>
        </p:blipFill>
        <p:spPr bwMode="auto">
          <a:xfrm>
            <a:off x="2123727" y="1546504"/>
            <a:ext cx="4638161" cy="375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083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Poging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8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3074" name="Picture 2" descr="https://scontent-frt3-1.xx.fbcdn.net/v/t34.0-12/17506265_1412700045467378_1320799331_n.jpg?oh=95940773d3754c4dcc8d7f081dbe3ae6&amp;oe=58D815A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673" y="1152525"/>
            <a:ext cx="3320653" cy="442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V="1">
            <a:off x="3995936" y="4005064"/>
            <a:ext cx="0" cy="4320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3995936" y="4005064"/>
            <a:ext cx="432048" cy="2880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 flipV="1">
            <a:off x="4427984" y="4005064"/>
            <a:ext cx="864096" cy="2880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92080" y="4005064"/>
            <a:ext cx="0" cy="4320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427984" y="4437112"/>
            <a:ext cx="864096" cy="3600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/>
          </p:cNvCxnSpPr>
          <p:nvPr/>
        </p:nvCxnSpPr>
        <p:spPr>
          <a:xfrm flipH="1" flipV="1">
            <a:off x="3995936" y="4437112"/>
            <a:ext cx="432048" cy="3600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29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Operating system geinstalleerd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9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4100" name="Picture 4" descr="Afbeeldingsresultaat voor windows 2012 r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756" y="1285082"/>
            <a:ext cx="4212468" cy="419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2411760" y="1285081"/>
            <a:ext cx="4176464" cy="408813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375756" y="1285080"/>
            <a:ext cx="4212468" cy="416242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Afbeeldingsresultaat voor windows 2008 r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37295"/>
            <a:ext cx="6216352" cy="424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55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M_presentatie_eng">
  <a:themeElements>
    <a:clrScheme name="Lessius">
      <a:dk1>
        <a:srgbClr val="003C72"/>
      </a:dk1>
      <a:lt1>
        <a:srgbClr val="FFFFFF"/>
      </a:lt1>
      <a:dk2>
        <a:srgbClr val="003C72"/>
      </a:dk2>
      <a:lt2>
        <a:srgbClr val="FFFFFF"/>
      </a:lt2>
      <a:accent1>
        <a:srgbClr val="00A9E5"/>
      </a:accent1>
      <a:accent2>
        <a:srgbClr val="67CBEF"/>
      </a:accent2>
      <a:accent3>
        <a:srgbClr val="CCEEFA"/>
      </a:accent3>
      <a:accent4>
        <a:srgbClr val="406D96"/>
      </a:accent4>
      <a:accent5>
        <a:srgbClr val="7F9DB9"/>
      </a:accent5>
      <a:accent6>
        <a:srgbClr val="BECEDD"/>
      </a:accent6>
      <a:hlink>
        <a:srgbClr val="118EFF"/>
      </a:hlink>
      <a:folHlink>
        <a:srgbClr val="7030A0"/>
      </a:folHlink>
    </a:clrScheme>
    <a:fontScheme name="Lessiu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TM_presentatie</Template>
  <TotalTime>91</TotalTime>
  <Words>146</Words>
  <Application>Microsoft Office PowerPoint</Application>
  <PresentationFormat>On-screen Show (4:3)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Verdana</vt:lpstr>
      <vt:lpstr>TM_presentatie_eng</vt:lpstr>
      <vt:lpstr>Socialbusiness</vt:lpstr>
      <vt:lpstr>Inhoud</vt:lpstr>
      <vt:lpstr>inhoud</vt:lpstr>
      <vt:lpstr>Bedrijfsgefocuste sociaalnetwerksite</vt:lpstr>
      <vt:lpstr>inhoud</vt:lpstr>
      <vt:lpstr>Eerste poging</vt:lpstr>
      <vt:lpstr>Na installeren windows</vt:lpstr>
      <vt:lpstr>Poging 2</vt:lpstr>
      <vt:lpstr>Operating system geinstalleerd</vt:lpstr>
      <vt:lpstr>Inhoud</vt:lpstr>
      <vt:lpstr>Eigen pagina</vt:lpstr>
      <vt:lpstr>Collega zijn pagina</vt:lpstr>
      <vt:lpstr>Inhoud</vt:lpstr>
      <vt:lpstr>Inhoud</vt:lpstr>
      <vt:lpstr>DE WEBSITE</vt:lpstr>
    </vt:vector>
  </TitlesOfParts>
  <Company>Dienst informatica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Socialbusiness</dc:title>
  <dc:creator>ruben bracke</dc:creator>
  <cp:lastModifiedBy>ruben bracke</cp:lastModifiedBy>
  <cp:revision>7</cp:revision>
  <dcterms:created xsi:type="dcterms:W3CDTF">2017-03-24T17:55:01Z</dcterms:created>
  <dcterms:modified xsi:type="dcterms:W3CDTF">2017-03-24T19:26:58Z</dcterms:modified>
</cp:coreProperties>
</file>