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301" r:id="rId4"/>
    <p:sldId id="288" r:id="rId5"/>
    <p:sldId id="283" r:id="rId6"/>
    <p:sldId id="266" r:id="rId7"/>
    <p:sldId id="297" r:id="rId8"/>
    <p:sldId id="286" r:id="rId9"/>
    <p:sldId id="293" r:id="rId10"/>
    <p:sldId id="299" r:id="rId11"/>
    <p:sldId id="290" r:id="rId12"/>
    <p:sldId id="298" r:id="rId13"/>
    <p:sldId id="295" r:id="rId14"/>
    <p:sldId id="302" r:id="rId15"/>
    <p:sldId id="269" r:id="rId16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>
        <p:scale>
          <a:sx n="87" d="100"/>
          <a:sy n="87" d="100"/>
        </p:scale>
        <p:origin x="51" y="4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02.08.2017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02.08.2017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69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20643"/>
          </a:xfrm>
        </p:spPr>
        <p:txBody>
          <a:bodyPr/>
          <a:lstStyle/>
          <a:p>
            <a:r>
              <a:rPr lang="de-DE" dirty="0"/>
              <a:t>GDIS - </a:t>
            </a:r>
            <a:r>
              <a:rPr lang="en-US" b="1" i="1" dirty="0"/>
              <a:t>Modern Software Development for Smart Insurances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Entityverwaltung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9B6C54-2FB5-4782-BB9A-793FBE176EB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941777"/>
            <a:ext cx="11426825" cy="4621320"/>
          </a:xfrm>
        </p:spPr>
      </p:pic>
    </p:spTree>
    <p:extLst>
      <p:ext uri="{BB962C8B-B14F-4D97-AF65-F5344CB8AC3E}">
        <p14:creationId xmlns:p14="http://schemas.microsoft.com/office/powerpoint/2010/main" val="138012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7FC5537-42A3-4261-815C-9854ECBAA5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331304"/>
            <a:ext cx="9700591" cy="2782957"/>
          </a:xfrm>
        </p:spPr>
      </p:pic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E82CF011-6F4A-4DF6-91CE-346730693A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A741454-A2A7-42A3-9B57-4A7B0E751A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E810FF0F-1F2D-4F5C-A9D6-76DA78BA16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445565"/>
            <a:ext cx="11417905" cy="2520260"/>
          </a:xfrm>
        </p:spPr>
        <p:txBody>
          <a:bodyPr/>
          <a:lstStyle/>
          <a:p>
            <a:r>
              <a:rPr lang="en-US" dirty="0"/>
              <a:t>Import von…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.story </a:t>
            </a:r>
            <a:r>
              <a:rPr lang="en-US" dirty="0" err="1"/>
              <a:t>Dateien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Dateien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Export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2D79D00-FC01-4F5C-829E-2FEC78E42DF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71" y="884238"/>
            <a:ext cx="8934658" cy="5081587"/>
          </a:xfrm>
        </p:spPr>
      </p:pic>
    </p:spTree>
    <p:extLst>
      <p:ext uri="{BB962C8B-B14F-4D97-AF65-F5344CB8AC3E}">
        <p14:creationId xmlns:p14="http://schemas.microsoft.com/office/powerpoint/2010/main" val="418865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Naheliegende</a:t>
            </a:r>
            <a:r>
              <a:rPr lang="en-US" sz="2800" dirty="0"/>
              <a:t> </a:t>
            </a:r>
            <a:r>
              <a:rPr lang="en-US" sz="2800" dirty="0" err="1"/>
              <a:t>Erweiterungen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Erweiterungen</a:t>
            </a:r>
            <a:r>
              <a:rPr lang="en-US" dirty="0"/>
              <a:t> der </a:t>
            </a:r>
            <a:r>
              <a:rPr lang="en-US" dirty="0" err="1"/>
              <a:t>Suchfunktion</a:t>
            </a:r>
            <a:endParaRPr lang="en-US" dirty="0"/>
          </a:p>
          <a:p>
            <a:pPr marL="725488" lvl="1" indent="-457200"/>
            <a:r>
              <a:rPr lang="en-US" dirty="0"/>
              <a:t>Boolean </a:t>
            </a:r>
            <a:r>
              <a:rPr lang="en-US" dirty="0" err="1"/>
              <a:t>hinzufügen</a:t>
            </a:r>
            <a:endParaRPr lang="en-US" dirty="0"/>
          </a:p>
          <a:p>
            <a:pPr marL="725488" lvl="1" indent="-457200"/>
            <a:r>
              <a:rPr lang="en-US" dirty="0" err="1"/>
              <a:t>Typ</a:t>
            </a:r>
            <a:r>
              <a:rPr lang="en-US" dirty="0"/>
              <a:t> ‘Ort’ auf </a:t>
            </a:r>
            <a:r>
              <a:rPr lang="en-US" dirty="0" err="1"/>
              <a:t>Umkreis</a:t>
            </a:r>
            <a:r>
              <a:rPr lang="en-US" dirty="0"/>
              <a:t> </a:t>
            </a:r>
            <a:r>
              <a:rPr lang="en-US" dirty="0" err="1"/>
              <a:t>umstellen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Rekombination</a:t>
            </a:r>
            <a:r>
              <a:rPr lang="en-US" dirty="0"/>
              <a:t> per </a:t>
            </a:r>
            <a:r>
              <a:rPr lang="en-US" dirty="0" err="1"/>
              <a:t>Attribut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von Jenkins, Eureka </a:t>
            </a:r>
            <a:r>
              <a:rPr lang="en-US" dirty="0" err="1"/>
              <a:t>usw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Login System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06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Livedemo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4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Vortragsübersicht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Livedemo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04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LENA </a:t>
            </a:r>
            <a:r>
              <a:rPr lang="en-US" sz="2800" dirty="0" err="1"/>
              <a:t>bis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de-DE" dirty="0"/>
              <a:t>er gleiche Bearbeitungsauftrag mehrmals mit verschiedenen Datenkonstellationen getestet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Zurzeit – die Datenkonstellationen werden in CSV Dateien gespeichert:</a:t>
            </a:r>
          </a:p>
          <a:p>
            <a:r>
              <a:rPr lang="en-US" dirty="0"/>
              <a:t>      </a:t>
            </a:r>
            <a:r>
              <a:rPr lang="de-DE" dirty="0"/>
              <a:t>sehr unübersichtlich und wartungsintensiv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9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Wie</a:t>
            </a:r>
            <a:r>
              <a:rPr lang="en-US" sz="2800" dirty="0"/>
              <a:t> k</a:t>
            </a:r>
            <a:r>
              <a:rPr lang="de-DE" sz="2800" dirty="0" err="1"/>
              <a:t>önnen</a:t>
            </a:r>
            <a:r>
              <a:rPr lang="de-DE" sz="2800" dirty="0"/>
              <a:t> wir das verbessern</a:t>
            </a:r>
            <a:r>
              <a:rPr lang="en-US" sz="2800" dirty="0"/>
              <a:t>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Ein 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 </a:t>
            </a:r>
            <a:r>
              <a:rPr lang="en-US" dirty="0" err="1"/>
              <a:t>entwickeln</a:t>
            </a:r>
            <a:r>
              <a:rPr lang="en-US" dirty="0"/>
              <a:t>, 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speichern</a:t>
            </a:r>
            <a:endParaRPr lang="en-US" dirty="0"/>
          </a:p>
          <a:p>
            <a:pPr lvl="1"/>
            <a:r>
              <a:rPr lang="de-DE" dirty="0"/>
              <a:t>  neue Testfälle erzeugen und bestehende verändern</a:t>
            </a:r>
            <a:endParaRPr lang="en-US" dirty="0"/>
          </a:p>
          <a:p>
            <a:pPr lvl="1"/>
            <a:r>
              <a:rPr lang="de-DE" dirty="0"/>
              <a:t>  gespeicherte Testfälle exportieren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Die Single Page App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Technologien</a:t>
            </a:r>
            <a:r>
              <a:rPr lang="en-US" sz="2800" dirty="0"/>
              <a:t> und </a:t>
            </a:r>
            <a:r>
              <a:rPr lang="en-US" sz="2800" dirty="0" err="1"/>
              <a:t>Entwicklungsmethode</a:t>
            </a:r>
            <a:r>
              <a:rPr lang="en-US" sz="2800" dirty="0"/>
              <a:t> 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AngularJS App </a:t>
            </a:r>
            <a:r>
              <a:rPr lang="en-US" dirty="0" err="1"/>
              <a:t>für</a:t>
            </a:r>
            <a:r>
              <a:rPr lang="en-US" dirty="0"/>
              <a:t> das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Pytho</a:t>
            </a:r>
            <a:r>
              <a:rPr lang="de-DE" dirty="0"/>
              <a:t>n API für Kommunikation als </a:t>
            </a:r>
            <a:r>
              <a:rPr lang="de-DE" dirty="0" err="1"/>
              <a:t>Midware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Spring Boot Microservices (Importer, Exporter, Database) als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Hibernate + MySQL Datenbank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Docker für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Scrum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Entwicklungsmethode</a:t>
            </a:r>
            <a:endParaRPr lang="en-US" dirty="0"/>
          </a:p>
          <a:p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2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 </a:t>
            </a:r>
            <a:r>
              <a:rPr lang="en-US" sz="2800" dirty="0" err="1"/>
              <a:t>Datenmodell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2835074A-9231-4EB0-BAB5-739C4B470A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152938"/>
            <a:ext cx="11106516" cy="4664765"/>
          </a:xfrm>
        </p:spPr>
      </p:pic>
    </p:spTree>
    <p:extLst>
      <p:ext uri="{BB962C8B-B14F-4D97-AF65-F5344CB8AC3E}">
        <p14:creationId xmlns:p14="http://schemas.microsoft.com/office/powerpoint/2010/main" val="807952761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0</TotalTime>
  <Words>182</Words>
  <Application>Microsoft Office PowerPoint</Application>
  <PresentationFormat>Breitbild</PresentationFormat>
  <Paragraphs>55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GDIS - Modern Software Development for Smart Insurances </vt:lpstr>
      <vt:lpstr>Vortragsübersicht</vt:lpstr>
      <vt:lpstr>Aufgabenstellung</vt:lpstr>
      <vt:lpstr>Project LENA bis heute</vt:lpstr>
      <vt:lpstr>Wie können wir das verbessern?</vt:lpstr>
      <vt:lpstr>Die Single Page App</vt:lpstr>
      <vt:lpstr>Technologien und Entwicklungsmethode </vt:lpstr>
      <vt:lpstr>PowerPoint-Präsentation</vt:lpstr>
      <vt:lpstr>Das Datenmodell</vt:lpstr>
      <vt:lpstr>Entityverwaltung</vt:lpstr>
      <vt:lpstr>PowerPoint-Präsentation</vt:lpstr>
      <vt:lpstr>Export</vt:lpstr>
      <vt:lpstr>Naheliegende Erweiterungen</vt:lpstr>
      <vt:lpstr>Livedemo</vt:lpstr>
      <vt:lpstr>Fragen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Nils Jonalik</cp:lastModifiedBy>
  <cp:revision>236</cp:revision>
  <dcterms:created xsi:type="dcterms:W3CDTF">2017-05-16T16:34:42Z</dcterms:created>
  <dcterms:modified xsi:type="dcterms:W3CDTF">2017-08-02T09:50:36Z</dcterms:modified>
</cp:coreProperties>
</file>