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0" r:id="rId3"/>
    <p:sldId id="301" r:id="rId4"/>
    <p:sldId id="288" r:id="rId5"/>
    <p:sldId id="283" r:id="rId6"/>
    <p:sldId id="266" r:id="rId7"/>
    <p:sldId id="297" r:id="rId8"/>
    <p:sldId id="286" r:id="rId9"/>
    <p:sldId id="293" r:id="rId10"/>
    <p:sldId id="299" r:id="rId11"/>
    <p:sldId id="290" r:id="rId12"/>
    <p:sldId id="298" r:id="rId13"/>
    <p:sldId id="295" r:id="rId14"/>
    <p:sldId id="302" r:id="rId15"/>
    <p:sldId id="269" r:id="rId16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02.08.2017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02.08.2017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57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690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520643"/>
          </a:xfrm>
        </p:spPr>
        <p:txBody>
          <a:bodyPr/>
          <a:lstStyle/>
          <a:p>
            <a:r>
              <a:rPr lang="de-DE" dirty="0"/>
              <a:t>GDIS - </a:t>
            </a:r>
            <a:r>
              <a:rPr lang="en-US" b="1" i="1" dirty="0"/>
              <a:t>Modern Software Development for Smart Insurances</a:t>
            </a:r>
            <a:br>
              <a:rPr lang="en-US" b="1" dirty="0"/>
            </a:b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107BE4F-CE35-483F-91E0-3375F63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Entityverwaltung</a:t>
            </a:r>
            <a:endParaRPr lang="en-US" sz="2800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7C34C6EE-8DC9-47CD-8AF0-836DDB1C54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DF59CBD4-7D45-4C34-9AB0-5867B942F7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99B6C54-2FB5-4782-BB9A-793FBE176EB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8" y="941777"/>
            <a:ext cx="11426825" cy="4621320"/>
          </a:xfrm>
        </p:spPr>
      </p:pic>
    </p:spTree>
    <p:extLst>
      <p:ext uri="{BB962C8B-B14F-4D97-AF65-F5344CB8AC3E}">
        <p14:creationId xmlns:p14="http://schemas.microsoft.com/office/powerpoint/2010/main" val="138012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87FC5537-42A3-4261-815C-9854ECBAA5D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331304"/>
            <a:ext cx="9700591" cy="2782957"/>
          </a:xfrm>
        </p:spPr>
      </p:pic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E82CF011-6F4A-4DF6-91CE-346730693A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A741454-A2A7-42A3-9B57-4A7B0E751A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E810FF0F-1F2D-4F5C-A9D6-76DA78BA16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3119" y="3445565"/>
            <a:ext cx="11417905" cy="2520260"/>
          </a:xfrm>
        </p:spPr>
        <p:txBody>
          <a:bodyPr/>
          <a:lstStyle/>
          <a:p>
            <a:r>
              <a:rPr lang="en-US" dirty="0"/>
              <a:t>Import von…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.story </a:t>
            </a:r>
            <a:r>
              <a:rPr lang="en-US" dirty="0" err="1"/>
              <a:t>Dateien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csv</a:t>
            </a:r>
            <a:r>
              <a:rPr lang="de-DE" dirty="0"/>
              <a:t> Dateien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107BE4F-CE35-483F-91E0-3375F63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Export</a:t>
            </a:r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7C34C6EE-8DC9-47CD-8AF0-836DDB1C54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DF59CBD4-7D45-4C34-9AB0-5867B942F7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2D79D00-FC01-4F5C-829E-2FEC78E42DF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71" y="884238"/>
            <a:ext cx="8934658" cy="5081587"/>
          </a:xfrm>
        </p:spPr>
      </p:pic>
    </p:spTree>
    <p:extLst>
      <p:ext uri="{BB962C8B-B14F-4D97-AF65-F5344CB8AC3E}">
        <p14:creationId xmlns:p14="http://schemas.microsoft.com/office/powerpoint/2010/main" val="418865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Naheliegende</a:t>
            </a:r>
            <a:r>
              <a:rPr lang="en-US" sz="2800" dirty="0"/>
              <a:t> </a:t>
            </a:r>
            <a:r>
              <a:rPr lang="en-US" sz="2800" dirty="0" err="1"/>
              <a:t>Erweiterungen</a:t>
            </a:r>
            <a:endParaRPr lang="en-US" sz="2800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Erweiterungen</a:t>
            </a:r>
            <a:r>
              <a:rPr lang="en-US" dirty="0"/>
              <a:t> der </a:t>
            </a:r>
            <a:r>
              <a:rPr lang="en-US" dirty="0" err="1"/>
              <a:t>Suchfunktion</a:t>
            </a:r>
            <a:endParaRPr lang="en-US" dirty="0"/>
          </a:p>
          <a:p>
            <a:pPr marL="725488" lvl="1" indent="-457200"/>
            <a:r>
              <a:rPr lang="en-US" dirty="0"/>
              <a:t>Boolean </a:t>
            </a:r>
            <a:r>
              <a:rPr lang="en-US" dirty="0" err="1"/>
              <a:t>hinzufügen</a:t>
            </a:r>
            <a:endParaRPr lang="en-US" dirty="0"/>
          </a:p>
          <a:p>
            <a:pPr marL="725488" lvl="1" indent="-457200"/>
            <a:r>
              <a:rPr lang="en-US" dirty="0" err="1"/>
              <a:t>Typ</a:t>
            </a:r>
            <a:r>
              <a:rPr lang="en-US" dirty="0"/>
              <a:t> ‘Ort’ auf </a:t>
            </a:r>
            <a:r>
              <a:rPr lang="en-US" dirty="0" err="1"/>
              <a:t>Umkreis</a:t>
            </a:r>
            <a:r>
              <a:rPr lang="en-US" dirty="0"/>
              <a:t> </a:t>
            </a:r>
            <a:r>
              <a:rPr lang="en-US" dirty="0" err="1"/>
              <a:t>umstellen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Rekombination</a:t>
            </a:r>
            <a:r>
              <a:rPr lang="en-US" dirty="0"/>
              <a:t> per </a:t>
            </a:r>
            <a:r>
              <a:rPr lang="en-US" dirty="0" err="1"/>
              <a:t>Attribut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Integration von Jenkins, Eureka </a:t>
            </a:r>
            <a:r>
              <a:rPr lang="en-US" dirty="0" err="1"/>
              <a:t>usw</a:t>
            </a:r>
            <a:r>
              <a:rPr lang="en-US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Login System</a:t>
            </a:r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06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Livedemo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4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Fragen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Vortragsübersicht</a:t>
            </a:r>
            <a:endParaRPr lang="en-US" sz="2800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Aufgabenstellung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Livedemo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Fragen</a:t>
            </a:r>
            <a:endParaRPr lang="en-US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604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Aufgabenstellung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LENA </a:t>
            </a:r>
            <a:r>
              <a:rPr lang="en-US" sz="2800" dirty="0" err="1"/>
              <a:t>bis</a:t>
            </a:r>
            <a:r>
              <a:rPr lang="en-US" sz="2800" dirty="0"/>
              <a:t> </a:t>
            </a:r>
            <a:r>
              <a:rPr lang="en-US" sz="2800" dirty="0" err="1"/>
              <a:t>heute</a:t>
            </a:r>
            <a:endParaRPr lang="en-US" sz="2800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Anwendungssysteme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Versicherungen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de-DE" dirty="0"/>
              <a:t>er gleiche Bearbeitungsauftrag mehrmals mit verschiedenen Datenkonstellationen getestet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Zurzeit – die Datenkonstellationen werden in CSV Dateien gespeichert:</a:t>
            </a:r>
          </a:p>
          <a:p>
            <a:r>
              <a:rPr lang="en-US" dirty="0"/>
              <a:t>      </a:t>
            </a:r>
            <a:r>
              <a:rPr lang="de-DE" dirty="0"/>
              <a:t>sehr unübersichtlich und wartungsintensiv</a:t>
            </a:r>
            <a:endParaRPr lang="en-US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93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Wie</a:t>
            </a:r>
            <a:r>
              <a:rPr lang="en-US" sz="2800" dirty="0"/>
              <a:t> k</a:t>
            </a:r>
            <a:r>
              <a:rPr lang="de-DE" sz="2800" dirty="0" err="1"/>
              <a:t>önnen</a:t>
            </a:r>
            <a:r>
              <a:rPr lang="de-DE" sz="2800" dirty="0"/>
              <a:t> wir das verbessern</a:t>
            </a:r>
            <a:r>
              <a:rPr lang="en-US" sz="2800" dirty="0"/>
              <a:t>?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Ein Web-</a:t>
            </a:r>
            <a:r>
              <a:rPr lang="en-US" dirty="0" err="1"/>
              <a:t>basiertes</a:t>
            </a:r>
            <a:r>
              <a:rPr lang="en-US" dirty="0"/>
              <a:t> System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von Tests </a:t>
            </a:r>
            <a:r>
              <a:rPr lang="en-US" dirty="0" err="1"/>
              <a:t>entwickeln</a:t>
            </a:r>
            <a:r>
              <a:rPr lang="en-US" dirty="0"/>
              <a:t>, 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CSV-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Testdaten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importieren</a:t>
            </a:r>
            <a:r>
              <a:rPr lang="en-US" dirty="0"/>
              <a:t> und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speichern</a:t>
            </a:r>
            <a:endParaRPr lang="en-US" dirty="0"/>
          </a:p>
          <a:p>
            <a:pPr lvl="1"/>
            <a:r>
              <a:rPr lang="de-DE" dirty="0"/>
              <a:t>  neue Testfälle erzeugen und bestehende verändern</a:t>
            </a:r>
            <a:endParaRPr lang="en-US" dirty="0"/>
          </a:p>
          <a:p>
            <a:pPr lvl="1"/>
            <a:r>
              <a:rPr lang="de-DE" dirty="0"/>
              <a:t>  gespeicherte Testfälle exportieren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76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Die Single Page App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E47550B-D0EE-48AE-A808-31B4B754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Technologien</a:t>
            </a:r>
            <a:r>
              <a:rPr lang="en-US" sz="2800" dirty="0"/>
              <a:t> und </a:t>
            </a:r>
            <a:r>
              <a:rPr lang="en-US" sz="2800" dirty="0" err="1"/>
              <a:t>Entwicklungsmethode</a:t>
            </a:r>
            <a:r>
              <a:rPr lang="en-US" sz="2800" dirty="0"/>
              <a:t> 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931EDBB-8A51-4AC7-9C0B-D01548241B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AngularJS App </a:t>
            </a:r>
            <a:r>
              <a:rPr lang="en-US" dirty="0" err="1"/>
              <a:t>für</a:t>
            </a:r>
            <a:r>
              <a:rPr lang="en-US" dirty="0"/>
              <a:t> das Frontend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Pytho</a:t>
            </a:r>
            <a:r>
              <a:rPr lang="de-DE" dirty="0"/>
              <a:t>n API für Kommunikation als </a:t>
            </a:r>
            <a:r>
              <a:rPr lang="de-DE" dirty="0" err="1"/>
              <a:t>Midware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Spring Boot Microservices (Importer, Exporter, Database) als Backend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Hibernate + MySQL Datenbank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Docker für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Scrum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Entwicklungsmethode</a:t>
            </a:r>
            <a:endParaRPr lang="en-US" dirty="0"/>
          </a:p>
          <a:p>
            <a:endParaRPr lang="en-US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FEE0ACC8-3EDB-48A8-BA09-4D6E02011B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E5C175FF-DBCF-4DC0-8B34-0748575AB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023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40FB05D-DD8D-4F6F-901F-05F6F674E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CC7F1935-3C68-423D-AB73-C820D55F2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ECF05E72-7640-4AA7-B538-3F5DBE15FBE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9" y="159026"/>
            <a:ext cx="7779026" cy="5764696"/>
          </a:xfrm>
        </p:spPr>
      </p:pic>
    </p:spTree>
    <p:extLst>
      <p:ext uri="{BB962C8B-B14F-4D97-AF65-F5344CB8AC3E}">
        <p14:creationId xmlns:p14="http://schemas.microsoft.com/office/powerpoint/2010/main" val="111259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107BE4F-CE35-483F-91E0-3375F63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Das </a:t>
            </a:r>
            <a:r>
              <a:rPr lang="en-US" sz="2800" dirty="0" err="1"/>
              <a:t>Datenmodell</a:t>
            </a:r>
            <a:endParaRPr lang="en-US" sz="2800" dirty="0"/>
          </a:p>
        </p:txBody>
      </p:sp>
      <p:sp>
        <p:nvSpPr>
          <p:cNvPr id="2" name="Контейнер за долния колонтитул 1">
            <a:extLst>
              <a:ext uri="{FF2B5EF4-FFF2-40B4-BE49-F238E27FC236}">
                <a16:creationId xmlns:a16="http://schemas.microsoft.com/office/drawing/2014/main" id="{7C34C6EE-8DC9-47CD-8AF0-836DDB1C54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DF59CBD4-7D45-4C34-9AB0-5867B942F7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Контейнер за съдържание 10">
            <a:extLst>
              <a:ext uri="{FF2B5EF4-FFF2-40B4-BE49-F238E27FC236}">
                <a16:creationId xmlns:a16="http://schemas.microsoft.com/office/drawing/2014/main" id="{2835074A-9231-4EB0-BAB5-739C4B470A9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6" y="1152938"/>
            <a:ext cx="11106516" cy="4664765"/>
          </a:xfrm>
        </p:spPr>
      </p:pic>
    </p:spTree>
    <p:extLst>
      <p:ext uri="{BB962C8B-B14F-4D97-AF65-F5344CB8AC3E}">
        <p14:creationId xmlns:p14="http://schemas.microsoft.com/office/powerpoint/2010/main" val="807952761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1</TotalTime>
  <Words>182</Words>
  <Application>Microsoft Office PowerPoint</Application>
  <PresentationFormat>Widescreen</PresentationFormat>
  <Paragraphs>55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GDIS - Modern Software Development for Smart Insurances </vt:lpstr>
      <vt:lpstr>Vortragsübersicht</vt:lpstr>
      <vt:lpstr>Aufgabenstellung</vt:lpstr>
      <vt:lpstr>Project LENA bis heute</vt:lpstr>
      <vt:lpstr>Wie können wir das verbessern?</vt:lpstr>
      <vt:lpstr>Die Single Page App</vt:lpstr>
      <vt:lpstr>Technologien und Entwicklungsmethode </vt:lpstr>
      <vt:lpstr>PowerPoint Presentation</vt:lpstr>
      <vt:lpstr>Das Datenmodell</vt:lpstr>
      <vt:lpstr>Entityverwaltung</vt:lpstr>
      <vt:lpstr>PowerPoint Presentation</vt:lpstr>
      <vt:lpstr>Export</vt:lpstr>
      <vt:lpstr>Naheliegende Erweiterungen</vt:lpstr>
      <vt:lpstr>Livedemo</vt:lpstr>
      <vt:lpstr>Fragen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239</cp:revision>
  <dcterms:created xsi:type="dcterms:W3CDTF">2017-05-16T16:34:42Z</dcterms:created>
  <dcterms:modified xsi:type="dcterms:W3CDTF">2017-08-02T09:59:16Z</dcterms:modified>
</cp:coreProperties>
</file>