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3" r:id="rId4"/>
    <p:sldId id="266" r:id="rId5"/>
    <p:sldId id="286" r:id="rId6"/>
    <p:sldId id="293" r:id="rId7"/>
    <p:sldId id="290" r:id="rId8"/>
    <p:sldId id="291" r:id="rId9"/>
    <p:sldId id="292" r:id="rId10"/>
    <p:sldId id="289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26.07.2017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26.07.2017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1F60A545-43BC-4F55-864F-89A9D18A30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1828801"/>
            <a:ext cx="4903304" cy="2213112"/>
          </a:xfrm>
        </p:spPr>
      </p:pic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98AF2F7-1489-4396-AC3E-809F553D90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123916B-07A6-42E7-A4C8-0A65BE401E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9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 dirty="0"/>
              <a:t>er 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importiert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speichert</a:t>
            </a:r>
            <a:endParaRPr lang="en-US" dirty="0"/>
          </a:p>
          <a:p>
            <a:pPr lvl="1"/>
            <a:r>
              <a:rPr lang="de-DE" dirty="0"/>
              <a:t>  neue Testfälle erzeugt und bestehende verändert</a:t>
            </a:r>
            <a:endParaRPr lang="en-US" dirty="0"/>
          </a:p>
          <a:p>
            <a:pPr lvl="1"/>
            <a:r>
              <a:rPr lang="de-DE" dirty="0"/>
              <a:t>  gespeicherte Testfälle exportiert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Das Web-</a:t>
            </a:r>
            <a:r>
              <a:rPr lang="en-US" dirty="0" err="1"/>
              <a:t>basierte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 err="1"/>
              <a:t>Importieren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– die Story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äteren</a:t>
            </a:r>
            <a:r>
              <a:rPr lang="de-DE" dirty="0"/>
              <a:t> Identifizierung </a:t>
            </a:r>
            <a:r>
              <a:rPr lang="de-DE" dirty="0" err="1"/>
              <a:t>bennenen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en-US" dirty="0"/>
              <a:t>–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Story und </a:t>
            </a:r>
            <a:r>
              <a:rPr lang="en-US" dirty="0" err="1"/>
              <a:t>einer</a:t>
            </a:r>
            <a:r>
              <a:rPr lang="en-US" dirty="0"/>
              <a:t> Entity </a:t>
            </a:r>
            <a:r>
              <a:rPr lang="en-US" dirty="0" err="1"/>
              <a:t>zuordnen</a:t>
            </a:r>
            <a:r>
              <a:rPr lang="en-US" dirty="0"/>
              <a:t> und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r>
              <a:rPr lang="de-DE" dirty="0"/>
              <a:t> mappen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4D0761F-4BE6-43EB-8E00-3B95CA5F5D1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7" y="201613"/>
            <a:ext cx="5031928" cy="5764212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43073BA-C473-4168-992E-65A1FE312C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779DEEA-D658-40D9-92A5-45CCF5B30A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5CD8C6B8-26C6-4975-906F-A080895152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9739" y="1550504"/>
            <a:ext cx="5771285" cy="2915480"/>
          </a:xfrm>
        </p:spPr>
        <p:txBody>
          <a:bodyPr/>
          <a:lstStyle/>
          <a:p>
            <a:r>
              <a:rPr lang="en-US" dirty="0" err="1"/>
              <a:t>Exportieren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eine</a:t>
            </a:r>
            <a:r>
              <a:rPr lang="en-US" dirty="0"/>
              <a:t> Story</a:t>
            </a:r>
            <a:r>
              <a:rPr lang="de-DE" dirty="0"/>
              <a:t>, zu der alle passende Daten exportiert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Entities</a:t>
            </a:r>
            <a:r>
              <a:rPr lang="de-DE" dirty="0"/>
              <a:t>, zu denen passende Stories gefunden werden oder die Entitäten als Daten exportiert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C4DE61BF-D6B8-4ABE-A2E1-537E2DBBF7D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201601"/>
            <a:ext cx="11098658" cy="2462086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7F035C3-1BEE-4458-915D-D49740638C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372DCD2-D182-4288-A227-ABDFEF18D7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CD9CD64D-501B-4B27-81A3-A8DD73E006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167269"/>
            <a:ext cx="11417905" cy="2798555"/>
          </a:xfrm>
        </p:spPr>
        <p:txBody>
          <a:bodyPr/>
          <a:lstStyle/>
          <a:p>
            <a:r>
              <a:rPr lang="de-DE" dirty="0"/>
              <a:t>Vorhandene </a:t>
            </a:r>
            <a:r>
              <a:rPr lang="de-DE" dirty="0" err="1"/>
              <a:t>Entities</a:t>
            </a:r>
            <a:r>
              <a:rPr lang="de-DE" dirty="0"/>
              <a:t> verwalten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de-DE" dirty="0"/>
              <a:t>ändern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ihre Attribute umbenennen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Attribute hinzufügen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</a:t>
            </a:r>
            <a:r>
              <a:rPr lang="de-DE" dirty="0" err="1"/>
              <a:t>Entities</a:t>
            </a:r>
            <a:r>
              <a:rPr lang="de-DE" dirty="0"/>
              <a:t> erstellen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4449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389</TotalTime>
  <Words>185</Words>
  <Application>Microsoft Office PowerPoint</Application>
  <PresentationFormat>Широк екран</PresentationFormat>
  <Paragraphs>36</Paragraphs>
  <Slides>11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Project LENA bis heute</vt:lpstr>
      <vt:lpstr>Wie können wir das verbessern?</vt:lpstr>
      <vt:lpstr>Das Web-basierte System</vt:lpstr>
      <vt:lpstr>Презентация на PowerPoint</vt:lpstr>
      <vt:lpstr>Das Datenmodell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Vanya Vucheva</cp:lastModifiedBy>
  <cp:revision>194</cp:revision>
  <dcterms:created xsi:type="dcterms:W3CDTF">2017-05-16T16:34:42Z</dcterms:created>
  <dcterms:modified xsi:type="dcterms:W3CDTF">2017-07-26T14:14:48Z</dcterms:modified>
</cp:coreProperties>
</file>