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7" r:id="rId4"/>
    <p:sldId id="272" r:id="rId5"/>
    <p:sldId id="262" r:id="rId6"/>
    <p:sldId id="276" r:id="rId7"/>
    <p:sldId id="267" r:id="rId8"/>
    <p:sldId id="264" r:id="rId9"/>
    <p:sldId id="278" r:id="rId10"/>
    <p:sldId id="279" r:id="rId11"/>
    <p:sldId id="280" r:id="rId12"/>
    <p:sldId id="269" r:id="rId1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16.06.2017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16.06.2017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3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</p:spTree>
    <p:extLst>
      <p:ext uri="{BB962C8B-B14F-4D97-AF65-F5344CB8AC3E}">
        <p14:creationId xmlns:p14="http://schemas.microsoft.com/office/powerpoint/2010/main" val="425093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Jenkins Integration</a:t>
            </a:r>
            <a:endParaRPr lang="en-US" dirty="0"/>
          </a:p>
          <a:p>
            <a:pPr lvl="1"/>
            <a:r>
              <a:rPr lang="en-US" b="1" dirty="0" err="1"/>
              <a:t>Sicherheit</a:t>
            </a:r>
            <a:r>
              <a:rPr lang="en-US" b="1" dirty="0"/>
              <a:t>: </a:t>
            </a:r>
            <a:r>
              <a:rPr lang="en-US" dirty="0"/>
              <a:t>Authentication, Session Management, Token Generation, etc. </a:t>
            </a:r>
          </a:p>
          <a:p>
            <a:pPr lvl="1"/>
            <a:r>
              <a:rPr lang="en-US" b="1" dirty="0"/>
              <a:t>Import von CSV </a:t>
            </a:r>
            <a:r>
              <a:rPr lang="en-US" b="1" dirty="0" err="1"/>
              <a:t>Datei</a:t>
            </a:r>
            <a:r>
              <a:rPr lang="en-US" b="1" dirty="0"/>
              <a:t> von Links (</a:t>
            </a:r>
            <a:r>
              <a:rPr lang="en-US" b="1" dirty="0" err="1"/>
              <a:t>z.B</a:t>
            </a:r>
            <a:r>
              <a:rPr lang="en-US" b="1" dirty="0"/>
              <a:t>. </a:t>
            </a:r>
            <a:r>
              <a:rPr lang="en-US" b="1" dirty="0" err="1"/>
              <a:t>Git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Export von </a:t>
            </a:r>
            <a:r>
              <a:rPr lang="en-US" b="1" dirty="0" err="1"/>
              <a:t>Testdaten</a:t>
            </a:r>
            <a:r>
              <a:rPr lang="en-US" b="1" dirty="0"/>
              <a:t> in CSV </a:t>
            </a:r>
            <a:r>
              <a:rPr lang="en-US" b="1" dirty="0" err="1"/>
              <a:t>Dateien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Data Consistency und Concurrency </a:t>
            </a:r>
          </a:p>
          <a:p>
            <a:pPr lvl="1"/>
            <a:r>
              <a:rPr lang="en-US" b="1" dirty="0" err="1"/>
              <a:t>Elasticsearch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2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 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183</TotalTime>
  <Words>283</Words>
  <Application>Microsoft Office PowerPoint</Application>
  <PresentationFormat>Widescreen</PresentationFormat>
  <Paragraphs>109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3</vt:lpstr>
      <vt:lpstr>Architektur + Technologien</vt:lpstr>
      <vt:lpstr>Technologien</vt:lpstr>
      <vt:lpstr>PowerPoint Presentation</vt:lpstr>
      <vt:lpstr>Frontend </vt:lpstr>
      <vt:lpstr>API</vt:lpstr>
      <vt:lpstr>Backend (+ Datenbank)</vt:lpstr>
      <vt:lpstr>Backend Microservices </vt:lpstr>
      <vt:lpstr>Datenmodell </vt:lpstr>
      <vt:lpstr>Features für Beta Version</vt:lpstr>
      <vt:lpstr>Plänne für Beta Version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142</cp:revision>
  <dcterms:created xsi:type="dcterms:W3CDTF">2017-05-16T16:34:42Z</dcterms:created>
  <dcterms:modified xsi:type="dcterms:W3CDTF">2017-06-16T11:40:36Z</dcterms:modified>
</cp:coreProperties>
</file>