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6" r:id="rId4"/>
    <p:sldId id="277" r:id="rId5"/>
    <p:sldId id="272" r:id="rId6"/>
    <p:sldId id="262" r:id="rId7"/>
    <p:sldId id="276" r:id="rId8"/>
    <p:sldId id="281" r:id="rId9"/>
    <p:sldId id="282" r:id="rId10"/>
    <p:sldId id="267" r:id="rId11"/>
    <p:sldId id="264" r:id="rId12"/>
    <p:sldId id="284" r:id="rId13"/>
    <p:sldId id="278" r:id="rId14"/>
    <p:sldId id="279" r:id="rId15"/>
    <p:sldId id="280" r:id="rId16"/>
    <p:sldId id="269" r:id="rId17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4 (Alpha)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1107623"/>
            <a:ext cx="6896100" cy="1866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3446889"/>
            <a:ext cx="5962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mit</a:t>
            </a:r>
            <a:r>
              <a:rPr lang="en-US" dirty="0"/>
              <a:t> Microservice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</a:t>
            </a:r>
          </a:p>
          <a:p>
            <a:pPr marL="0" lvl="1" indent="0">
              <a:buNone/>
            </a:pPr>
            <a:r>
              <a:rPr lang="en-US" dirty="0"/>
              <a:t>     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Speicher</a:t>
            </a:r>
          </a:p>
          <a:p>
            <a:pPr lvl="1"/>
            <a:r>
              <a:rPr lang="en-US" dirty="0" err="1"/>
              <a:t>Zusätzliche</a:t>
            </a:r>
            <a:r>
              <a:rPr lang="en-US" dirty="0"/>
              <a:t> Features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Technologieanforderung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verschiedenen</a:t>
            </a:r>
            <a:r>
              <a:rPr lang="en-US" dirty="0"/>
              <a:t> Microservices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pPr lvl="2"/>
            <a:r>
              <a:rPr lang="en-US" dirty="0"/>
              <a:t>Angular </a:t>
            </a:r>
            <a:r>
              <a:rPr lang="en-US" dirty="0" err="1"/>
              <a:t>o.ä</a:t>
            </a:r>
            <a:r>
              <a:rPr lang="en-US" dirty="0"/>
              <a:t>. Framework </a:t>
            </a:r>
            <a:r>
              <a:rPr lang="en-US" dirty="0" err="1"/>
              <a:t>für</a:t>
            </a:r>
            <a:r>
              <a:rPr lang="en-US" dirty="0"/>
              <a:t> Frontend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 und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/record/</a:t>
            </a:r>
            <a:r>
              <a:rPr lang="en-US" dirty="0" err="1"/>
              <a:t>json</a:t>
            </a:r>
            <a:r>
              <a:rPr lang="en-US" dirty="0"/>
              <a:t>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klappen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an </a:t>
            </a:r>
            <a:r>
              <a:rPr lang="de-DE" sz="2000" dirty="0" err="1"/>
              <a:t>Kaloyans</a:t>
            </a:r>
            <a:r>
              <a:rPr lang="de-DE" sz="2000" dirty="0"/>
              <a:t>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Page zum Testen von /records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Docker Container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2547554"/>
            <a:ext cx="8503298" cy="3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192</TotalTime>
  <Words>363</Words>
  <Application>Microsoft Office PowerPoint</Application>
  <PresentationFormat>Widescreen</PresentationFormat>
  <Paragraphs>132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4 (Alpha)</vt:lpstr>
      <vt:lpstr>Aufgabenstellung</vt:lpstr>
      <vt:lpstr>Architektur + Technologien</vt:lpstr>
      <vt:lpstr>Technologien</vt:lpstr>
      <vt:lpstr>PowerPoint Presentation</vt:lpstr>
      <vt:lpstr>Frontend </vt:lpstr>
      <vt:lpstr>API</vt:lpstr>
      <vt:lpstr>API</vt:lpstr>
      <vt:lpstr>API</vt:lpstr>
      <vt:lpstr>Backend (+ Datenbank)</vt:lpstr>
      <vt:lpstr>Backend Microservices </vt:lpstr>
      <vt:lpstr>Model</vt:lpstr>
      <vt:lpstr>Datenmodell </vt:lpstr>
      <vt:lpstr>Features für Beta Version</vt:lpstr>
      <vt:lpstr>Plänne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164</cp:revision>
  <dcterms:created xsi:type="dcterms:W3CDTF">2017-05-16T16:34:42Z</dcterms:created>
  <dcterms:modified xsi:type="dcterms:W3CDTF">2017-06-18T21:07:44Z</dcterms:modified>
</cp:coreProperties>
</file>