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7" r:id="rId4"/>
    <p:sldId id="272" r:id="rId5"/>
    <p:sldId id="262" r:id="rId6"/>
    <p:sldId id="276" r:id="rId7"/>
    <p:sldId id="267" r:id="rId8"/>
    <p:sldId id="264" r:id="rId9"/>
    <p:sldId id="278" r:id="rId10"/>
    <p:sldId id="279" r:id="rId11"/>
    <p:sldId id="280" r:id="rId12"/>
    <p:sldId id="269" r:id="rId1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183</TotalTime>
  <Words>282</Words>
  <Application>Microsoft Office PowerPoint</Application>
  <PresentationFormat>Widescreen</PresentationFormat>
  <Paragraphs>108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3</vt:lpstr>
      <vt:lpstr>Architektur + Technologien</vt:lpstr>
      <vt:lpstr>Technologien</vt:lpstr>
      <vt:lpstr>PowerPoint Presentation</vt:lpstr>
      <vt:lpstr>Frontend </vt:lpstr>
      <vt:lpstr>API</vt:lpstr>
      <vt:lpstr>Backend (+ Datenbank)</vt:lpstr>
      <vt:lpstr>Backend Microservices </vt:lpstr>
      <vt:lpstr>Datenmodell </vt:lpstr>
      <vt:lpstr>Features für Beta Version</vt:lpstr>
      <vt:lpstr>Plänne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135</cp:revision>
  <dcterms:created xsi:type="dcterms:W3CDTF">2017-05-16T16:34:42Z</dcterms:created>
  <dcterms:modified xsi:type="dcterms:W3CDTF">2017-06-16T11:32:57Z</dcterms:modified>
</cp:coreProperties>
</file>