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2" r:id="rId4"/>
    <p:sldId id="261" r:id="rId5"/>
    <p:sldId id="266" r:id="rId6"/>
    <p:sldId id="263" r:id="rId7"/>
    <p:sldId id="267" r:id="rId8"/>
    <p:sldId id="264" r:id="rId9"/>
    <p:sldId id="268" r:id="rId10"/>
    <p:sldId id="265" r:id="rId11"/>
    <p:sldId id="269" r:id="rId12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 showGuides="1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3" d="100"/>
          <a:sy n="113" d="100"/>
        </p:scale>
        <p:origin x="4176" y="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16.05.2017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16.05.2017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206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0619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0826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1572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2591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95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ue Square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"/>
          <p:cNvSpPr>
            <a:spLocks noGrp="1"/>
          </p:cNvSpPr>
          <p:nvPr>
            <p:ph type="subTitle" idx="1"/>
          </p:nvPr>
        </p:nvSpPr>
        <p:spPr>
          <a:xfrm>
            <a:off x="384000" y="2936134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92045" y="1221972"/>
            <a:ext cx="4079699" cy="951220"/>
          </a:xfrm>
        </p:spPr>
        <p:txBody>
          <a:bodyPr anchor="b">
            <a:normAutofit/>
          </a:bodyPr>
          <a:lstStyle>
            <a:lvl1pPr algn="r">
              <a:defRPr sz="22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Name, email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8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68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6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subTitle" idx="1"/>
          </p:nvPr>
        </p:nvSpPr>
        <p:spPr>
          <a:xfrm>
            <a:off x="384000" y="2930799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4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201601"/>
            <a:ext cx="11425764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5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5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6161024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1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75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9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6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6168881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6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HR bottom"/>
          <p:cNvCxnSpPr/>
          <p:nvPr/>
        </p:nvCxnSpPr>
        <p:spPr>
          <a:xfrm>
            <a:off x="383118" y="604043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83119" y="6248552"/>
            <a:ext cx="547200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991616" y="6248552"/>
            <a:ext cx="6363213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Title Placeholder"/>
          <p:cNvSpPr>
            <a:spLocks noGrp="1"/>
          </p:cNvSpPr>
          <p:nvPr>
            <p:ph type="title"/>
          </p:nvPr>
        </p:nvSpPr>
        <p:spPr>
          <a:xfrm>
            <a:off x="383115" y="201601"/>
            <a:ext cx="11425767" cy="5436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"/>
          <p:cNvSpPr>
            <a:spLocks noGrp="1"/>
          </p:cNvSpPr>
          <p:nvPr>
            <p:ph type="body" idx="1"/>
          </p:nvPr>
        </p:nvSpPr>
        <p:spPr>
          <a:xfrm>
            <a:off x="383115" y="890181"/>
            <a:ext cx="11424243" cy="5081069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1" r:id="rId2"/>
    <p:sldLayoutId id="2147483777" r:id="rId3"/>
    <p:sldLayoutId id="2147483768" r:id="rId4"/>
    <p:sldLayoutId id="2147483774" r:id="rId5"/>
    <p:sldLayoutId id="2147483778" r:id="rId6"/>
    <p:sldLayoutId id="2147483770" r:id="rId7"/>
    <p:sldLayoutId id="2147483773" r:id="rId8"/>
    <p:sldLayoutId id="2147483779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0" kern="1200" dirty="0">
          <a:solidFill>
            <a:schemeClr val="tx2"/>
          </a:solidFill>
          <a:latin typeface="Calibri Light" panose="020F030202020403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0" indent="0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None/>
        <a:tabLst>
          <a:tab pos="216000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1pPr>
      <a:lvl2pPr marL="268288" indent="-2682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tabLst>
          <a:tab pos="268288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2pPr>
      <a:lvl3pPr marL="536575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80000"/>
        <a:buFont typeface="Symbol" panose="05050102010706020507" pitchFamily="18" charset="2"/>
        <a:buChar char="-"/>
        <a:tabLst>
          <a:tab pos="536575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3pPr>
      <a:lvl4pPr marL="806450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tabLst>
          <a:tab pos="806450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4pPr>
      <a:lvl5pPr marL="1074738" indent="-268288" algn="l" rtl="0" eaLnBrk="1" fontAlgn="base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tabLst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886397"/>
          </a:xfrm>
        </p:spPr>
        <p:txBody>
          <a:bodyPr/>
          <a:lstStyle/>
          <a:p>
            <a:r>
              <a:rPr lang="en-US" dirty="0" err="1"/>
              <a:t>Zusammenfassung</a:t>
            </a:r>
            <a:r>
              <a:rPr lang="en-US" dirty="0"/>
              <a:t> Sprint 1 und</a:t>
            </a:r>
            <a:br>
              <a:rPr lang="en-US" dirty="0"/>
            </a:br>
            <a:r>
              <a:rPr lang="en-US" dirty="0" err="1"/>
              <a:t>Plannung</a:t>
            </a:r>
            <a:r>
              <a:rPr lang="en-US" dirty="0"/>
              <a:t> von Sprint 2, 18.05.2017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84000" y="3438646"/>
            <a:ext cx="11424000" cy="411257"/>
          </a:xfrm>
        </p:spPr>
        <p:txBody>
          <a:bodyPr/>
          <a:lstStyle/>
          <a:p>
            <a:r>
              <a:rPr lang="en-US" dirty="0"/>
              <a:t>House Tyrell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de-DE" sz="1800" dirty="0"/>
              <a:t>Henriette Selter</a:t>
            </a:r>
          </a:p>
          <a:p>
            <a:r>
              <a:rPr lang="en-US" sz="1800" dirty="0"/>
              <a:t> Dana </a:t>
            </a:r>
            <a:r>
              <a:rPr lang="en-US" sz="1800" dirty="0" err="1"/>
              <a:t>Vladimirova</a:t>
            </a:r>
            <a:endParaRPr lang="en-US" sz="1800" dirty="0"/>
          </a:p>
          <a:p>
            <a:r>
              <a:rPr lang="en-US" sz="1800" dirty="0"/>
              <a:t>Mohamed </a:t>
            </a:r>
            <a:r>
              <a:rPr lang="en-US" sz="1800" dirty="0" err="1"/>
              <a:t>Achref</a:t>
            </a:r>
            <a:r>
              <a:rPr lang="en-US" sz="1800" dirty="0"/>
              <a:t> </a:t>
            </a:r>
            <a:r>
              <a:rPr lang="en-US" sz="1800" dirty="0" err="1"/>
              <a:t>Chiha</a:t>
            </a:r>
            <a:endParaRPr lang="en-US" sz="1800" dirty="0"/>
          </a:p>
          <a:p>
            <a:r>
              <a:rPr lang="en-US" sz="1800" dirty="0"/>
              <a:t>Vanya </a:t>
            </a:r>
            <a:r>
              <a:rPr lang="en-US" sz="1800" dirty="0" err="1"/>
              <a:t>Vucheva</a:t>
            </a:r>
            <a:endParaRPr lang="en-US" sz="1800" dirty="0"/>
          </a:p>
          <a:p>
            <a:r>
              <a:rPr lang="en-US" sz="1800" dirty="0"/>
              <a:t> Kaloyan Todorov</a:t>
            </a:r>
          </a:p>
          <a:p>
            <a:r>
              <a:rPr lang="de-DE" sz="1800" dirty="0"/>
              <a:t>Nils Jonalik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Datenbank</a:t>
            </a:r>
            <a:r>
              <a:rPr lang="en-US" dirty="0"/>
              <a:t> (Vanya, Henriette)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dirty="0"/>
              <a:t>Sprint 1: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Sprint 2: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7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Danke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Aufmerksamkeit</a:t>
            </a:r>
            <a:r>
              <a:rPr lang="en-US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8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in Sprint 1 </a:t>
            </a:r>
            <a:r>
              <a:rPr lang="en-US" dirty="0" err="1"/>
              <a:t>geschafft</a:t>
            </a:r>
            <a:r>
              <a:rPr lang="en-US" dirty="0"/>
              <a:t> und was </a:t>
            </a:r>
            <a:r>
              <a:rPr lang="en-US" dirty="0" err="1"/>
              <a:t>plannen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Sprint 2?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dirty="0"/>
              <a:t>Frontend (Dana, </a:t>
            </a:r>
            <a:r>
              <a:rPr lang="en-US" dirty="0" err="1"/>
              <a:t>Achref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API (Nils)</a:t>
            </a:r>
          </a:p>
          <a:p>
            <a:pPr lvl="1"/>
            <a:r>
              <a:rPr lang="en-US" dirty="0"/>
              <a:t>Backend Micro-Services (Kaloyan)</a:t>
            </a:r>
          </a:p>
          <a:p>
            <a:pPr lvl="1"/>
            <a:r>
              <a:rPr lang="en-US" dirty="0" err="1"/>
              <a:t>Datenbank</a:t>
            </a:r>
            <a:r>
              <a:rPr lang="en-US" dirty="0"/>
              <a:t> + </a:t>
            </a:r>
            <a:r>
              <a:rPr lang="en-US" dirty="0" err="1"/>
              <a:t>Schnittstellen</a:t>
            </a:r>
            <a:r>
              <a:rPr lang="en-US" dirty="0"/>
              <a:t> (Vanya, Henriette)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127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Frontend </a:t>
            </a:r>
          </a:p>
        </p:txBody>
      </p:sp>
    </p:spTree>
    <p:extLst>
      <p:ext uri="{BB962C8B-B14F-4D97-AF65-F5344CB8AC3E}">
        <p14:creationId xmlns:p14="http://schemas.microsoft.com/office/powerpoint/2010/main" val="308461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(Dana, </a:t>
            </a:r>
            <a:r>
              <a:rPr lang="en-US" dirty="0" err="1"/>
              <a:t>Achref</a:t>
            </a:r>
            <a:r>
              <a:rPr lang="en-US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226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API </a:t>
            </a:r>
          </a:p>
        </p:txBody>
      </p:sp>
    </p:spTree>
    <p:extLst>
      <p:ext uri="{BB962C8B-B14F-4D97-AF65-F5344CB8AC3E}">
        <p14:creationId xmlns:p14="http://schemas.microsoft.com/office/powerpoint/2010/main" val="429315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(Nils)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dirty="0"/>
              <a:t>Sprint 1:</a:t>
            </a:r>
          </a:p>
          <a:p>
            <a:pPr lvl="2"/>
            <a:r>
              <a:rPr lang="en-US" dirty="0"/>
              <a:t>Central API</a:t>
            </a:r>
          </a:p>
          <a:p>
            <a:pPr lvl="2"/>
            <a:r>
              <a:rPr lang="en-US" dirty="0" err="1"/>
              <a:t>Zwei</a:t>
            </a:r>
            <a:r>
              <a:rPr lang="en-US" dirty="0"/>
              <a:t> REST Endpoints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Kommunikation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Frontend und Backend Microservices </a:t>
            </a:r>
          </a:p>
          <a:p>
            <a:pPr lvl="2"/>
            <a:r>
              <a:rPr lang="en-US" dirty="0"/>
              <a:t>API </a:t>
            </a:r>
            <a:r>
              <a:rPr lang="en-US" dirty="0" err="1"/>
              <a:t>Dokumentation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Sprint 2:</a:t>
            </a:r>
          </a:p>
          <a:p>
            <a:pPr lvl="2"/>
            <a:r>
              <a:rPr lang="en-US" dirty="0" err="1"/>
              <a:t>Logik</a:t>
            </a:r>
            <a:r>
              <a:rPr lang="en-US" dirty="0"/>
              <a:t> hinter den </a:t>
            </a:r>
            <a:r>
              <a:rPr lang="en-US" dirty="0" err="1"/>
              <a:t>beiden</a:t>
            </a:r>
            <a:r>
              <a:rPr lang="en-US" dirty="0"/>
              <a:t> Endpoints </a:t>
            </a:r>
            <a:r>
              <a:rPr lang="en-US" dirty="0" err="1"/>
              <a:t>schreiben</a:t>
            </a:r>
            <a:endParaRPr lang="en-US" dirty="0"/>
          </a:p>
          <a:p>
            <a:pPr lvl="2"/>
            <a:r>
              <a:rPr lang="en-US" dirty="0"/>
              <a:t>Worker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Abarbeitung</a:t>
            </a:r>
            <a:r>
              <a:rPr lang="en-US" dirty="0"/>
              <a:t> von </a:t>
            </a:r>
            <a:r>
              <a:rPr lang="en-US" dirty="0" err="1"/>
              <a:t>Aufgaben</a:t>
            </a:r>
            <a:r>
              <a:rPr lang="en-US" dirty="0"/>
              <a:t> </a:t>
            </a:r>
            <a:r>
              <a:rPr lang="en-US" dirty="0" err="1"/>
              <a:t>einzuführen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259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333147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Microservices (Kaloyan)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dirty="0"/>
              <a:t>Sprint 1:</a:t>
            </a:r>
          </a:p>
          <a:p>
            <a:pPr lvl="2"/>
            <a:r>
              <a:rPr lang="en-US" dirty="0" err="1"/>
              <a:t>Erstellung</a:t>
            </a:r>
            <a:r>
              <a:rPr lang="en-US" dirty="0"/>
              <a:t> der </a:t>
            </a:r>
            <a:r>
              <a:rPr lang="en-US" dirty="0" err="1"/>
              <a:t>ganzen</a:t>
            </a:r>
            <a:r>
              <a:rPr lang="en-US" dirty="0"/>
              <a:t> </a:t>
            </a:r>
            <a:r>
              <a:rPr lang="en-US" dirty="0" err="1"/>
              <a:t>Projektstruktur</a:t>
            </a:r>
            <a:r>
              <a:rPr lang="en-US" dirty="0"/>
              <a:t> (Angular </a:t>
            </a:r>
            <a:r>
              <a:rPr lang="en-US" dirty="0" err="1"/>
              <a:t>Js</a:t>
            </a:r>
            <a:r>
              <a:rPr lang="en-US" dirty="0"/>
              <a:t> 4.0 Node App </a:t>
            </a:r>
            <a:r>
              <a:rPr lang="en-US" dirty="0" err="1"/>
              <a:t>für</a:t>
            </a:r>
            <a:r>
              <a:rPr lang="en-US" dirty="0"/>
              <a:t> das Frontend, Spring Boot Microservice </a:t>
            </a:r>
            <a:r>
              <a:rPr lang="en-US" dirty="0" err="1"/>
              <a:t>Architektur</a:t>
            </a:r>
            <a:r>
              <a:rPr lang="en-US" dirty="0"/>
              <a:t> App </a:t>
            </a:r>
            <a:r>
              <a:rPr lang="en-US" dirty="0" err="1"/>
              <a:t>für</a:t>
            </a:r>
            <a:r>
              <a:rPr lang="en-US" dirty="0"/>
              <a:t> das Backend)</a:t>
            </a:r>
          </a:p>
          <a:p>
            <a:pPr lvl="2"/>
            <a:r>
              <a:rPr lang="en-US" dirty="0"/>
              <a:t>REST Importer Microservice </a:t>
            </a:r>
          </a:p>
          <a:p>
            <a:pPr lvl="2"/>
            <a:r>
              <a:rPr lang="en-US" dirty="0" err="1"/>
              <a:t>Dokumentation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Sprint 2:</a:t>
            </a:r>
          </a:p>
          <a:p>
            <a:pPr lvl="2"/>
            <a:r>
              <a:rPr lang="en-US" dirty="0"/>
              <a:t>REST Exporter Microservice</a:t>
            </a:r>
          </a:p>
          <a:p>
            <a:pPr lvl="2"/>
            <a:r>
              <a:rPr lang="en-US" dirty="0"/>
              <a:t>Error Handling </a:t>
            </a:r>
            <a:r>
              <a:rPr lang="en-US" dirty="0" err="1"/>
              <a:t>für</a:t>
            </a:r>
            <a:r>
              <a:rPr lang="en-US" dirty="0"/>
              <a:t> Exporter und Importer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Mehr</a:t>
            </a:r>
            <a:r>
              <a:rPr lang="en-US" dirty="0"/>
              <a:t>)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2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Datenbank</a:t>
            </a:r>
            <a:r>
              <a:rPr lang="en-US" dirty="0"/>
              <a:t> + </a:t>
            </a:r>
            <a:r>
              <a:rPr lang="en-US" dirty="0" err="1"/>
              <a:t>Schnittstellen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84904"/>
      </p:ext>
    </p:extLst>
  </p:cSld>
  <p:clrMapOvr>
    <a:masterClrMapping/>
  </p:clrMapOvr>
</p:sld>
</file>

<file path=ppt/theme/theme1.xml><?xml version="1.0" encoding="utf-8"?>
<a:theme xmlns:a="http://schemas.openxmlformats.org/drawingml/2006/main" name="swc_presentation">
  <a:themeElements>
    <a:clrScheme name="RWTH-SWC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549F"/>
      </a:hlink>
      <a:folHlink>
        <a:srgbClr val="00549F"/>
      </a:folHlink>
    </a:clrScheme>
    <a:fontScheme name="SWC_Helvetica">
      <a:majorFont>
        <a:latin typeface="HelveticaNeueLT Com 45 Lt"/>
        <a:ea typeface=""/>
        <a:cs typeface=""/>
      </a:majorFont>
      <a:minorFont>
        <a:latin typeface="HelveticaNeueLT Com 45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2">
            <a:lumMod val="60000"/>
            <a:lumOff val="40000"/>
          </a:schemeClr>
        </a:solidFill>
        <a:ln>
          <a:solidFill>
            <a:schemeClr val="tx1"/>
          </a:solidFill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2800" dirty="0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c_presentation_calibri_16-9.potx" id="{58F5FAA6-87E1-4517-87A3-08D228C1DB14}" vid="{F6909052-98FB-45C8-A407-770E00EBA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swc_presentation_calibri_16-9</Template>
  <TotalTime>21</TotalTime>
  <Words>181</Words>
  <Application>Microsoft Office PowerPoint</Application>
  <PresentationFormat>Widescreen</PresentationFormat>
  <Paragraphs>47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HelveticaNeueLT Com 45 Lt</vt:lpstr>
      <vt:lpstr>Symbol</vt:lpstr>
      <vt:lpstr>Wingdings</vt:lpstr>
      <vt:lpstr>swc_presentation</vt:lpstr>
      <vt:lpstr>Zusammenfassung Sprint 1 und Plannung von Sprint 2, 18.05.2017</vt:lpstr>
      <vt:lpstr>Was haben wir in Sprint 1 geschafft und was plannen wir für Sprint 2?</vt:lpstr>
      <vt:lpstr>Frontend </vt:lpstr>
      <vt:lpstr>Frontend (Dana, Achref)</vt:lpstr>
      <vt:lpstr>API </vt:lpstr>
      <vt:lpstr>API (Nils)</vt:lpstr>
      <vt:lpstr>Backend</vt:lpstr>
      <vt:lpstr>Backend Microservices (Kaloyan)</vt:lpstr>
      <vt:lpstr>Datenbank + Schnittstellen</vt:lpstr>
      <vt:lpstr>Datenbank (Vanya, Henriette)</vt:lpstr>
      <vt:lpstr>Danke für die Aufmerksamkeit!</vt:lpstr>
    </vt:vector>
  </TitlesOfParts>
  <Company>RWTH Aachen, Research Group Softwareconstruction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Zusammenfassung Sprint 1 und Plannung von Sprint 2, 18.05.2017</dc:title>
  <dc:creator>Kaloyan Todorov</dc:creator>
  <cp:lastModifiedBy>Kaloyan Todorov</cp:lastModifiedBy>
  <cp:revision>3</cp:revision>
  <dcterms:created xsi:type="dcterms:W3CDTF">2017-05-16T16:34:42Z</dcterms:created>
  <dcterms:modified xsi:type="dcterms:W3CDTF">2017-05-16T16:57:14Z</dcterms:modified>
</cp:coreProperties>
</file>