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8" r:id="rId3"/>
    <p:sldId id="283" r:id="rId4"/>
    <p:sldId id="266" r:id="rId5"/>
    <p:sldId id="297" r:id="rId6"/>
    <p:sldId id="286" r:id="rId7"/>
    <p:sldId id="293" r:id="rId8"/>
    <p:sldId id="290" r:id="rId9"/>
    <p:sldId id="291" r:id="rId10"/>
    <p:sldId id="292" r:id="rId11"/>
    <p:sldId id="295" r:id="rId12"/>
    <p:sldId id="289" r:id="rId13"/>
    <p:sldId id="269" r:id="rId14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3" autoAdjust="0"/>
  </p:normalViewPr>
  <p:slideViewPr>
    <p:cSldViewPr snapToGrid="0" showGuides="1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3" d="100"/>
          <a:sy n="113" d="100"/>
        </p:scale>
        <p:origin x="4176" y="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01.08.2017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01.08.2017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206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0826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95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ue Square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"/>
          <p:cNvSpPr>
            <a:spLocks noGrp="1"/>
          </p:cNvSpPr>
          <p:nvPr>
            <p:ph type="subTitle" idx="1"/>
          </p:nvPr>
        </p:nvSpPr>
        <p:spPr>
          <a:xfrm>
            <a:off x="384000" y="2936134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92045" y="1221972"/>
            <a:ext cx="4079699" cy="951220"/>
          </a:xfrm>
        </p:spPr>
        <p:txBody>
          <a:bodyPr anchor="b">
            <a:normAutofit/>
          </a:bodyPr>
          <a:lstStyle>
            <a:lvl1pPr algn="r">
              <a:defRPr sz="22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Name, email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8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68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36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subTitle" idx="1"/>
          </p:nvPr>
        </p:nvSpPr>
        <p:spPr>
          <a:xfrm>
            <a:off x="384000" y="2930799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4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201601"/>
            <a:ext cx="11425764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5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5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6161024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1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75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883577"/>
            <a:ext cx="11425764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9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6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6168881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6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HR bottom"/>
          <p:cNvCxnSpPr/>
          <p:nvPr/>
        </p:nvCxnSpPr>
        <p:spPr>
          <a:xfrm>
            <a:off x="383118" y="604043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83119" y="6248552"/>
            <a:ext cx="547200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991616" y="6248552"/>
            <a:ext cx="6363213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Title Placeholder"/>
          <p:cNvSpPr>
            <a:spLocks noGrp="1"/>
          </p:cNvSpPr>
          <p:nvPr>
            <p:ph type="title"/>
          </p:nvPr>
        </p:nvSpPr>
        <p:spPr>
          <a:xfrm>
            <a:off x="383115" y="201601"/>
            <a:ext cx="11425767" cy="5436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"/>
          <p:cNvSpPr>
            <a:spLocks noGrp="1"/>
          </p:cNvSpPr>
          <p:nvPr>
            <p:ph type="body" idx="1"/>
          </p:nvPr>
        </p:nvSpPr>
        <p:spPr>
          <a:xfrm>
            <a:off x="383115" y="890181"/>
            <a:ext cx="11424243" cy="5081069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1" r:id="rId2"/>
    <p:sldLayoutId id="2147483777" r:id="rId3"/>
    <p:sldLayoutId id="2147483768" r:id="rId4"/>
    <p:sldLayoutId id="2147483774" r:id="rId5"/>
    <p:sldLayoutId id="2147483778" r:id="rId6"/>
    <p:sldLayoutId id="2147483770" r:id="rId7"/>
    <p:sldLayoutId id="2147483773" r:id="rId8"/>
    <p:sldLayoutId id="2147483779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0" kern="1200" dirty="0">
          <a:solidFill>
            <a:schemeClr val="tx2"/>
          </a:solidFill>
          <a:latin typeface="Calibri Light" panose="020F030202020403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0" indent="0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None/>
        <a:tabLst>
          <a:tab pos="216000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1pPr>
      <a:lvl2pPr marL="268288" indent="-2682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tabLst>
          <a:tab pos="268288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2pPr>
      <a:lvl3pPr marL="536575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80000"/>
        <a:buFont typeface="Symbol" panose="05050102010706020507" pitchFamily="18" charset="2"/>
        <a:buChar char="-"/>
        <a:tabLst>
          <a:tab pos="536575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3pPr>
      <a:lvl4pPr marL="806450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tabLst>
          <a:tab pos="806450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4pPr>
      <a:lvl5pPr marL="1074738" indent="-268288" algn="l" rtl="0" eaLnBrk="1" fontAlgn="base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tabLst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520643"/>
          </a:xfrm>
        </p:spPr>
        <p:txBody>
          <a:bodyPr/>
          <a:lstStyle/>
          <a:p>
            <a:r>
              <a:rPr lang="de-DE" dirty="0"/>
              <a:t>GDIS - </a:t>
            </a:r>
            <a:r>
              <a:rPr lang="en-US" b="1" i="1" dirty="0"/>
              <a:t>Modern Software Development for Smart Insurances</a:t>
            </a:r>
            <a:br>
              <a:rPr lang="en-US" b="1" dirty="0"/>
            </a:b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84000" y="3253118"/>
            <a:ext cx="11424000" cy="411257"/>
          </a:xfrm>
        </p:spPr>
        <p:txBody>
          <a:bodyPr/>
          <a:lstStyle/>
          <a:p>
            <a:r>
              <a:rPr lang="en-US" dirty="0"/>
              <a:t>House Tyrell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онтейнер за съдържание 6">
            <a:extLst>
              <a:ext uri="{FF2B5EF4-FFF2-40B4-BE49-F238E27FC236}">
                <a16:creationId xmlns:a16="http://schemas.microsoft.com/office/drawing/2014/main" id="{C4DE61BF-D6B8-4ABE-A2E1-537E2DBBF7D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6" y="201601"/>
            <a:ext cx="11098658" cy="2462086"/>
          </a:xfrm>
        </p:spPr>
      </p:pic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47F035C3-1BEE-4458-915D-D49740638CC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4372DCD2-D182-4288-A227-ABDFEF18D78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CD9CD64D-501B-4B27-81A3-A8DD73E006E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3119" y="3167269"/>
            <a:ext cx="11417905" cy="2798555"/>
          </a:xfrm>
        </p:spPr>
        <p:txBody>
          <a:bodyPr/>
          <a:lstStyle/>
          <a:p>
            <a:r>
              <a:rPr lang="de-DE" dirty="0"/>
              <a:t>Vorhandene </a:t>
            </a:r>
            <a:r>
              <a:rPr lang="de-DE" dirty="0" err="1"/>
              <a:t>Entities</a:t>
            </a:r>
            <a:r>
              <a:rPr lang="de-DE" dirty="0"/>
              <a:t> verwalten</a:t>
            </a:r>
            <a:r>
              <a:rPr lang="en-US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ihren</a:t>
            </a:r>
            <a:r>
              <a:rPr lang="en-US" dirty="0"/>
              <a:t> </a:t>
            </a:r>
            <a:r>
              <a:rPr lang="en-US" dirty="0" err="1"/>
              <a:t>Namen</a:t>
            </a:r>
            <a:r>
              <a:rPr lang="en-US" dirty="0"/>
              <a:t> </a:t>
            </a:r>
            <a:r>
              <a:rPr lang="de-DE" dirty="0"/>
              <a:t>ändern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ihre Attribute umbenennen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neue Attribute hinzufügen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neue </a:t>
            </a:r>
            <a:r>
              <a:rPr lang="de-DE" dirty="0" err="1"/>
              <a:t>Entities</a:t>
            </a:r>
            <a:r>
              <a:rPr lang="de-DE" dirty="0"/>
              <a:t> erstellen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14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6E47550B-D0EE-48AE-A808-31B4B754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Zukünftige</a:t>
            </a:r>
            <a:r>
              <a:rPr lang="en-US" sz="2800" dirty="0"/>
              <a:t> Features und </a:t>
            </a:r>
            <a:r>
              <a:rPr lang="en-US" sz="2800" dirty="0" err="1"/>
              <a:t>Erweiterungen</a:t>
            </a:r>
            <a:endParaRPr lang="en-US" sz="2800" dirty="0"/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1931EDBB-8A51-4AC7-9C0B-D01548241B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Erweiterungen</a:t>
            </a:r>
            <a:r>
              <a:rPr lang="en-US" dirty="0"/>
              <a:t> der </a:t>
            </a:r>
            <a:r>
              <a:rPr lang="en-US" dirty="0" err="1"/>
              <a:t>Suchfunktion</a:t>
            </a:r>
            <a:r>
              <a:rPr lang="en-US" dirty="0"/>
              <a:t>: </a:t>
            </a:r>
            <a:r>
              <a:rPr lang="en-US" dirty="0" err="1"/>
              <a:t>z.B</a:t>
            </a:r>
            <a:r>
              <a:rPr lang="en-US" dirty="0"/>
              <a:t>. </a:t>
            </a:r>
            <a:r>
              <a:rPr lang="en-US" dirty="0" err="1"/>
              <a:t>Orte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Longitude und Latitude </a:t>
            </a:r>
            <a:r>
              <a:rPr lang="en-US" dirty="0" err="1"/>
              <a:t>suchen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Integration von Jenkins, Eureka </a:t>
            </a:r>
            <a:r>
              <a:rPr lang="en-US" dirty="0" err="1"/>
              <a:t>usw</a:t>
            </a:r>
            <a:r>
              <a:rPr lang="en-US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Login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Concurrency und Consistency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Hinzufügen</a:t>
            </a:r>
            <a:r>
              <a:rPr lang="en-US" dirty="0"/>
              <a:t> von </a:t>
            </a:r>
            <a:r>
              <a:rPr lang="en-US" dirty="0" err="1"/>
              <a:t>beliebig</a:t>
            </a:r>
            <a:r>
              <a:rPr lang="en-US" dirty="0"/>
              <a:t>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weiteren</a:t>
            </a:r>
            <a:r>
              <a:rPr lang="en-US" dirty="0"/>
              <a:t> Microservices</a:t>
            </a:r>
          </a:p>
        </p:txBody>
      </p:sp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FEE0ACC8-3EDB-48A8-BA09-4D6E02011B4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E5C175FF-DBCF-4DC0-8B34-0748575AB1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706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Контейнер за съдържание 7">
            <a:extLst>
              <a:ext uri="{FF2B5EF4-FFF2-40B4-BE49-F238E27FC236}">
                <a16:creationId xmlns:a16="http://schemas.microsoft.com/office/drawing/2014/main" id="{1F60A545-43BC-4F55-864F-89A9D18A30DC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35" y="1828801"/>
            <a:ext cx="4903304" cy="2213112"/>
          </a:xfrm>
        </p:spPr>
      </p:pic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898AF2F7-1489-4396-AC3E-809F553D902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4123916B-07A6-42E7-A4C8-0A65BE401EF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690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Danke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Aufmerksamkeit</a:t>
            </a:r>
            <a:r>
              <a:rPr lang="en-US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8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6E47550B-D0EE-48AE-A808-31B4B754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 LENA </a:t>
            </a:r>
            <a:r>
              <a:rPr lang="en-US" sz="2800" dirty="0" err="1"/>
              <a:t>bis</a:t>
            </a:r>
            <a:r>
              <a:rPr lang="en-US" sz="2800" dirty="0"/>
              <a:t> </a:t>
            </a:r>
            <a:r>
              <a:rPr lang="en-US" sz="2800" dirty="0" err="1"/>
              <a:t>heute</a:t>
            </a:r>
            <a:endParaRPr lang="en-US" sz="2800" dirty="0"/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1931EDBB-8A51-4AC7-9C0B-D01548241B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Anwendungssysteme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Versicherungen</a:t>
            </a:r>
            <a:r>
              <a:rPr lang="en-US" dirty="0"/>
              <a:t> </a:t>
            </a:r>
            <a:r>
              <a:rPr lang="en-US" dirty="0" err="1"/>
              <a:t>testen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de-DE"/>
              <a:t>er </a:t>
            </a:r>
            <a:r>
              <a:rPr lang="de-DE" dirty="0"/>
              <a:t>gleiche Bearbeitungsauftrag mehrmals mit verschiedenen Datenkonstellationen getestet werden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Zurzeit – die Datenkonstellationen werden in CSV Dateien gespeichert:</a:t>
            </a:r>
          </a:p>
          <a:p>
            <a:r>
              <a:rPr lang="en-US" dirty="0"/>
              <a:t>      </a:t>
            </a:r>
            <a:r>
              <a:rPr lang="de-DE" dirty="0"/>
              <a:t>sehr unübersichtlich und wartungsintensiv</a:t>
            </a:r>
            <a:endParaRPr lang="en-US" dirty="0"/>
          </a:p>
        </p:txBody>
      </p:sp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FEE0ACC8-3EDB-48A8-BA09-4D6E02011B4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E5C175FF-DBCF-4DC0-8B34-0748575AB1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993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Wie</a:t>
            </a:r>
            <a:r>
              <a:rPr lang="en-US" sz="2800" dirty="0"/>
              <a:t> k</a:t>
            </a:r>
            <a:r>
              <a:rPr lang="de-DE" sz="2800" dirty="0" err="1"/>
              <a:t>önnen</a:t>
            </a:r>
            <a:r>
              <a:rPr lang="de-DE" sz="2800" dirty="0"/>
              <a:t> wir das verbessern</a:t>
            </a:r>
            <a:r>
              <a:rPr lang="en-US" sz="2800" dirty="0"/>
              <a:t>?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Ein Web-</a:t>
            </a:r>
            <a:r>
              <a:rPr lang="en-US" dirty="0" err="1"/>
              <a:t>basiertes</a:t>
            </a:r>
            <a:r>
              <a:rPr lang="en-US" dirty="0"/>
              <a:t> System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Verwaltung</a:t>
            </a:r>
            <a:r>
              <a:rPr lang="en-US" dirty="0"/>
              <a:t> von Tests </a:t>
            </a:r>
            <a:r>
              <a:rPr lang="en-US" dirty="0" err="1"/>
              <a:t>entwickeln</a:t>
            </a:r>
            <a:r>
              <a:rPr lang="en-US" dirty="0"/>
              <a:t>, das: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CSV-</a:t>
            </a:r>
            <a:r>
              <a:rPr lang="en-US" dirty="0" err="1"/>
              <a:t>Dateien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Testdaten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Frontend </a:t>
            </a:r>
            <a:r>
              <a:rPr lang="en-US" dirty="0" err="1"/>
              <a:t>importiert</a:t>
            </a:r>
            <a:r>
              <a:rPr lang="en-US" dirty="0"/>
              <a:t> und in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speichert</a:t>
            </a:r>
            <a:endParaRPr lang="en-US" dirty="0"/>
          </a:p>
          <a:p>
            <a:pPr lvl="1"/>
            <a:r>
              <a:rPr lang="de-DE" dirty="0"/>
              <a:t>  neue Testfälle erzeugt und bestehende verändert</a:t>
            </a:r>
            <a:endParaRPr lang="en-US" dirty="0"/>
          </a:p>
          <a:p>
            <a:pPr lvl="1"/>
            <a:r>
              <a:rPr lang="de-DE" dirty="0"/>
              <a:t>  gespeicherte Testfälle exportiert</a:t>
            </a: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276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Das Web-</a:t>
            </a:r>
            <a:r>
              <a:rPr lang="en-US" dirty="0" err="1"/>
              <a:t>basierte</a:t>
            </a:r>
            <a:r>
              <a:rPr lang="en-US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429315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6E47550B-D0EE-48AE-A808-31B4B754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Technologien</a:t>
            </a:r>
            <a:r>
              <a:rPr lang="en-US" sz="2800" dirty="0"/>
              <a:t> und </a:t>
            </a:r>
            <a:r>
              <a:rPr lang="en-US" sz="2800" dirty="0" err="1"/>
              <a:t>Entwicklungsmethode</a:t>
            </a:r>
            <a:r>
              <a:rPr lang="en-US" sz="2800" dirty="0"/>
              <a:t> 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1931EDBB-8A51-4AC7-9C0B-D01548241B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Angular JS Node app </a:t>
            </a:r>
            <a:r>
              <a:rPr lang="en-US" dirty="0" err="1"/>
              <a:t>für</a:t>
            </a:r>
            <a:r>
              <a:rPr lang="en-US" dirty="0"/>
              <a:t> das Frontend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Pytho</a:t>
            </a:r>
            <a:r>
              <a:rPr lang="de-DE" dirty="0"/>
              <a:t>n (Flask) API für Kommunikation zwischen Frontend und Backend Microservices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Spring Boot Microservices (Importer, Exporter, Database) mit Devtools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Hibernate + MySQL Datenbank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Docker für Deployment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Scrum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Entwicklungsmethode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das Team</a:t>
            </a:r>
          </a:p>
          <a:p>
            <a:endParaRPr lang="en-US" dirty="0"/>
          </a:p>
        </p:txBody>
      </p:sp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FEE0ACC8-3EDB-48A8-BA09-4D6E02011B4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E5C175FF-DBCF-4DC0-8B34-0748575AB1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023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940FB05D-DD8D-4F6F-901F-05F6F674ED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CC7F1935-3C68-423D-AB73-C820D55F2B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Контейнер за съдържание 6">
            <a:extLst>
              <a:ext uri="{FF2B5EF4-FFF2-40B4-BE49-F238E27FC236}">
                <a16:creationId xmlns:a16="http://schemas.microsoft.com/office/drawing/2014/main" id="{ECF05E72-7640-4AA7-B538-3F5DBE15FBE1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79" y="159026"/>
            <a:ext cx="7779026" cy="5764696"/>
          </a:xfrm>
        </p:spPr>
      </p:pic>
    </p:spTree>
    <p:extLst>
      <p:ext uri="{BB962C8B-B14F-4D97-AF65-F5344CB8AC3E}">
        <p14:creationId xmlns:p14="http://schemas.microsoft.com/office/powerpoint/2010/main" val="111259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107BE4F-CE35-483F-91E0-3375F637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Das </a:t>
            </a:r>
            <a:r>
              <a:rPr lang="en-US" sz="2800" dirty="0" err="1"/>
              <a:t>Datenmodell</a:t>
            </a:r>
            <a:endParaRPr lang="en-US" sz="2800" dirty="0"/>
          </a:p>
        </p:txBody>
      </p:sp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7C34C6EE-8DC9-47CD-8AF0-836DDB1C543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DF59CBD4-7D45-4C34-9AB0-5867B942F7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1" name="Контейнер за съдържание 10">
            <a:extLst>
              <a:ext uri="{FF2B5EF4-FFF2-40B4-BE49-F238E27FC236}">
                <a16:creationId xmlns:a16="http://schemas.microsoft.com/office/drawing/2014/main" id="{2835074A-9231-4EB0-BAB5-739C4B470A9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6" y="1152938"/>
            <a:ext cx="11106516" cy="4664765"/>
          </a:xfrm>
        </p:spPr>
      </p:pic>
    </p:spTree>
    <p:extLst>
      <p:ext uri="{BB962C8B-B14F-4D97-AF65-F5344CB8AC3E}">
        <p14:creationId xmlns:p14="http://schemas.microsoft.com/office/powerpoint/2010/main" val="80795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87FC5537-42A3-4261-815C-9854ECBAA5D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91" y="331304"/>
            <a:ext cx="9700591" cy="2782957"/>
          </a:xfrm>
        </p:spPr>
      </p:pic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E82CF011-6F4A-4DF6-91CE-346730693AB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EA741454-A2A7-42A3-9B57-4A7B0E751A9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Контейнер за съдържание 6">
            <a:extLst>
              <a:ext uri="{FF2B5EF4-FFF2-40B4-BE49-F238E27FC236}">
                <a16:creationId xmlns:a16="http://schemas.microsoft.com/office/drawing/2014/main" id="{E810FF0F-1F2D-4F5C-A9D6-76DA78BA16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3119" y="3445565"/>
            <a:ext cx="11417905" cy="2520260"/>
          </a:xfrm>
        </p:spPr>
        <p:txBody>
          <a:bodyPr/>
          <a:lstStyle/>
          <a:p>
            <a:r>
              <a:rPr lang="en-US" dirty="0" err="1"/>
              <a:t>Importieren</a:t>
            </a:r>
            <a:r>
              <a:rPr lang="en-US" dirty="0"/>
              <a:t> von .csv und .story </a:t>
            </a:r>
            <a:r>
              <a:rPr lang="en-US" dirty="0" err="1"/>
              <a:t>Dateien</a:t>
            </a:r>
            <a:r>
              <a:rPr lang="en-US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.story – die Story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de-DE" dirty="0" err="1"/>
              <a:t>äteren</a:t>
            </a:r>
            <a:r>
              <a:rPr lang="de-DE" dirty="0"/>
              <a:t> Identifizierung </a:t>
            </a:r>
            <a:r>
              <a:rPr lang="de-DE" dirty="0" err="1"/>
              <a:t>bennenen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.</a:t>
            </a:r>
            <a:r>
              <a:rPr lang="de-DE" dirty="0" err="1"/>
              <a:t>csv</a:t>
            </a:r>
            <a:r>
              <a:rPr lang="de-DE" dirty="0"/>
              <a:t> </a:t>
            </a:r>
            <a:r>
              <a:rPr lang="en-US" dirty="0"/>
              <a:t>– die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Story und </a:t>
            </a:r>
            <a:r>
              <a:rPr lang="en-US" dirty="0" err="1"/>
              <a:t>einer</a:t>
            </a:r>
            <a:r>
              <a:rPr lang="en-US" dirty="0"/>
              <a:t> Entity </a:t>
            </a:r>
            <a:r>
              <a:rPr lang="en-US" dirty="0" err="1"/>
              <a:t>zuordnen</a:t>
            </a:r>
            <a:r>
              <a:rPr lang="en-US" dirty="0"/>
              <a:t> und </a:t>
            </a:r>
            <a:r>
              <a:rPr lang="en-US" dirty="0" err="1"/>
              <a:t>sp</a:t>
            </a:r>
            <a:r>
              <a:rPr lang="de-DE" dirty="0" err="1"/>
              <a:t>äter</a:t>
            </a:r>
            <a:r>
              <a:rPr lang="de-DE" dirty="0"/>
              <a:t> mappen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7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онтейнер за съдържание 6">
            <a:extLst>
              <a:ext uri="{FF2B5EF4-FFF2-40B4-BE49-F238E27FC236}">
                <a16:creationId xmlns:a16="http://schemas.microsoft.com/office/drawing/2014/main" id="{94D0761F-4BE6-43EB-8E00-3B95CA5F5D1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17" y="201613"/>
            <a:ext cx="5031928" cy="5764212"/>
          </a:xfrm>
        </p:spPr>
      </p:pic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243073BA-C473-4168-992E-65A1FE312C4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1779DEEA-D658-40D9-92A5-45CCF5B30A8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5CD8C6B8-26C6-4975-906F-A080895152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29739" y="1550504"/>
            <a:ext cx="5771285" cy="2915480"/>
          </a:xfrm>
        </p:spPr>
        <p:txBody>
          <a:bodyPr/>
          <a:lstStyle/>
          <a:p>
            <a:r>
              <a:rPr lang="en-US" dirty="0" err="1"/>
              <a:t>Exportieren</a:t>
            </a:r>
            <a:r>
              <a:rPr lang="en-US" dirty="0"/>
              <a:t> von .csv und .story </a:t>
            </a:r>
            <a:r>
              <a:rPr lang="en-US" dirty="0" err="1"/>
              <a:t>Dateien</a:t>
            </a:r>
            <a:r>
              <a:rPr lang="en-US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eine</a:t>
            </a:r>
            <a:r>
              <a:rPr lang="en-US" dirty="0"/>
              <a:t> Story</a:t>
            </a:r>
            <a:r>
              <a:rPr lang="de-DE" dirty="0"/>
              <a:t>, zu der alle passende Daten exportiert werden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Entities</a:t>
            </a:r>
            <a:r>
              <a:rPr lang="de-DE" dirty="0"/>
              <a:t>, zu denen passende Stories gefunden werden oder die Entitäten als Daten exportiert 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16673"/>
      </p:ext>
    </p:extLst>
  </p:cSld>
  <p:clrMapOvr>
    <a:masterClrMapping/>
  </p:clrMapOvr>
</p:sld>
</file>

<file path=ppt/theme/theme1.xml><?xml version="1.0" encoding="utf-8"?>
<a:theme xmlns:a="http://schemas.openxmlformats.org/drawingml/2006/main" name="swc_presentation">
  <a:themeElements>
    <a:clrScheme name="RWTH-SWC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00549F"/>
      </a:hlink>
      <a:folHlink>
        <a:srgbClr val="00549F"/>
      </a:folHlink>
    </a:clrScheme>
    <a:fontScheme name="SWC_Helvetica">
      <a:majorFont>
        <a:latin typeface="HelveticaNeueLT Com 45 Lt"/>
        <a:ea typeface=""/>
        <a:cs typeface=""/>
      </a:majorFont>
      <a:minorFont>
        <a:latin typeface="HelveticaNeueLT Com 45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2">
            <a:lumMod val="60000"/>
            <a:lumOff val="40000"/>
          </a:schemeClr>
        </a:solidFill>
        <a:ln>
          <a:solidFill>
            <a:schemeClr val="tx1"/>
          </a:solidFill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2800" dirty="0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c_presentation_calibri_16-9.potx" id="{58F5FAA6-87E1-4517-87A3-08D228C1DB14}" vid="{F6909052-98FB-45C8-A407-770E00EBA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swc_presentation_calibri_16-9</Template>
  <TotalTime>409</TotalTime>
  <Words>271</Words>
  <Application>Microsoft Office PowerPoint</Application>
  <PresentationFormat>Widescreen</PresentationFormat>
  <Paragraphs>52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HelveticaNeueLT Com 45 Lt</vt:lpstr>
      <vt:lpstr>Symbol</vt:lpstr>
      <vt:lpstr>Wingdings</vt:lpstr>
      <vt:lpstr>swc_presentation</vt:lpstr>
      <vt:lpstr>GDIS - Modern Software Development for Smart Insurances </vt:lpstr>
      <vt:lpstr>Project LENA bis heute</vt:lpstr>
      <vt:lpstr>Wie können wir das verbessern?</vt:lpstr>
      <vt:lpstr>Das Web-basierte System</vt:lpstr>
      <vt:lpstr>Technologien und Entwicklungsmethode </vt:lpstr>
      <vt:lpstr>PowerPoint Presentation</vt:lpstr>
      <vt:lpstr>Das Datenmodell</vt:lpstr>
      <vt:lpstr>PowerPoint Presentation</vt:lpstr>
      <vt:lpstr>PowerPoint Presentation</vt:lpstr>
      <vt:lpstr>PowerPoint Presentation</vt:lpstr>
      <vt:lpstr>Zukünftige Features und Erweiterungen</vt:lpstr>
      <vt:lpstr>PowerPoint Presentation</vt:lpstr>
      <vt:lpstr>Danke für die Aufmerksamkeit!</vt:lpstr>
    </vt:vector>
  </TitlesOfParts>
  <Company>RWTH Aachen, Research Group Softwareconstruction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Zusammenfassung Sprint 1 und Plannung von Sprint 2, 18.05.2017</dc:title>
  <dc:creator>Kaloyan Todorov</dc:creator>
  <cp:lastModifiedBy>Kaloyan Todorov</cp:lastModifiedBy>
  <cp:revision>235</cp:revision>
  <dcterms:created xsi:type="dcterms:W3CDTF">2017-05-16T16:34:42Z</dcterms:created>
  <dcterms:modified xsi:type="dcterms:W3CDTF">2017-08-01T21:59:27Z</dcterms:modified>
</cp:coreProperties>
</file>