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66" r:id="rId6"/>
    <p:sldId id="263" r:id="rId7"/>
    <p:sldId id="267" r:id="rId8"/>
    <p:sldId id="264" r:id="rId9"/>
    <p:sldId id="268" r:id="rId10"/>
    <p:sldId id="265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4" d="100"/>
          <a:sy n="74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591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438646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(Vanya, Henriette)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, </a:t>
            </a:r>
            <a:r>
              <a:rPr lang="en-US" dirty="0" err="1"/>
              <a:t>einfache</a:t>
            </a:r>
            <a:r>
              <a:rPr lang="en-US" dirty="0"/>
              <a:t> Entities (Model) </a:t>
            </a:r>
            <a:r>
              <a:rPr lang="en-US" dirty="0" err="1"/>
              <a:t>für</a:t>
            </a:r>
            <a:r>
              <a:rPr lang="en-US" dirty="0"/>
              <a:t> den Model </a:t>
            </a:r>
            <a:r>
              <a:rPr lang="en-US" dirty="0" err="1"/>
              <a:t>Teil</a:t>
            </a:r>
            <a:r>
              <a:rPr lang="en-US" dirty="0"/>
              <a:t> des MVC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REST </a:t>
            </a:r>
            <a:r>
              <a:rPr lang="en-US" dirty="0" err="1"/>
              <a:t>Schnittstellen</a:t>
            </a:r>
            <a:endParaRPr lang="en-US" dirty="0"/>
          </a:p>
          <a:p>
            <a:pPr lvl="1"/>
            <a:r>
              <a:rPr lang="en-US" b="1"/>
              <a:t>Sprint 3:</a:t>
            </a:r>
            <a:endParaRPr lang="en-US" b="1" dirty="0"/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/>
              <a:t>SQL </a:t>
            </a:r>
            <a:r>
              <a:rPr lang="en-US" dirty="0" err="1"/>
              <a:t>Strutktur</a:t>
            </a:r>
            <a:r>
              <a:rPr lang="en-US" dirty="0"/>
              <a:t> (</a:t>
            </a:r>
            <a:r>
              <a:rPr lang="en-US" dirty="0" err="1"/>
              <a:t>Relationen</a:t>
            </a:r>
            <a:r>
              <a:rPr lang="en-US" dirty="0"/>
              <a:t>) </a:t>
            </a:r>
            <a:r>
              <a:rPr lang="en-US" dirty="0" err="1"/>
              <a:t>festlegen</a:t>
            </a:r>
            <a:endParaRPr lang="en-US" dirty="0"/>
          </a:p>
          <a:p>
            <a:pPr lvl="2"/>
            <a:r>
              <a:rPr lang="en-US" dirty="0"/>
              <a:t>REST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Ende </a:t>
            </a:r>
            <a:r>
              <a:rPr lang="en-US" dirty="0" err="1"/>
              <a:t>machen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Sprint 1 </a:t>
            </a:r>
            <a:r>
              <a:rPr lang="en-US" dirty="0" err="1"/>
              <a:t>geschafft</a:t>
            </a:r>
            <a:r>
              <a:rPr lang="en-US" dirty="0"/>
              <a:t> und was </a:t>
            </a:r>
            <a:r>
              <a:rPr lang="en-US" dirty="0" err="1"/>
              <a:t>plannen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Sprint 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(Nils)</a:t>
            </a:r>
          </a:p>
          <a:p>
            <a:pPr lvl="1"/>
            <a:r>
              <a:rPr lang="en-US" dirty="0"/>
              <a:t>Backend Micro-Services (Kaloyan)</a:t>
            </a:r>
          </a:p>
          <a:p>
            <a:pPr lvl="1"/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r>
              <a:rPr lang="en-US" dirty="0"/>
              <a:t> (Vanya, Henriette)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(Dana, </a:t>
            </a:r>
            <a:r>
              <a:rPr lang="en-US" dirty="0" err="1"/>
              <a:t>Achref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Angular App, </a:t>
            </a:r>
            <a:r>
              <a:rPr lang="en-US" dirty="0" err="1"/>
              <a:t>d.h</a:t>
            </a:r>
            <a:r>
              <a:rPr lang="en-US" dirty="0"/>
              <a:t>.</a:t>
            </a:r>
          </a:p>
          <a:p>
            <a:pPr lvl="3"/>
            <a:r>
              <a:rPr lang="en-US" dirty="0" err="1"/>
              <a:t>Welche</a:t>
            </a:r>
            <a:r>
              <a:rPr lang="en-US" dirty="0"/>
              <a:t> Seiten (Module)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Verfügung</a:t>
            </a:r>
            <a:r>
              <a:rPr lang="en-US" dirty="0"/>
              <a:t> </a:t>
            </a:r>
            <a:r>
              <a:rPr lang="en-US" dirty="0" err="1"/>
              <a:t>stehen</a:t>
            </a:r>
            <a:endParaRPr lang="en-US" dirty="0"/>
          </a:p>
          <a:p>
            <a:pPr lvl="3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auf </a:t>
            </a:r>
            <a:r>
              <a:rPr lang="en-US" dirty="0" err="1"/>
              <a:t>diesen</a:t>
            </a:r>
            <a:r>
              <a:rPr lang="en-US" dirty="0"/>
              <a:t> Seiten </a:t>
            </a:r>
            <a:r>
              <a:rPr lang="en-US" dirty="0" err="1"/>
              <a:t>stehen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/>
              <a:t>REST Client </a:t>
            </a:r>
            <a:r>
              <a:rPr lang="en-US" dirty="0" err="1"/>
              <a:t>für</a:t>
            </a:r>
            <a:r>
              <a:rPr lang="en-US" dirty="0"/>
              <a:t> das Angular App</a:t>
            </a:r>
          </a:p>
          <a:p>
            <a:pPr lvl="2"/>
            <a:r>
              <a:rPr lang="en-US" dirty="0"/>
              <a:t>CSS </a:t>
            </a:r>
            <a:r>
              <a:rPr lang="en-US" dirty="0" err="1"/>
              <a:t>mit</a:t>
            </a:r>
            <a:r>
              <a:rPr lang="en-US" dirty="0"/>
              <a:t> Responsive Design (Bootstrap)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Central API</a:t>
            </a:r>
          </a:p>
          <a:p>
            <a:pPr lvl="2"/>
            <a:r>
              <a:rPr lang="en-US" dirty="0" err="1"/>
              <a:t>Zwei</a:t>
            </a:r>
            <a:r>
              <a:rPr lang="en-US" dirty="0"/>
              <a:t> REST Endpoints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Frontend und Backend Microservices </a:t>
            </a:r>
          </a:p>
          <a:p>
            <a:pPr lvl="2"/>
            <a:r>
              <a:rPr lang="en-US" dirty="0"/>
              <a:t>API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Logik</a:t>
            </a:r>
            <a:r>
              <a:rPr lang="en-US" dirty="0"/>
              <a:t> hinter den </a:t>
            </a:r>
            <a:r>
              <a:rPr lang="en-US" dirty="0" err="1"/>
              <a:t>beiden</a:t>
            </a:r>
            <a:r>
              <a:rPr lang="en-US" dirty="0"/>
              <a:t> Endpoints </a:t>
            </a:r>
            <a:r>
              <a:rPr lang="en-US" dirty="0" err="1"/>
              <a:t>schreiben</a:t>
            </a:r>
            <a:endParaRPr lang="en-US" dirty="0"/>
          </a:p>
          <a:p>
            <a:pPr lvl="2"/>
            <a:r>
              <a:rPr lang="en-US" dirty="0"/>
              <a:t>Worker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Abarbeitung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einzuführen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(Kaloyan)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2:</a:t>
            </a:r>
          </a:p>
          <a:p>
            <a:pPr lvl="2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Projektstruktur</a:t>
            </a:r>
            <a:r>
              <a:rPr lang="en-US" dirty="0"/>
              <a:t> (Angular </a:t>
            </a:r>
            <a:r>
              <a:rPr lang="en-US" dirty="0" err="1"/>
              <a:t>Js</a:t>
            </a:r>
            <a:r>
              <a:rPr lang="en-US" dirty="0"/>
              <a:t> 4.0 Node App </a:t>
            </a:r>
            <a:r>
              <a:rPr lang="en-US" dirty="0" err="1"/>
              <a:t>für</a:t>
            </a:r>
            <a:r>
              <a:rPr lang="en-US" dirty="0"/>
              <a:t> das Frontend, Spring Boot Microservice </a:t>
            </a:r>
            <a:r>
              <a:rPr lang="en-US" dirty="0" err="1"/>
              <a:t>Architektur</a:t>
            </a:r>
            <a:r>
              <a:rPr lang="en-US" dirty="0"/>
              <a:t> App </a:t>
            </a:r>
            <a:r>
              <a:rPr lang="en-US" dirty="0" err="1"/>
              <a:t>für</a:t>
            </a:r>
            <a:r>
              <a:rPr lang="en-US" dirty="0"/>
              <a:t> das Backend)</a:t>
            </a:r>
          </a:p>
          <a:p>
            <a:pPr lvl="2"/>
            <a:r>
              <a:rPr lang="en-US" dirty="0"/>
              <a:t>REST Importer (und Exporter) Microservice </a:t>
            </a:r>
          </a:p>
          <a:p>
            <a:pPr lvl="2"/>
            <a:r>
              <a:rPr lang="en-US" dirty="0" err="1"/>
              <a:t>Dokumentation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Erweiterung</a:t>
            </a:r>
            <a:r>
              <a:rPr lang="en-US" dirty="0"/>
              <a:t> der Importer/Exporter Microservices</a:t>
            </a:r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Mehr</a:t>
            </a:r>
            <a:r>
              <a:rPr lang="en-US" dirty="0"/>
              <a:t>)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Datenbank</a:t>
            </a:r>
            <a:r>
              <a:rPr lang="en-US" dirty="0"/>
              <a:t> + </a:t>
            </a:r>
            <a:r>
              <a:rPr lang="en-US" dirty="0" err="1"/>
              <a:t>Schnittstellen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34</TotalTime>
  <Words>264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2</vt:lpstr>
      <vt:lpstr>Was haben wir in Sprint 1 geschafft und was plannen wir für Sprint 2?</vt:lpstr>
      <vt:lpstr>Frontend </vt:lpstr>
      <vt:lpstr>Frontend (Dana, Achref)</vt:lpstr>
      <vt:lpstr>API </vt:lpstr>
      <vt:lpstr>API (Nils)</vt:lpstr>
      <vt:lpstr>Backend</vt:lpstr>
      <vt:lpstr>Backend Microservices (Kaloyan)</vt:lpstr>
      <vt:lpstr>Datenbank + Schnittstellen</vt:lpstr>
      <vt:lpstr>Datenbank (Vanya, Henriette)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35</cp:revision>
  <dcterms:created xsi:type="dcterms:W3CDTF">2017-05-16T16:34:42Z</dcterms:created>
  <dcterms:modified xsi:type="dcterms:W3CDTF">2017-05-18T08:21:01Z</dcterms:modified>
</cp:coreProperties>
</file>