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2" r:id="rId3"/>
    <p:sldId id="266" r:id="rId4"/>
    <p:sldId id="263" r:id="rId5"/>
    <p:sldId id="267" r:id="rId6"/>
    <p:sldId id="264" r:id="rId7"/>
    <p:sldId id="262" r:id="rId8"/>
    <p:sldId id="269" r:id="rId9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 showGuides="1">
      <p:cViewPr varScale="1">
        <p:scale>
          <a:sx n="72" d="100"/>
          <a:sy n="72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3" d="100"/>
          <a:sy n="113" d="100"/>
        </p:scale>
        <p:origin x="4176" y="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31.05.2017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31.05.2017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20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0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157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061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79425" y="1279525"/>
            <a:ext cx="6140450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95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Square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"/>
          <p:cNvSpPr>
            <a:spLocks noGrp="1"/>
          </p:cNvSpPr>
          <p:nvPr>
            <p:ph type="subTitle" idx="1"/>
          </p:nvPr>
        </p:nvSpPr>
        <p:spPr>
          <a:xfrm>
            <a:off x="384000" y="2936134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92045" y="1221972"/>
            <a:ext cx="4079699" cy="951220"/>
          </a:xfrm>
        </p:spPr>
        <p:txBody>
          <a:bodyPr anchor="b">
            <a:normAutofit/>
          </a:bodyPr>
          <a:lstStyle>
            <a:lvl1pPr algn="r">
              <a:defRPr sz="22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Name, email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36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3200" b="0">
                <a:solidFill>
                  <a:schemeClr val="tx2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"/>
          <p:cNvSpPr>
            <a:spLocks noGrp="1"/>
          </p:cNvSpPr>
          <p:nvPr>
            <p:ph type="subTitle" idx="1"/>
          </p:nvPr>
        </p:nvSpPr>
        <p:spPr>
          <a:xfrm>
            <a:off x="384000" y="2930799"/>
            <a:ext cx="11424000" cy="411257"/>
          </a:xfrm>
          <a:prstGeom prst="rect">
            <a:avLst/>
          </a:prstGeom>
        </p:spPr>
        <p:txBody>
          <a:bodyPr lIns="0" tIns="72000" rIns="0" bIns="0">
            <a:spAutoFit/>
          </a:bodyPr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4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201601"/>
            <a:ext cx="11425764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59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5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6161024" y="201601"/>
            <a:ext cx="5640000" cy="5764224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1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75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7" y="883577"/>
            <a:ext cx="11425764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2-c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Gerader Verbinder 10"/>
          <p:cNvCxnSpPr/>
          <p:nvPr userDrawn="1"/>
        </p:nvCxnSpPr>
        <p:spPr>
          <a:xfrm>
            <a:off x="383118" y="81438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383116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6168881" y="883577"/>
            <a:ext cx="5640000" cy="5082249"/>
          </a:xfrm>
        </p:spPr>
        <p:txBody>
          <a:bodyPr lIns="0" tIns="72000" rIns="0" b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6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HR bottom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83119" y="6248552"/>
            <a:ext cx="547200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506F84E-75D2-4715-B6C6-C971E49CE21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991616" y="6248552"/>
            <a:ext cx="6363213" cy="40942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>
              <a:defRPr lang="en-US" sz="16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Title Placeholder"/>
          <p:cNvSpPr>
            <a:spLocks noGrp="1"/>
          </p:cNvSpPr>
          <p:nvPr>
            <p:ph type="title"/>
          </p:nvPr>
        </p:nvSpPr>
        <p:spPr>
          <a:xfrm>
            <a:off x="383115" y="201601"/>
            <a:ext cx="11425767" cy="5436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"/>
          <p:cNvSpPr>
            <a:spLocks noGrp="1"/>
          </p:cNvSpPr>
          <p:nvPr>
            <p:ph type="body" idx="1"/>
          </p:nvPr>
        </p:nvSpPr>
        <p:spPr>
          <a:xfrm>
            <a:off x="383115" y="890181"/>
            <a:ext cx="11424243" cy="5081069"/>
          </a:xfrm>
          <a:prstGeom prst="rect">
            <a:avLst/>
          </a:prstGeom>
        </p:spPr>
        <p:txBody>
          <a:bodyPr vert="horz" lIns="0" tIns="72000" rIns="0" bIns="7200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0" name="Logo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4496" y="6057524"/>
            <a:ext cx="34696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1" r:id="rId2"/>
    <p:sldLayoutId id="2147483777" r:id="rId3"/>
    <p:sldLayoutId id="2147483768" r:id="rId4"/>
    <p:sldLayoutId id="2147483774" r:id="rId5"/>
    <p:sldLayoutId id="2147483778" r:id="rId6"/>
    <p:sldLayoutId id="2147483770" r:id="rId7"/>
    <p:sldLayoutId id="2147483773" r:id="rId8"/>
    <p:sldLayoutId id="2147483779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400" b="0" kern="1200" dirty="0">
          <a:solidFill>
            <a:schemeClr val="tx2"/>
          </a:solidFill>
          <a:latin typeface="Calibri Light" panose="020F030202020403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tabLst>
          <a:tab pos="216000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1pPr>
      <a:lvl2pPr marL="268288" indent="-2682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>
          <a:tab pos="268288" algn="l"/>
        </a:tabLst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2pPr>
      <a:lvl3pPr marL="536575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80000"/>
        <a:buFont typeface="Symbol" panose="05050102010706020507" pitchFamily="18" charset="2"/>
        <a:buChar char="-"/>
        <a:tabLst>
          <a:tab pos="536575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3pPr>
      <a:lvl4pPr marL="806450" indent="-268288" algn="l" defTabSz="2160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tabLst>
          <a:tab pos="806450" algn="l"/>
        </a:tabLst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4pPr>
      <a:lvl5pPr marL="1074738" indent="-268288" algn="l" rtl="0" eaLnBrk="1" fontAlgn="base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tabLst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4000" y="3253118"/>
            <a:ext cx="11424000" cy="411257"/>
          </a:xfrm>
        </p:spPr>
        <p:txBody>
          <a:bodyPr/>
          <a:lstStyle/>
          <a:p>
            <a:r>
              <a:rPr lang="en-US" dirty="0"/>
              <a:t>House Tyrell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de-DE" sz="1800" dirty="0"/>
              <a:t>Henriette Selter</a:t>
            </a:r>
          </a:p>
          <a:p>
            <a:r>
              <a:rPr lang="en-US" sz="1800" dirty="0"/>
              <a:t> Dana </a:t>
            </a:r>
            <a:r>
              <a:rPr lang="en-US" sz="1800" dirty="0" err="1"/>
              <a:t>Vladimirova</a:t>
            </a:r>
            <a:endParaRPr lang="en-US" sz="1800" dirty="0"/>
          </a:p>
          <a:p>
            <a:r>
              <a:rPr lang="en-US" sz="1800" dirty="0"/>
              <a:t>Mohamed </a:t>
            </a:r>
            <a:r>
              <a:rPr lang="en-US" sz="1800" dirty="0" err="1"/>
              <a:t>Achref</a:t>
            </a:r>
            <a:r>
              <a:rPr lang="en-US" sz="1800" dirty="0"/>
              <a:t> </a:t>
            </a:r>
            <a:r>
              <a:rPr lang="en-US" sz="1800" dirty="0" err="1"/>
              <a:t>Chiha</a:t>
            </a:r>
            <a:endParaRPr lang="en-US" sz="1800" dirty="0"/>
          </a:p>
          <a:p>
            <a:r>
              <a:rPr lang="en-US" sz="1800" dirty="0"/>
              <a:t>Vanya </a:t>
            </a:r>
            <a:r>
              <a:rPr lang="en-US" sz="1800" dirty="0" err="1"/>
              <a:t>Vucheva</a:t>
            </a:r>
            <a:endParaRPr lang="en-US" sz="1800" dirty="0"/>
          </a:p>
          <a:p>
            <a:r>
              <a:rPr lang="en-US" sz="1800" dirty="0"/>
              <a:t> Kaloyan Todorov</a:t>
            </a:r>
          </a:p>
          <a:p>
            <a:r>
              <a:rPr lang="de-DE" sz="1800" dirty="0"/>
              <a:t>Nils Jonalik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 bwMode="auto">
          <a:xfrm>
            <a:off x="5033402" y="9505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Angular </a:t>
            </a:r>
            <a:r>
              <a:rPr lang="en-US" sz="1600" dirty="0" err="1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 4.0</a:t>
            </a:r>
          </a:p>
        </p:txBody>
      </p:sp>
      <p:sp>
        <p:nvSpPr>
          <p:cNvPr id="3" name="Правоъгълник 2"/>
          <p:cNvSpPr/>
          <p:nvPr/>
        </p:nvSpPr>
        <p:spPr bwMode="auto">
          <a:xfrm>
            <a:off x="5033402" y="1494897"/>
            <a:ext cx="2027582" cy="5895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Python (Flask)</a:t>
            </a:r>
          </a:p>
        </p:txBody>
      </p:sp>
      <p:sp>
        <p:nvSpPr>
          <p:cNvPr id="4" name="Правоъгълник 3"/>
          <p:cNvSpPr/>
          <p:nvPr/>
        </p:nvSpPr>
        <p:spPr bwMode="auto">
          <a:xfrm>
            <a:off x="525364" y="2858205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Exporter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5" name="Правоъгълник 4"/>
          <p:cNvSpPr/>
          <p:nvPr/>
        </p:nvSpPr>
        <p:spPr bwMode="auto">
          <a:xfrm>
            <a:off x="5035699" y="4478756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DB Interface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6" name="Правоъгълник 5"/>
          <p:cNvSpPr/>
          <p:nvPr/>
        </p:nvSpPr>
        <p:spPr bwMode="auto">
          <a:xfrm>
            <a:off x="9541440" y="2858204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sp>
        <p:nvSpPr>
          <p:cNvPr id="7" name="Овал 6"/>
          <p:cNvSpPr/>
          <p:nvPr/>
        </p:nvSpPr>
        <p:spPr bwMode="auto">
          <a:xfrm>
            <a:off x="5214667" y="5944075"/>
            <a:ext cx="1669646" cy="675861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MySQL</a:t>
            </a:r>
          </a:p>
        </p:txBody>
      </p:sp>
      <p:sp>
        <p:nvSpPr>
          <p:cNvPr id="8" name="Правоъгълник 7"/>
          <p:cNvSpPr/>
          <p:nvPr/>
        </p:nvSpPr>
        <p:spPr bwMode="auto">
          <a:xfrm>
            <a:off x="5033402" y="2894091"/>
            <a:ext cx="2027582" cy="7356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Importer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Spring Boot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&lt;&lt;Micro-Service&gt;&gt;</a:t>
            </a:r>
          </a:p>
        </p:txBody>
      </p:sp>
      <p:cxnSp>
        <p:nvCxnSpPr>
          <p:cNvPr id="12" name="Съединител &quot;права стрелка&quot; 11"/>
          <p:cNvCxnSpPr>
            <a:stCxn id="2" idx="2"/>
            <a:endCxn id="3" idx="0"/>
          </p:cNvCxnSpPr>
          <p:nvPr/>
        </p:nvCxnSpPr>
        <p:spPr bwMode="auto">
          <a:xfrm>
            <a:off x="6047193" y="684621"/>
            <a:ext cx="0" cy="81027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ъединител &quot;права стрелка&quot; 13"/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1539155" y="2084461"/>
            <a:ext cx="4508038" cy="7737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>
            <a:stCxn id="3" idx="2"/>
            <a:endCxn id="8" idx="0"/>
          </p:cNvCxnSpPr>
          <p:nvPr/>
        </p:nvCxnSpPr>
        <p:spPr bwMode="auto">
          <a:xfrm>
            <a:off x="6047193" y="2084461"/>
            <a:ext cx="0" cy="8096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ъединител &quot;права стрелка&quot; 17"/>
          <p:cNvCxnSpPr>
            <a:cxnSpLocks/>
            <a:stCxn id="3" idx="2"/>
            <a:endCxn id="6" idx="0"/>
          </p:cNvCxnSpPr>
          <p:nvPr/>
        </p:nvCxnSpPr>
        <p:spPr bwMode="auto">
          <a:xfrm>
            <a:off x="6047193" y="2084461"/>
            <a:ext cx="4508038" cy="7737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ъединител &quot;права стрелка&quot; 19"/>
          <p:cNvCxnSpPr>
            <a:stCxn id="8" idx="2"/>
            <a:endCxn id="5" idx="0"/>
          </p:cNvCxnSpPr>
          <p:nvPr/>
        </p:nvCxnSpPr>
        <p:spPr bwMode="auto">
          <a:xfrm>
            <a:off x="6047193" y="3629740"/>
            <a:ext cx="2297" cy="8490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ъединител &quot;права стрелка&quot; 21"/>
          <p:cNvCxnSpPr>
            <a:stCxn id="5" idx="2"/>
            <a:endCxn id="7" idx="0"/>
          </p:cNvCxnSpPr>
          <p:nvPr/>
        </p:nvCxnSpPr>
        <p:spPr bwMode="auto">
          <a:xfrm>
            <a:off x="6049490" y="5214405"/>
            <a:ext cx="0" cy="72967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Текстово поле 38"/>
          <p:cNvSpPr txBox="1"/>
          <p:nvPr/>
        </p:nvSpPr>
        <p:spPr>
          <a:xfrm>
            <a:off x="5967679" y="907141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CSV, JSON / REST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1916716" y="2051656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1" name="Текстово поле 40"/>
          <p:cNvSpPr txBox="1"/>
          <p:nvPr/>
        </p:nvSpPr>
        <p:spPr>
          <a:xfrm>
            <a:off x="7782213" y="198860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2" name="Текстово поле 41"/>
          <p:cNvSpPr txBox="1"/>
          <p:nvPr/>
        </p:nvSpPr>
        <p:spPr>
          <a:xfrm>
            <a:off x="5675117" y="2343913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5687354" y="3809210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Arial" panose="020B0604020202020204" pitchFamily="34" charset="0"/>
              </a:rPr>
              <a:t>JSON / REST</a:t>
            </a:r>
          </a:p>
        </p:txBody>
      </p:sp>
      <p:sp>
        <p:nvSpPr>
          <p:cNvPr id="44" name="Текстово поле 43"/>
          <p:cNvSpPr txBox="1"/>
          <p:nvPr/>
        </p:nvSpPr>
        <p:spPr>
          <a:xfrm>
            <a:off x="6032925" y="5387889"/>
            <a:ext cx="21866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Arial" panose="020B0604020202020204" pitchFamily="34" charset="0"/>
              </a:rPr>
              <a:t>JDBC, Hibernate</a:t>
            </a:r>
            <a:endParaRPr lang="en-US" sz="2000" dirty="0">
              <a:solidFill>
                <a:schemeClr val="tx1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API </a:t>
            </a:r>
          </a:p>
        </p:txBody>
      </p:sp>
    </p:spTree>
    <p:extLst>
      <p:ext uri="{BB962C8B-B14F-4D97-AF65-F5344CB8AC3E}">
        <p14:creationId xmlns:p14="http://schemas.microsoft.com/office/powerpoint/2010/main" val="42931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(Nils)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259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Backend (+ </a:t>
            </a:r>
            <a:r>
              <a:rPr lang="en-US" dirty="0" err="1"/>
              <a:t>Datenbank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147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Microservices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en-US" b="1" dirty="0"/>
              <a:t>Sprint 3:</a:t>
            </a:r>
          </a:p>
          <a:p>
            <a:pPr lvl="2"/>
            <a:r>
              <a:rPr lang="en-US" dirty="0" err="1"/>
              <a:t>Datenmodelle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Hibernate</a:t>
            </a:r>
          </a:p>
          <a:p>
            <a:pPr lvl="2"/>
            <a:r>
              <a:rPr lang="en-US" dirty="0"/>
              <a:t>Controllers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Modelle</a:t>
            </a:r>
            <a:endParaRPr lang="en-US" dirty="0"/>
          </a:p>
          <a:p>
            <a:pPr lvl="2"/>
            <a:r>
              <a:rPr lang="en-US" dirty="0"/>
              <a:t>Importer, Exporter </a:t>
            </a:r>
          </a:p>
          <a:p>
            <a:pPr lvl="2"/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DB Interface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Sprint 4:</a:t>
            </a:r>
          </a:p>
          <a:p>
            <a:pPr lvl="2"/>
            <a:r>
              <a:rPr lang="en-US" dirty="0" err="1"/>
              <a:t>Datenmodelle</a:t>
            </a:r>
            <a:r>
              <a:rPr lang="en-US" dirty="0"/>
              <a:t> </a:t>
            </a:r>
            <a:r>
              <a:rPr lang="en-US" dirty="0" err="1"/>
              <a:t>optimieren</a:t>
            </a:r>
            <a:endParaRPr lang="en-US" dirty="0"/>
          </a:p>
          <a:p>
            <a:pPr lvl="2"/>
            <a:r>
              <a:rPr lang="en-US" dirty="0"/>
              <a:t>Error Handling</a:t>
            </a:r>
          </a:p>
          <a:p>
            <a:pPr lvl="2"/>
            <a:r>
              <a:rPr lang="en-US" dirty="0" err="1"/>
              <a:t>Sicherheit</a:t>
            </a:r>
            <a:endParaRPr lang="en-US" dirty="0"/>
          </a:p>
          <a:p>
            <a:pPr lvl="2"/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06F84E-75D2-4715-B6C6-C971E49CE21A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/>
              <a:t>Frontend </a:t>
            </a:r>
          </a:p>
        </p:txBody>
      </p:sp>
    </p:spTree>
    <p:extLst>
      <p:ext uri="{BB962C8B-B14F-4D97-AF65-F5344CB8AC3E}">
        <p14:creationId xmlns:p14="http://schemas.microsoft.com/office/powerpoint/2010/main" val="308461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443198"/>
          </a:xfrm>
        </p:spPr>
        <p:txBody>
          <a:bodyPr/>
          <a:lstStyle/>
          <a:p>
            <a:r>
              <a:rPr lang="en-US" dirty="0" err="1"/>
              <a:t>Danke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Aufmerksamkeit</a:t>
            </a:r>
            <a:r>
              <a:rPr lang="en-US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8748"/>
      </p:ext>
    </p:extLst>
  </p:cSld>
  <p:clrMapOvr>
    <a:masterClrMapping/>
  </p:clrMapOvr>
</p:sld>
</file>

<file path=ppt/theme/theme1.xml><?xml version="1.0" encoding="utf-8"?>
<a:theme xmlns:a="http://schemas.openxmlformats.org/drawingml/2006/main" name="swc_presentation">
  <a:themeElements>
    <a:clrScheme name="RWTH-SWC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549F"/>
      </a:hlink>
      <a:folHlink>
        <a:srgbClr val="00549F"/>
      </a:folHlink>
    </a:clrScheme>
    <a:fontScheme name="SWC_Helvetica">
      <a:majorFont>
        <a:latin typeface="HelveticaNeueLT Com 45 Lt"/>
        <a:ea typeface=""/>
        <a:cs typeface=""/>
      </a:majorFont>
      <a:minorFont>
        <a:latin typeface="HelveticaNeueLT Com 45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>
          <a:solidFill>
            <a:schemeClr val="tx1"/>
          </a:solidFill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2800" dirty="0" smtClean="0">
            <a:solidFill>
              <a:schemeClr val="tx1"/>
            </a:solidFill>
            <a:latin typeface="Calibri Light" panose="020F030202020403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wc_presentation_calibri_16-9.potx" id="{58F5FAA6-87E1-4517-87A3-08D228C1DB14}" vid="{F6909052-98FB-45C8-A407-770E00EBA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swc_presentation_calibri_16-9</Template>
  <TotalTime>84</TotalTime>
  <Words>121</Words>
  <Application>Microsoft Office PowerPoint</Application>
  <PresentationFormat>Широк екран</PresentationFormat>
  <Paragraphs>50</Paragraphs>
  <Slides>8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HelveticaNeueLT Com 45 Lt</vt:lpstr>
      <vt:lpstr>Symbol</vt:lpstr>
      <vt:lpstr>Wingdings</vt:lpstr>
      <vt:lpstr>swc_presentation</vt:lpstr>
      <vt:lpstr>Sprint 3</vt:lpstr>
      <vt:lpstr>Презентация на PowerPoint</vt:lpstr>
      <vt:lpstr>API </vt:lpstr>
      <vt:lpstr>API (Nils)</vt:lpstr>
      <vt:lpstr>Backend (+ Datenbank)</vt:lpstr>
      <vt:lpstr>Backend Microservices </vt:lpstr>
      <vt:lpstr>Frontend </vt:lpstr>
      <vt:lpstr>Danke für die Aufmerksamkeit!</vt:lpstr>
    </vt:vector>
  </TitlesOfParts>
  <Company>RWTH Aachen, Research Group Softwareconstruction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Zusammenfassung Sprint 1 und Plannung von Sprint 2, 18.05.2017</dc:title>
  <dc:creator>Kaloyan Todorov</dc:creator>
  <cp:lastModifiedBy>Vanya Vucheva</cp:lastModifiedBy>
  <cp:revision>41</cp:revision>
  <dcterms:created xsi:type="dcterms:W3CDTF">2017-05-16T16:34:42Z</dcterms:created>
  <dcterms:modified xsi:type="dcterms:W3CDTF">2017-05-31T14:44:25Z</dcterms:modified>
</cp:coreProperties>
</file>