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266" r:id="rId4"/>
    <p:sldId id="286" r:id="rId5"/>
    <p:sldId id="262" r:id="rId6"/>
    <p:sldId id="285" r:id="rId7"/>
    <p:sldId id="276" r:id="rId8"/>
    <p:sldId id="281" r:id="rId9"/>
    <p:sldId id="282" r:id="rId10"/>
    <p:sldId id="267" r:id="rId11"/>
    <p:sldId id="264" r:id="rId12"/>
    <p:sldId id="284" r:id="rId13"/>
    <p:sldId id="287" r:id="rId14"/>
    <p:sldId id="269" r:id="rId15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12.07.2017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12.07.2017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</a:t>
            </a:r>
            <a:r>
              <a:rPr lang="bg-BG" dirty="0"/>
              <a:t>6</a:t>
            </a:r>
            <a:r>
              <a:rPr lang="en-US" dirty="0"/>
              <a:t> (Beta)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en-US" sz="1800" dirty="0"/>
              <a:t>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4" name="Контейнер за съдържание 13">
            <a:extLst>
              <a:ext uri="{FF2B5EF4-FFF2-40B4-BE49-F238E27FC236}">
                <a16:creationId xmlns:a16="http://schemas.microsoft.com/office/drawing/2014/main" id="{374C7624-8906-4858-AC6E-2E2746715C4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954157"/>
            <a:ext cx="11292049" cy="4757530"/>
          </a:xfrm>
        </p:spPr>
      </p:pic>
    </p:spTree>
    <p:extLst>
      <p:ext uri="{BB962C8B-B14F-4D97-AF65-F5344CB8AC3E}">
        <p14:creationId xmlns:p14="http://schemas.microsoft.com/office/powerpoint/2010/main" val="173485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7CB1F1-07E8-46EB-B4C6-C3ED89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</a:t>
            </a:r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8596CF9E-0AEE-4ADF-B5C5-5DE7EA483F1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" y="848139"/>
            <a:ext cx="10100453" cy="5102087"/>
          </a:xfrm>
        </p:spPr>
      </p:pic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9980695-F872-4F5B-987F-A732DB744D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D5164B-47D3-4721-AFE0-BC3B9AEE4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8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speichern</a:t>
            </a:r>
            <a:endParaRPr lang="en-US" dirty="0"/>
          </a:p>
          <a:p>
            <a:pPr lvl="1"/>
            <a:r>
              <a:rPr lang="de-DE" dirty="0"/>
              <a:t>  Neue Testfälle erzeugen und bestehende verändern</a:t>
            </a:r>
            <a:endParaRPr lang="en-US" dirty="0"/>
          </a:p>
          <a:p>
            <a:pPr lvl="1"/>
            <a:r>
              <a:rPr lang="de-DE" dirty="0"/>
              <a:t>  Gespeicherte Testfälle exportieren</a:t>
            </a:r>
          </a:p>
          <a:p>
            <a:pPr lvl="1"/>
            <a:r>
              <a:rPr lang="de-DE" dirty="0"/>
              <a:t>  Importieren und Visualisierung von Testergebnissen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AngularJS based</a:t>
            </a:r>
          </a:p>
          <a:p>
            <a:pPr lvl="1"/>
            <a:r>
              <a:rPr lang="en-US" dirty="0"/>
              <a:t>Single Page App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Calls </a:t>
            </a:r>
            <a:r>
              <a:rPr lang="en-US" dirty="0" err="1"/>
              <a:t>Async</a:t>
            </a:r>
            <a:r>
              <a:rPr lang="en-US" dirty="0"/>
              <a:t> =&gt; </a:t>
            </a:r>
            <a:r>
              <a:rPr lang="en-US" dirty="0" err="1"/>
              <a:t>Hohe</a:t>
            </a:r>
            <a:r>
              <a:rPr lang="en-US" dirty="0"/>
              <a:t> responsiveness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1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Anbindung von Frontend zu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Dockerized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Async</a:t>
            </a:r>
            <a:r>
              <a:rPr lang="de-DE" sz="2400" dirty="0"/>
              <a:t> Import </a:t>
            </a:r>
            <a:r>
              <a:rPr lang="de-DE" sz="2400" dirty="0" err="1"/>
              <a:t>and</a:t>
            </a:r>
            <a:r>
              <a:rPr lang="de-DE" sz="2400" dirty="0"/>
              <a:t>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Hohe </a:t>
            </a:r>
            <a:r>
              <a:rPr lang="de-DE" sz="2400" dirty="0" err="1"/>
              <a:t>load</a:t>
            </a:r>
            <a:r>
              <a:rPr lang="de-DE" sz="2400" dirty="0"/>
              <a:t> möglich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10872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264</TotalTime>
  <Words>150</Words>
  <Application>Microsoft Office PowerPoint</Application>
  <PresentationFormat>Широк екран</PresentationFormat>
  <Paragraphs>58</Paragraphs>
  <Slides>14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6 (Beta)</vt:lpstr>
      <vt:lpstr>Aufgabenstellung</vt:lpstr>
      <vt:lpstr>Architektur</vt:lpstr>
      <vt:lpstr>Презентация на PowerPoint</vt:lpstr>
      <vt:lpstr>Frontend </vt:lpstr>
      <vt:lpstr>Frontend</vt:lpstr>
      <vt:lpstr>API</vt:lpstr>
      <vt:lpstr>API</vt:lpstr>
      <vt:lpstr>API</vt:lpstr>
      <vt:lpstr>Backend (+ Datenbank)</vt:lpstr>
      <vt:lpstr>Backend Microservices </vt:lpstr>
      <vt:lpstr>Modell</vt:lpstr>
      <vt:lpstr>Modell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Vanya Vucheva</cp:lastModifiedBy>
  <cp:revision>185</cp:revision>
  <dcterms:created xsi:type="dcterms:W3CDTF">2017-05-16T16:34:42Z</dcterms:created>
  <dcterms:modified xsi:type="dcterms:W3CDTF">2017-07-12T15:16:01Z</dcterms:modified>
</cp:coreProperties>
</file>