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66" r:id="rId4"/>
    <p:sldId id="273" r:id="rId5"/>
    <p:sldId id="274" r:id="rId6"/>
    <p:sldId id="267" r:id="rId7"/>
    <p:sldId id="264" r:id="rId8"/>
    <p:sldId id="262" r:id="rId9"/>
    <p:sldId id="269" r:id="rId10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74" d="100"/>
          <a:sy n="74" d="100"/>
        </p:scale>
        <p:origin x="5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01.06.2017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01.06.2017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 bwMode="auto">
          <a:xfrm>
            <a:off x="1539155" y="3593854"/>
            <a:ext cx="3496544" cy="12527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ово поле 39"/>
          <p:cNvSpPr txBox="1"/>
          <p:nvPr/>
        </p:nvSpPr>
        <p:spPr>
          <a:xfrm>
            <a:off x="2403969" y="3723762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(Nils)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 Swagger </a:t>
            </a:r>
            <a:r>
              <a:rPr lang="en-US" dirty="0" err="1"/>
              <a:t>Doku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 und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/record/</a:t>
            </a:r>
            <a:r>
              <a:rPr lang="en-US" dirty="0" err="1"/>
              <a:t>json</a:t>
            </a:r>
            <a:r>
              <a:rPr lang="en-US" dirty="0"/>
              <a:t>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  <a:r>
              <a:rPr lang="en-US" dirty="0" err="1"/>
              <a:t>klappen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4" y="1380930"/>
            <a:ext cx="8822198" cy="44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(Nils)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Code hinter Endpunkten geschrieben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Anbindung an </a:t>
            </a:r>
            <a:r>
              <a:rPr lang="de-DE" sz="2000" dirty="0" err="1"/>
              <a:t>Kaloyans</a:t>
            </a:r>
            <a:r>
              <a:rPr lang="de-DE" sz="2000" dirty="0"/>
              <a:t>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Page zum Testen von /records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Docker Container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5" y="2547554"/>
            <a:ext cx="8503298" cy="35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3:</a:t>
            </a:r>
          </a:p>
          <a:p>
            <a:pPr lvl="2"/>
            <a:r>
              <a:rPr lang="en-US" dirty="0" err="1"/>
              <a:t>Datenmodelle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Hibernate</a:t>
            </a:r>
          </a:p>
          <a:p>
            <a:pPr lvl="2"/>
            <a:r>
              <a:rPr lang="en-US" dirty="0"/>
              <a:t>Controllers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Modelle</a:t>
            </a:r>
            <a:endParaRPr lang="en-US" dirty="0"/>
          </a:p>
          <a:p>
            <a:pPr lvl="2"/>
            <a:r>
              <a:rPr lang="en-US" dirty="0"/>
              <a:t>Importer, Exporter </a:t>
            </a:r>
          </a:p>
          <a:p>
            <a:pPr lvl="2"/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DB Interface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Sprint 4:</a:t>
            </a:r>
          </a:p>
          <a:p>
            <a:pPr lvl="2"/>
            <a:r>
              <a:rPr lang="en-US" dirty="0" err="1"/>
              <a:t>Datenmodelle</a:t>
            </a:r>
            <a:r>
              <a:rPr lang="en-US" dirty="0"/>
              <a:t> </a:t>
            </a:r>
            <a:r>
              <a:rPr lang="en-US" dirty="0" err="1"/>
              <a:t>optimieren</a:t>
            </a:r>
            <a:endParaRPr lang="en-US" dirty="0"/>
          </a:p>
          <a:p>
            <a:pPr lvl="2"/>
            <a:r>
              <a:rPr lang="en-US" dirty="0"/>
              <a:t>Error Handling</a:t>
            </a:r>
          </a:p>
          <a:p>
            <a:pPr lvl="2"/>
            <a:r>
              <a:rPr lang="en-US" dirty="0" err="1"/>
              <a:t>Sicherheit</a:t>
            </a:r>
            <a:endParaRPr lang="en-US" dirty="0"/>
          </a:p>
          <a:p>
            <a:pPr lvl="2"/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133</TotalTime>
  <Words>157</Words>
  <Application>Microsoft Office PowerPoint</Application>
  <PresentationFormat>Widescreen</PresentationFormat>
  <Paragraphs>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3</vt:lpstr>
      <vt:lpstr>PowerPoint Presentation</vt:lpstr>
      <vt:lpstr>API </vt:lpstr>
      <vt:lpstr>API (Nils)</vt:lpstr>
      <vt:lpstr>API (Nils)</vt:lpstr>
      <vt:lpstr>Backend (+ Datenbank)</vt:lpstr>
      <vt:lpstr>Backend Microservices </vt:lpstr>
      <vt:lpstr>Frontend 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46</cp:revision>
  <dcterms:created xsi:type="dcterms:W3CDTF">2017-05-16T16:34:42Z</dcterms:created>
  <dcterms:modified xsi:type="dcterms:W3CDTF">2017-06-01T09:12:34Z</dcterms:modified>
</cp:coreProperties>
</file>