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5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4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77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13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913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2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607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46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9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4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739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7CC0A-2647-4974-943E-D4A26E70FB53}" type="datetimeFigureOut">
              <a:rPr lang="bg-BG" smtClean="0"/>
              <a:t>28.4.2017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65E7-04CC-4B1F-A7DB-731596CC9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53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GDIS Test Suite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Design, Required features </a:t>
            </a:r>
            <a:r>
              <a:rPr lang="en-US"/>
              <a:t>and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/>
          </a:bodyPr>
          <a:lstStyle/>
          <a:p>
            <a:r>
              <a:rPr lang="en-US" dirty="0"/>
              <a:t>Search (L): </a:t>
            </a:r>
          </a:p>
          <a:p>
            <a:pPr lvl="1"/>
            <a:r>
              <a:rPr lang="en-US" dirty="0"/>
              <a:t>Implement after the database is set up</a:t>
            </a:r>
          </a:p>
          <a:p>
            <a:r>
              <a:rPr lang="en-US" dirty="0"/>
              <a:t>Test Result Importer (L):</a:t>
            </a:r>
          </a:p>
          <a:p>
            <a:pPr lvl="1"/>
            <a:r>
              <a:rPr lang="en-US" dirty="0"/>
              <a:t>Manage Jenkins reports</a:t>
            </a:r>
          </a:p>
          <a:p>
            <a:r>
              <a:rPr lang="en-US" dirty="0"/>
              <a:t>Analytics (L)</a:t>
            </a:r>
          </a:p>
          <a:p>
            <a:r>
              <a:rPr lang="en-US" dirty="0"/>
              <a:t>Test Runner (L)</a:t>
            </a:r>
          </a:p>
          <a:p>
            <a:r>
              <a:rPr lang="en-US" dirty="0"/>
              <a:t>Story Manager (L): </a:t>
            </a:r>
          </a:p>
          <a:p>
            <a:pPr lvl="1"/>
            <a:r>
              <a:rPr lang="en-US" dirty="0"/>
              <a:t>Create, modify and delete Stories</a:t>
            </a:r>
          </a:p>
        </p:txBody>
      </p:sp>
    </p:spTree>
    <p:extLst>
      <p:ext uri="{BB962C8B-B14F-4D97-AF65-F5344CB8AC3E}">
        <p14:creationId xmlns:p14="http://schemas.microsoft.com/office/powerpoint/2010/main" val="421536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/>
          </a:bodyPr>
          <a:lstStyle/>
          <a:p>
            <a:r>
              <a:rPr lang="en-US" dirty="0"/>
              <a:t>MySQL or MongoDB; SQLite also possible</a:t>
            </a:r>
          </a:p>
          <a:p>
            <a:r>
              <a:rPr lang="en-US" dirty="0"/>
              <a:t>Probably using SQL will be easier since we are working with CSV files</a:t>
            </a:r>
          </a:p>
          <a:p>
            <a:r>
              <a:rPr lang="en-US" dirty="0"/>
              <a:t>Database structure/schema TBD</a:t>
            </a:r>
          </a:p>
          <a:p>
            <a:r>
              <a:rPr lang="en-US" dirty="0"/>
              <a:t>MongoDB will be great for REST, but CSV &lt;-&gt; JSON might introduce bigger overhead</a:t>
            </a:r>
          </a:p>
          <a:p>
            <a:r>
              <a:rPr lang="en-US" dirty="0"/>
              <a:t>Concurrent access later; Initially simple lock or nothing</a:t>
            </a:r>
          </a:p>
        </p:txBody>
      </p:sp>
    </p:spTree>
    <p:extLst>
      <p:ext uri="{BB962C8B-B14F-4D97-AF65-F5344CB8AC3E}">
        <p14:creationId xmlns:p14="http://schemas.microsoft.com/office/powerpoint/2010/main" val="227424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/>
          </a:bodyPr>
          <a:lstStyle/>
          <a:p>
            <a:r>
              <a:rPr lang="en-US" dirty="0"/>
              <a:t>GET: Get test data/CSV File in JSON</a:t>
            </a:r>
          </a:p>
          <a:p>
            <a:r>
              <a:rPr lang="en-US" dirty="0"/>
              <a:t>POST: Insert test data in the Database/Generate CSV file on Server from JSON; possible for stories too</a:t>
            </a:r>
          </a:p>
          <a:p>
            <a:r>
              <a:rPr lang="en-US" dirty="0"/>
              <a:t>DELETE: Delete table, test data, row from table, etc. </a:t>
            </a:r>
          </a:p>
        </p:txBody>
      </p:sp>
    </p:spTree>
    <p:extLst>
      <p:ext uri="{BB962C8B-B14F-4D97-AF65-F5344CB8AC3E}">
        <p14:creationId xmlns:p14="http://schemas.microsoft.com/office/powerpoint/2010/main" val="401293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/>
          </a:bodyPr>
          <a:lstStyle/>
          <a:p>
            <a:r>
              <a:rPr lang="en-US" dirty="0"/>
              <a:t>MySQL or MongoDB; SQLite also possible</a:t>
            </a:r>
          </a:p>
          <a:p>
            <a:r>
              <a:rPr lang="en-US" dirty="0"/>
              <a:t>Hash passwords</a:t>
            </a:r>
          </a:p>
          <a:p>
            <a:r>
              <a:rPr lang="en-US" dirty="0"/>
              <a:t>User information TBD</a:t>
            </a:r>
          </a:p>
          <a:p>
            <a:r>
              <a:rPr lang="en-US" dirty="0"/>
              <a:t>Forgotten Password feature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User privileges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9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/>
          </a:bodyPr>
          <a:lstStyle/>
          <a:p>
            <a:r>
              <a:rPr lang="en-US" dirty="0"/>
              <a:t>SQL Injection, XSS, XRF (Cross site request forgery)</a:t>
            </a:r>
          </a:p>
          <a:p>
            <a:r>
              <a:rPr lang="en-US" dirty="0"/>
              <a:t>Session Management for Login</a:t>
            </a:r>
          </a:p>
          <a:p>
            <a:r>
              <a:rPr lang="en-US" dirty="0"/>
              <a:t>Token Management for REST API</a:t>
            </a:r>
          </a:p>
          <a:p>
            <a:r>
              <a:rPr lang="en-US" dirty="0"/>
              <a:t>Hash Passwords</a:t>
            </a:r>
          </a:p>
          <a:p>
            <a:r>
              <a:rPr lang="en-US" dirty="0"/>
              <a:t>Filter all inputs while generating test data (don’t allow text in a number field, etc.), </a:t>
            </a:r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Handling error codes 404, 403, etc. </a:t>
            </a:r>
          </a:p>
          <a:p>
            <a:r>
              <a:rPr lang="en-US" dirty="0"/>
              <a:t>Possible encryption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8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dirty="0"/>
              <a:t>index.html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5459" y="1326292"/>
            <a:ext cx="11285838" cy="32621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6623222" y="1589903"/>
            <a:ext cx="1095632" cy="329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Username</a:t>
            </a:r>
            <a:endParaRPr lang="bg-BG" sz="1200" dirty="0"/>
          </a:p>
        </p:txBody>
      </p:sp>
      <p:sp>
        <p:nvSpPr>
          <p:cNvPr id="6" name="Rectangle 5"/>
          <p:cNvSpPr/>
          <p:nvPr/>
        </p:nvSpPr>
        <p:spPr>
          <a:xfrm>
            <a:off x="7797114" y="1589902"/>
            <a:ext cx="1095632" cy="329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bg-BG" sz="12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9222259" y="1589903"/>
            <a:ext cx="762000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bg-BG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0214918" y="1589902"/>
            <a:ext cx="1040028" cy="337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Up*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852087"/>
            <a:ext cx="616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 page can be used for login only and to redirect to the story picker page or to display stories after login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708454" y="6030097"/>
            <a:ext cx="416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= Option </a:t>
            </a:r>
          </a:p>
          <a:p>
            <a:r>
              <a:rPr lang="en-US" sz="1200" dirty="0"/>
              <a:t>(L) = implement in late stage 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315771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dirty="0"/>
              <a:t>story_picker.html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5459" y="1326292"/>
            <a:ext cx="11285838" cy="32621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/>
          <p:cNvSpPr/>
          <p:nvPr/>
        </p:nvSpPr>
        <p:spPr>
          <a:xfrm>
            <a:off x="9028669" y="3987113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Modify Story*</a:t>
            </a:r>
            <a:endParaRPr lang="bg-B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548714"/>
            <a:ext cx="616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story...</a:t>
            </a:r>
            <a:endParaRPr lang="bg-BG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624118" y="399534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Story*</a:t>
            </a:r>
            <a:endParaRPr lang="bg-B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5004487"/>
            <a:ext cx="1060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existing story and proceed to the Test Data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Story Option (Including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Story (Including import) and save to .story file on the server; Go to story modifier page after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story to file (download option) or to </a:t>
            </a:r>
            <a:r>
              <a:rPr lang="en-US" dirty="0" err="1"/>
              <a:t>Git</a:t>
            </a:r>
            <a:r>
              <a:rPr lang="en-US" dirty="0"/>
              <a:t> (open new dialog on the same page)</a:t>
            </a:r>
          </a:p>
        </p:txBody>
      </p:sp>
      <p:sp>
        <p:nvSpPr>
          <p:cNvPr id="3" name="Oval 2"/>
          <p:cNvSpPr/>
          <p:nvPr/>
        </p:nvSpPr>
        <p:spPr>
          <a:xfrm>
            <a:off x="4794422" y="2067697"/>
            <a:ext cx="1169773" cy="7661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Betrag</a:t>
            </a:r>
            <a:r>
              <a:rPr lang="en-US" sz="1200" dirty="0"/>
              <a:t> </a:t>
            </a:r>
            <a:r>
              <a:rPr lang="en-US" sz="1200" dirty="0" err="1"/>
              <a:t>ändern</a:t>
            </a:r>
            <a:endParaRPr lang="bg-BG" sz="1200" dirty="0"/>
          </a:p>
        </p:txBody>
      </p:sp>
      <p:sp>
        <p:nvSpPr>
          <p:cNvPr id="13" name="Oval 12"/>
          <p:cNvSpPr/>
          <p:nvPr/>
        </p:nvSpPr>
        <p:spPr>
          <a:xfrm>
            <a:off x="2137720" y="2067696"/>
            <a:ext cx="1169773" cy="7661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  <a:endParaRPr lang="bg-BG" sz="1200" dirty="0"/>
          </a:p>
        </p:txBody>
      </p:sp>
      <p:sp>
        <p:nvSpPr>
          <p:cNvPr id="14" name="Oval 13"/>
          <p:cNvSpPr/>
          <p:nvPr/>
        </p:nvSpPr>
        <p:spPr>
          <a:xfrm>
            <a:off x="7088658" y="2067696"/>
            <a:ext cx="1169773" cy="7661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  <a:endParaRPr lang="bg-BG" sz="1200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10445578" y="399534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</a:t>
            </a:r>
            <a:endParaRPr lang="bg-BG" sz="1400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213388" y="399534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Story*</a:t>
            </a:r>
            <a:endParaRPr lang="bg-BG" sz="140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4802658" y="3987113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 Story*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56449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dirty="0"/>
              <a:t>story_modifier.html / story_manager.html *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5459" y="1326292"/>
            <a:ext cx="11285838" cy="32621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/>
          <p:cNvSpPr/>
          <p:nvPr/>
        </p:nvSpPr>
        <p:spPr>
          <a:xfrm>
            <a:off x="10239632" y="3987113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  <a:endParaRPr lang="bg-B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526223"/>
            <a:ext cx="1064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Szenario: Erfolgreich Gesamtbeitrag einer Lebensversicherung ändern</a:t>
            </a:r>
            <a:endParaRPr lang="bg-BG" sz="1600" dirty="0"/>
          </a:p>
          <a:p>
            <a:r>
              <a:rPr lang="de-DE" sz="1600" dirty="0"/>
              <a:t>Gegeben </a:t>
            </a:r>
            <a:r>
              <a:rPr lang="de-DE" sz="1600" i="1" dirty="0"/>
              <a:t>{&lt;NAME&gt;}</a:t>
            </a:r>
            <a:r>
              <a:rPr lang="de-DE" sz="1600" dirty="0"/>
              <a:t> erfasst einen Antrag mit </a:t>
            </a:r>
            <a:r>
              <a:rPr lang="de-DE" sz="1600" i="1" dirty="0"/>
              <a:t>{&lt;PRODUKTKLASSE&gt;}</a:t>
            </a:r>
            <a:r>
              <a:rPr lang="de-DE" sz="1600" dirty="0"/>
              <a:t> und </a:t>
            </a:r>
            <a:r>
              <a:rPr lang="de-DE" sz="1600" i="1" dirty="0"/>
              <a:t>{&lt;PRODUKTVARIANTE&gt;}</a:t>
            </a:r>
            <a:r>
              <a:rPr lang="de-DE" sz="1600" dirty="0"/>
              <a:t> für den Vertragspartner </a:t>
            </a:r>
            <a:r>
              <a:rPr lang="de-DE" sz="1600" i="1" dirty="0"/>
              <a:t>{&lt;PARTNERNAME&gt;}</a:t>
            </a:r>
            <a:r>
              <a:rPr lang="de-DE" sz="1600" dirty="0"/>
              <a:t>.</a:t>
            </a:r>
            <a:endParaRPr lang="bg-BG" sz="1600" dirty="0"/>
          </a:p>
          <a:p>
            <a:r>
              <a:rPr lang="de-DE" sz="1600" dirty="0"/>
              <a:t>    Und im Vertrag ist als Buchungsvorgabe ‚Beitrag‘ mit dem Beitrag </a:t>
            </a:r>
            <a:r>
              <a:rPr lang="de-DE" sz="1600" i="1" dirty="0"/>
              <a:t>{&lt;BEITRAG&gt;}</a:t>
            </a:r>
            <a:r>
              <a:rPr lang="de-DE" sz="1600" dirty="0"/>
              <a:t> EUR ausgewählt</a:t>
            </a:r>
            <a:endParaRPr lang="bg-BG" sz="1600" dirty="0"/>
          </a:p>
          <a:p>
            <a:r>
              <a:rPr lang="de-DE" sz="1600" dirty="0"/>
              <a:t>    Und ...</a:t>
            </a:r>
            <a:endParaRPr lang="bg-BG" sz="1600" dirty="0"/>
          </a:p>
          <a:p>
            <a:r>
              <a:rPr lang="de-DE" sz="1600" dirty="0"/>
              <a:t>   Wenn </a:t>
            </a:r>
            <a:r>
              <a:rPr lang="de-DE" sz="1600" i="1" dirty="0"/>
              <a:t>{&lt;NAME&gt;}</a:t>
            </a:r>
            <a:r>
              <a:rPr lang="de-DE" sz="1600" dirty="0"/>
              <a:t> den erstellen Vertrag sucht</a:t>
            </a:r>
            <a:endParaRPr lang="bg-BG" sz="1600" dirty="0"/>
          </a:p>
          <a:p>
            <a:r>
              <a:rPr lang="de-DE" sz="1600" dirty="0"/>
              <a:t>    Und die Vertragsrolle </a:t>
            </a:r>
            <a:r>
              <a:rPr lang="de-DE" sz="1600" i="1" dirty="0"/>
              <a:t>{&lt;VERTRAGSROLLE&gt;}</a:t>
            </a:r>
            <a:r>
              <a:rPr lang="de-DE" sz="1600" dirty="0"/>
              <a:t> ausgewaehlt wird</a:t>
            </a:r>
            <a:endParaRPr lang="bg-BG" sz="1600" dirty="0"/>
          </a:p>
          <a:p>
            <a:r>
              <a:rPr lang="de-DE" sz="1600" dirty="0"/>
              <a:t>Und ...</a:t>
            </a:r>
            <a:endParaRPr lang="bg-BG" sz="1600" dirty="0"/>
          </a:p>
          <a:p>
            <a:r>
              <a:rPr lang="de-DE" sz="1600" dirty="0"/>
              <a:t>    </a:t>
            </a:r>
            <a:endParaRPr lang="bg-BG" sz="16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686803" y="399534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bg-B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5004487"/>
            <a:ext cx="949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 on  this page from the Story Picker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it for story creation and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field for every action and keep only one field for both “</a:t>
            </a:r>
            <a:r>
              <a:rPr lang="en-US" dirty="0" err="1"/>
              <a:t>Szenario</a:t>
            </a:r>
            <a:r>
              <a:rPr lang="en-US" dirty="0"/>
              <a:t>” and “</a:t>
            </a:r>
            <a:r>
              <a:rPr lang="en-US" dirty="0" err="1"/>
              <a:t>Gegeben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4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>
            <a:normAutofit/>
          </a:bodyPr>
          <a:lstStyle/>
          <a:p>
            <a:r>
              <a:rPr lang="en-US" dirty="0"/>
              <a:t>test_data_manager.html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5459" y="1326292"/>
            <a:ext cx="11285838" cy="32621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/>
          <p:cNvSpPr/>
          <p:nvPr/>
        </p:nvSpPr>
        <p:spPr>
          <a:xfrm>
            <a:off x="10235512" y="407772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  <a:endParaRPr lang="bg-BG" sz="14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686803" y="407772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</a:t>
            </a:r>
            <a:endParaRPr lang="bg-BG" sz="1400" dirty="0"/>
          </a:p>
        </p:txBody>
      </p:sp>
      <p:sp>
        <p:nvSpPr>
          <p:cNvPr id="3" name="Oval 2"/>
          <p:cNvSpPr/>
          <p:nvPr/>
        </p:nvSpPr>
        <p:spPr>
          <a:xfrm>
            <a:off x="8686802" y="3056230"/>
            <a:ext cx="1268627" cy="799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CSV,</a:t>
            </a:r>
          </a:p>
          <a:p>
            <a:pPr algn="ctr"/>
            <a:r>
              <a:rPr lang="en-US" sz="1000" dirty="0"/>
              <a:t>To Database,</a:t>
            </a:r>
          </a:p>
          <a:p>
            <a:pPr algn="ctr"/>
            <a:r>
              <a:rPr lang="en-US" sz="1000" dirty="0"/>
              <a:t>To </a:t>
            </a:r>
            <a:r>
              <a:rPr lang="en-US" sz="1000" dirty="0" err="1"/>
              <a:t>Git</a:t>
            </a:r>
            <a:r>
              <a:rPr lang="en-US" sz="1000"/>
              <a:t>, Download</a:t>
            </a:r>
            <a:endParaRPr lang="bg-BG" sz="1000" dirty="0"/>
          </a:p>
        </p:txBody>
      </p:sp>
      <p:sp>
        <p:nvSpPr>
          <p:cNvPr id="11" name="Oval 10"/>
          <p:cNvSpPr/>
          <p:nvPr/>
        </p:nvSpPr>
        <p:spPr>
          <a:xfrm>
            <a:off x="10235513" y="3064468"/>
            <a:ext cx="1268627" cy="815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CSV File to current test data or to database</a:t>
            </a:r>
            <a:endParaRPr lang="bg-BG" sz="1000" dirty="0"/>
          </a:p>
        </p:txBody>
      </p:sp>
      <p:cxnSp>
        <p:nvCxnSpPr>
          <p:cNvPr id="6" name="Straight Arrow Connector 5"/>
          <p:cNvCxnSpPr>
            <a:stCxn id="3" idx="4"/>
            <a:endCxn id="10" idx="0"/>
          </p:cNvCxnSpPr>
          <p:nvPr/>
        </p:nvCxnSpPr>
        <p:spPr>
          <a:xfrm>
            <a:off x="9321116" y="3855307"/>
            <a:ext cx="1" cy="22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7" idx="0"/>
          </p:cNvCxnSpPr>
          <p:nvPr/>
        </p:nvCxnSpPr>
        <p:spPr>
          <a:xfrm flipH="1">
            <a:off x="10869826" y="3880015"/>
            <a:ext cx="1" cy="197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6866"/>
              </p:ext>
            </p:extLst>
          </p:nvPr>
        </p:nvGraphicFramePr>
        <p:xfrm>
          <a:off x="838200" y="1860379"/>
          <a:ext cx="56779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83">
                  <a:extLst>
                    <a:ext uri="{9D8B030D-6E8A-4147-A177-3AD203B41FA5}">
                      <a16:colId xmlns:a16="http://schemas.microsoft.com/office/drawing/2014/main" val="1105350801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3390009828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1594982354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624866184"/>
                    </a:ext>
                  </a:extLst>
                </a:gridCol>
              </a:tblGrid>
              <a:tr h="274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83935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91607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0294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6162" y="1433383"/>
            <a:ext cx="55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database; Containing data of example people 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2948459"/>
            <a:ext cx="55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test data; User input or input from database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1408671" y="2356023"/>
            <a:ext cx="214184" cy="1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1408671" y="2689931"/>
            <a:ext cx="214184" cy="1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: Rounded Corners 24"/>
          <p:cNvSpPr/>
          <p:nvPr/>
        </p:nvSpPr>
        <p:spPr>
          <a:xfrm>
            <a:off x="6818873" y="2627871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selected</a:t>
            </a:r>
            <a:endParaRPr lang="bg-BG" sz="14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18873" y="4077727"/>
            <a:ext cx="1367484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selected</a:t>
            </a:r>
            <a:endParaRPr lang="bg-BG" sz="14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8279028" y="2627870"/>
            <a:ext cx="1367484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selected</a:t>
            </a:r>
            <a:endParaRPr lang="bg-BG" sz="1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4259"/>
              </p:ext>
            </p:extLst>
          </p:nvPr>
        </p:nvGraphicFramePr>
        <p:xfrm>
          <a:off x="838200" y="3331375"/>
          <a:ext cx="56779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83">
                  <a:extLst>
                    <a:ext uri="{9D8B030D-6E8A-4147-A177-3AD203B41FA5}">
                      <a16:colId xmlns:a16="http://schemas.microsoft.com/office/drawing/2014/main" val="1105350801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3390009828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1594982354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624866184"/>
                    </a:ext>
                  </a:extLst>
                </a:gridCol>
              </a:tblGrid>
              <a:tr h="274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83935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91607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02945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818873" y="1507524"/>
            <a:ext cx="1806143" cy="295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bg-BG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686802" y="1507524"/>
            <a:ext cx="506625" cy="295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</a:t>
            </a:r>
            <a:endParaRPr lang="bg-BG" sz="1400" dirty="0"/>
          </a:p>
        </p:txBody>
      </p:sp>
      <p:sp>
        <p:nvSpPr>
          <p:cNvPr id="33" name="Rectangle 32"/>
          <p:cNvSpPr/>
          <p:nvPr/>
        </p:nvSpPr>
        <p:spPr>
          <a:xfrm>
            <a:off x="6818872" y="1895389"/>
            <a:ext cx="1806143" cy="295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Filters</a:t>
            </a:r>
            <a:endParaRPr lang="bg-BG" sz="1200" dirty="0"/>
          </a:p>
        </p:txBody>
      </p:sp>
      <p:sp>
        <p:nvSpPr>
          <p:cNvPr id="34" name="Rectangle 33"/>
          <p:cNvSpPr/>
          <p:nvPr/>
        </p:nvSpPr>
        <p:spPr>
          <a:xfrm>
            <a:off x="1408671" y="3783358"/>
            <a:ext cx="214184" cy="1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1408671" y="4158179"/>
            <a:ext cx="214184" cy="1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TextBox 37"/>
          <p:cNvSpPr txBox="1"/>
          <p:nvPr/>
        </p:nvSpPr>
        <p:spPr>
          <a:xfrm>
            <a:off x="535459" y="5065918"/>
            <a:ext cx="9496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top table should display example users which are saved in the database or already saved test cases; “Add Selected” to add a field to current test’s data, note: Saved entry might have more/less attributes (columns) than the current test requires; “Delete Selected” to delete entry from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bottom table should display the test data for the current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fields in both tables should be modifiable and changes should occur live without reloading; Tables should be dynamic (add/remove columns/rows without reloading)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Live search for users, saved tests, etc. with the help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Import test data to database or to the current test data from a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Export test data to database or to CSV file with a download option or </a:t>
            </a:r>
            <a:r>
              <a:rPr lang="en-US" sz="1200" dirty="0" err="1"/>
              <a:t>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813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>
            <a:normAutofit/>
          </a:bodyPr>
          <a:lstStyle/>
          <a:p>
            <a:r>
              <a:rPr lang="en-US" dirty="0"/>
              <a:t>test_result_dashboard.html (L)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5459" y="1326292"/>
            <a:ext cx="11285838" cy="32621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/>
          <p:cNvSpPr/>
          <p:nvPr/>
        </p:nvSpPr>
        <p:spPr>
          <a:xfrm>
            <a:off x="10235512" y="4077728"/>
            <a:ext cx="1268627" cy="329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bg-B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06162" y="1433383"/>
            <a:ext cx="55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839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technologies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  <a:p>
            <a:r>
              <a:rPr lang="en-US" dirty="0"/>
              <a:t>AngularJS or Reacts</a:t>
            </a:r>
          </a:p>
          <a:p>
            <a:r>
              <a:rPr lang="en-US" dirty="0"/>
              <a:t>Bootstrap or Foundation for Responsive design</a:t>
            </a:r>
          </a:p>
          <a:p>
            <a:r>
              <a:rPr lang="en-US" dirty="0"/>
              <a:t>AJAX for live table management</a:t>
            </a:r>
          </a:p>
        </p:txBody>
      </p:sp>
    </p:spTree>
    <p:extLst>
      <p:ext uri="{BB962C8B-B14F-4D97-AF65-F5344CB8AC3E}">
        <p14:creationId xmlns:p14="http://schemas.microsoft.com/office/powerpoint/2010/main" val="31623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</a:t>
            </a:r>
          </a:p>
          <a:p>
            <a:r>
              <a:rPr lang="en-US" dirty="0"/>
              <a:t>MySQL or/and MongoDB Database for saving test data and dummy user data; Also for login information</a:t>
            </a:r>
          </a:p>
          <a:p>
            <a:r>
              <a:rPr lang="en-US" dirty="0"/>
              <a:t>Search: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Docker Image containing only the Spring Boot project; Database on separate server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008"/>
            <a:ext cx="10515600" cy="48552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Test Data Importer: </a:t>
            </a:r>
          </a:p>
          <a:p>
            <a:pPr lvl="1"/>
            <a:r>
              <a:rPr lang="en-US" dirty="0"/>
              <a:t>Import data from CSV files to database</a:t>
            </a:r>
          </a:p>
          <a:p>
            <a:pPr lvl="1"/>
            <a:r>
              <a:rPr lang="en-US" dirty="0"/>
              <a:t>Create table for every CSV file ??? </a:t>
            </a:r>
          </a:p>
          <a:p>
            <a:pPr lvl="1"/>
            <a:r>
              <a:rPr lang="en-US" dirty="0"/>
              <a:t>Import from link (</a:t>
            </a:r>
            <a:r>
              <a:rPr lang="en-US" dirty="0" err="1"/>
              <a:t>Git</a:t>
            </a:r>
            <a:r>
              <a:rPr lang="en-US" dirty="0"/>
              <a:t>)/Upload in browser/Browse a file from the server’s file system (parts of it) *</a:t>
            </a:r>
          </a:p>
          <a:p>
            <a:r>
              <a:rPr lang="en-US" dirty="0"/>
              <a:t>Test Data Exporter: </a:t>
            </a:r>
          </a:p>
          <a:p>
            <a:pPr lvl="1"/>
            <a:r>
              <a:rPr lang="en-US" dirty="0"/>
              <a:t>Create CSV file for a given test case</a:t>
            </a:r>
          </a:p>
          <a:p>
            <a:pPr lvl="1"/>
            <a:r>
              <a:rPr lang="en-US" dirty="0"/>
              <a:t>Save test case from browser to database</a:t>
            </a:r>
          </a:p>
          <a:p>
            <a:pPr lvl="1"/>
            <a:r>
              <a:rPr lang="en-US" dirty="0"/>
              <a:t>Export to </a:t>
            </a:r>
            <a:r>
              <a:rPr lang="en-US" dirty="0" err="1"/>
              <a:t>Git</a:t>
            </a:r>
            <a:r>
              <a:rPr lang="en-US" dirty="0"/>
              <a:t>/Download CSV file *</a:t>
            </a:r>
          </a:p>
          <a:p>
            <a:r>
              <a:rPr lang="en-US" dirty="0"/>
              <a:t>Test Data Manager:</a:t>
            </a:r>
          </a:p>
          <a:p>
            <a:pPr lvl="1"/>
            <a:r>
              <a:rPr lang="en-US" dirty="0"/>
              <a:t>Manage Exporter and Importer and Handle AJAX/REST Requests</a:t>
            </a:r>
          </a:p>
          <a:p>
            <a:r>
              <a:rPr lang="en-US" dirty="0"/>
              <a:t>Test Data Generator: ???</a:t>
            </a:r>
          </a:p>
          <a:p>
            <a:r>
              <a:rPr lang="en-US" dirty="0"/>
              <a:t>CSV File Manager: </a:t>
            </a:r>
          </a:p>
          <a:p>
            <a:pPr lvl="1"/>
            <a:r>
              <a:rPr lang="en-US" dirty="0"/>
              <a:t>Check Syntax of files</a:t>
            </a:r>
          </a:p>
          <a:p>
            <a:pPr lvl="1"/>
            <a:r>
              <a:rPr lang="en-US" dirty="0"/>
              <a:t>Create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807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GDIS Test Suite</vt:lpstr>
      <vt:lpstr>index.html</vt:lpstr>
      <vt:lpstr>story_picker.html</vt:lpstr>
      <vt:lpstr>story_modifier.html / story_manager.html *</vt:lpstr>
      <vt:lpstr>test_data_manager.html</vt:lpstr>
      <vt:lpstr>test_result_dashboard.html (L)</vt:lpstr>
      <vt:lpstr>Frontend technologies</vt:lpstr>
      <vt:lpstr>Backend technologies</vt:lpstr>
      <vt:lpstr>Microservices</vt:lpstr>
      <vt:lpstr>Microservices</vt:lpstr>
      <vt:lpstr>Database</vt:lpstr>
      <vt:lpstr>REST</vt:lpstr>
      <vt:lpstr>Login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GDIS Test Suite</dc:title>
  <dc:creator>Kaloyan Todorov</dc:creator>
  <cp:lastModifiedBy>Kaloyan Todorov</cp:lastModifiedBy>
  <cp:revision>310</cp:revision>
  <dcterms:created xsi:type="dcterms:W3CDTF">2017-04-28T13:37:51Z</dcterms:created>
  <dcterms:modified xsi:type="dcterms:W3CDTF">2017-04-28T15:28:42Z</dcterms:modified>
</cp:coreProperties>
</file>