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66" r:id="rId4"/>
    <p:sldId id="273" r:id="rId5"/>
    <p:sldId id="274" r:id="rId6"/>
    <p:sldId id="267" r:id="rId7"/>
    <p:sldId id="264" r:id="rId8"/>
    <p:sldId id="262" r:id="rId9"/>
    <p:sldId id="269" r:id="rId10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31.05.2017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31.05.2017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 und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/record/</a:t>
            </a:r>
            <a:r>
              <a:rPr lang="en-US" dirty="0" err="1"/>
              <a:t>json</a:t>
            </a:r>
            <a:r>
              <a:rPr lang="en-US" dirty="0"/>
              <a:t>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dirty="0" err="1"/>
              <a:t>klappen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(Nils)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Kaloyans</a:t>
            </a:r>
            <a:r>
              <a:rPr lang="de-DE" dirty="0"/>
              <a:t>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Page zum Testen von /</a:t>
            </a:r>
            <a:r>
              <a:rPr lang="de-DE" dirty="0" err="1"/>
              <a:t>records</a:t>
            </a:r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2431643"/>
            <a:ext cx="8503298" cy="3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Datenmodelle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Hibernate</a:t>
            </a:r>
          </a:p>
          <a:p>
            <a:pPr lvl="2"/>
            <a:r>
              <a:rPr lang="en-US" dirty="0"/>
              <a:t>Controllers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Modelle</a:t>
            </a:r>
            <a:endParaRPr lang="en-US" dirty="0"/>
          </a:p>
          <a:p>
            <a:pPr lvl="2"/>
            <a:r>
              <a:rPr lang="en-US" dirty="0"/>
              <a:t>Importer, Exporter </a:t>
            </a:r>
          </a:p>
          <a:p>
            <a:pPr lvl="2"/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DB Interface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Sprint 4:</a:t>
            </a:r>
          </a:p>
          <a:p>
            <a:pPr lvl="2"/>
            <a:r>
              <a:rPr lang="en-US" dirty="0" err="1"/>
              <a:t>Datenmodelle</a:t>
            </a:r>
            <a:r>
              <a:rPr lang="en-US" dirty="0"/>
              <a:t> </a:t>
            </a:r>
            <a:r>
              <a:rPr lang="en-US" dirty="0" err="1"/>
              <a:t>optimieren</a:t>
            </a:r>
            <a:endParaRPr lang="en-US" dirty="0"/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 err="1"/>
              <a:t>Sicherheit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85</TotalTime>
  <Words>152</Words>
  <Application>Microsoft Office PowerPoint</Application>
  <PresentationFormat>Widescreen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3</vt:lpstr>
      <vt:lpstr>PowerPoint Presentation</vt:lpstr>
      <vt:lpstr>API </vt:lpstr>
      <vt:lpstr>API (Nils)</vt:lpstr>
      <vt:lpstr>API (Nils)</vt:lpstr>
      <vt:lpstr>Backend (+ Datenbank)</vt:lpstr>
      <vt:lpstr>Backend Microservices </vt:lpstr>
      <vt:lpstr>Frontend 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42</cp:revision>
  <dcterms:created xsi:type="dcterms:W3CDTF">2017-05-16T16:34:42Z</dcterms:created>
  <dcterms:modified xsi:type="dcterms:W3CDTF">2017-05-31T18:43:27Z</dcterms:modified>
</cp:coreProperties>
</file>