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5" r:id="rId3"/>
    <p:sldId id="267" r:id="rId4"/>
    <p:sldId id="264" r:id="rId5"/>
    <p:sldId id="286" r:id="rId6"/>
    <p:sldId id="284" r:id="rId7"/>
    <p:sldId id="287" r:id="rId8"/>
    <p:sldId id="288" r:id="rId9"/>
    <p:sldId id="269" r:id="rId10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87" d="100"/>
          <a:sy n="87" d="100"/>
        </p:scale>
        <p:origin x="51" y="4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29.06.2017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29.06.2017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476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631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28301" y="859508"/>
            <a:ext cx="4079699" cy="951220"/>
          </a:xfrm>
        </p:spPr>
        <p:txBody>
          <a:bodyPr>
            <a:noAutofit/>
          </a:bodyPr>
          <a:lstStyle/>
          <a:p>
            <a:r>
              <a:rPr lang="en-US" sz="1800" dirty="0"/>
              <a:t>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Hauptaufgabe</a:t>
            </a:r>
            <a:r>
              <a:rPr lang="en-US" dirty="0"/>
              <a:t> Sprint 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en-US" b="1" dirty="0" err="1"/>
              <a:t>Konzeptionierung</a:t>
            </a:r>
            <a:r>
              <a:rPr lang="en-US" b="1" dirty="0"/>
              <a:t> </a:t>
            </a:r>
            <a:r>
              <a:rPr lang="en-US" b="1" dirty="0" err="1"/>
              <a:t>Datenmodell</a:t>
            </a:r>
            <a:endParaRPr lang="en-US" b="1" dirty="0"/>
          </a:p>
          <a:p>
            <a:pPr lvl="1">
              <a:lnSpc>
                <a:spcPct val="200000"/>
              </a:lnSpc>
            </a:pPr>
            <a:r>
              <a:rPr lang="en-US" b="1" dirty="0" err="1"/>
              <a:t>Umschreiben</a:t>
            </a:r>
            <a:r>
              <a:rPr lang="en-US" b="1" dirty="0"/>
              <a:t> DB </a:t>
            </a:r>
            <a:r>
              <a:rPr lang="en-US" b="1" dirty="0" err="1"/>
              <a:t>Treiber</a:t>
            </a:r>
            <a:endParaRPr lang="en-US" b="1" dirty="0"/>
          </a:p>
          <a:p>
            <a:pPr lvl="1">
              <a:lnSpc>
                <a:spcPct val="200000"/>
              </a:lnSpc>
            </a:pPr>
            <a:r>
              <a:rPr lang="en-US" b="1" dirty="0" err="1"/>
              <a:t>Umschreiben</a:t>
            </a:r>
            <a:r>
              <a:rPr lang="en-US" b="1" dirty="0"/>
              <a:t> Importer und Exporter</a:t>
            </a:r>
          </a:p>
          <a:p>
            <a:pPr lvl="1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b="1" dirty="0"/>
          </a:p>
          <a:p>
            <a:pPr marL="0" lvl="1" indent="0">
              <a:lnSpc>
                <a:spcPct val="200000"/>
              </a:lnSpc>
              <a:buNone/>
            </a:pP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53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Datenmodell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 </a:t>
            </a:r>
            <a:r>
              <a:rPr lang="en-US" dirty="0" err="1"/>
              <a:t>Datenmodell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endParaRPr lang="en-US" b="1"/>
          </a:p>
          <a:p>
            <a:pPr lvl="1"/>
            <a:r>
              <a:rPr lang="en-US" b="1" dirty="0" err="1"/>
              <a:t>Ziel</a:t>
            </a:r>
            <a:r>
              <a:rPr lang="en-US" b="1" dirty="0"/>
              <a:t>:</a:t>
            </a:r>
          </a:p>
          <a:p>
            <a:pPr lvl="2"/>
            <a:r>
              <a:rPr lang="en-US" b="1" dirty="0"/>
              <a:t>User </a:t>
            </a:r>
            <a:r>
              <a:rPr lang="en-US" b="1" dirty="0" err="1"/>
              <a:t>kann</a:t>
            </a:r>
            <a:r>
              <a:rPr lang="en-US" b="1" dirty="0"/>
              <a:t> </a:t>
            </a:r>
            <a:r>
              <a:rPr lang="en-US" b="1" dirty="0" err="1"/>
              <a:t>Entitäten</a:t>
            </a:r>
            <a:r>
              <a:rPr lang="en-US" b="1" dirty="0"/>
              <a:t> </a:t>
            </a:r>
            <a:r>
              <a:rPr lang="en-US" b="1" dirty="0" err="1"/>
              <a:t>erstellen</a:t>
            </a:r>
            <a:endParaRPr lang="en-US" b="1" dirty="0"/>
          </a:p>
          <a:p>
            <a:pPr lvl="2"/>
            <a:r>
              <a:rPr lang="en-US" b="1" dirty="0" err="1"/>
              <a:t>Importierte</a:t>
            </a:r>
            <a:r>
              <a:rPr lang="en-US" b="1" dirty="0"/>
              <a:t> CSVs </a:t>
            </a:r>
            <a:r>
              <a:rPr lang="en-US" b="1" dirty="0" err="1"/>
              <a:t>als</a:t>
            </a:r>
            <a:r>
              <a:rPr lang="en-US" b="1" dirty="0"/>
              <a:t> </a:t>
            </a:r>
            <a:r>
              <a:rPr lang="en-US" b="1" dirty="0" err="1"/>
              <a:t>Tabelle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Frontend </a:t>
            </a:r>
            <a:r>
              <a:rPr lang="en-US" b="1" dirty="0" err="1"/>
              <a:t>darstellen</a:t>
            </a:r>
            <a:endParaRPr lang="en-US" b="1" dirty="0"/>
          </a:p>
          <a:p>
            <a:pPr lvl="2"/>
            <a:r>
              <a:rPr lang="en-US" b="1" dirty="0"/>
              <a:t>Von </a:t>
            </a:r>
            <a:r>
              <a:rPr lang="en-US" b="1" dirty="0" err="1"/>
              <a:t>dort</a:t>
            </a:r>
            <a:r>
              <a:rPr lang="en-US" b="1" dirty="0"/>
              <a:t> </a:t>
            </a:r>
            <a:r>
              <a:rPr lang="en-US" b="1" dirty="0" err="1"/>
              <a:t>Spaltenweises</a:t>
            </a:r>
            <a:r>
              <a:rPr lang="en-US" b="1" dirty="0"/>
              <a:t> Mapping der </a:t>
            </a:r>
            <a:r>
              <a:rPr lang="en-US" b="1" dirty="0" err="1"/>
              <a:t>Tabelle</a:t>
            </a:r>
            <a:r>
              <a:rPr lang="en-US" b="1" dirty="0"/>
              <a:t> auf die </a:t>
            </a:r>
            <a:r>
              <a:rPr lang="en-US" b="1" dirty="0" err="1"/>
              <a:t>Spalten</a:t>
            </a:r>
            <a:r>
              <a:rPr lang="en-US" b="1" dirty="0"/>
              <a:t> der </a:t>
            </a:r>
            <a:r>
              <a:rPr lang="en-US" b="1" dirty="0" err="1"/>
              <a:t>zuvor</a:t>
            </a:r>
            <a:r>
              <a:rPr lang="en-US" b="1" dirty="0"/>
              <a:t> </a:t>
            </a:r>
            <a:r>
              <a:rPr lang="en-US" b="1" dirty="0" err="1"/>
              <a:t>erstellten</a:t>
            </a:r>
            <a:r>
              <a:rPr lang="en-US" b="1" dirty="0"/>
              <a:t> </a:t>
            </a:r>
            <a:r>
              <a:rPr lang="en-US" b="1" dirty="0" err="1"/>
              <a:t>Entität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Datenmicroservices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Datenmicroservices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419A9ED-27A5-43E4-A7D4-31ED0007FE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3115" y="955752"/>
            <a:ext cx="11425764" cy="50822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b="1" dirty="0"/>
              <a:t>Umschreiben DB Treiber erfolgreich (28.06)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b="1" dirty="0"/>
              <a:t>Umschreiben Import/Export erfolgreich (28.06)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b="1" dirty="0" err="1"/>
              <a:t>ToDo</a:t>
            </a:r>
            <a:r>
              <a:rPr lang="de-DE" b="1" dirty="0"/>
              <a:t>: Update </a:t>
            </a:r>
            <a:r>
              <a:rPr lang="de-DE" b="1" dirty="0" err="1"/>
              <a:t>Swagger</a:t>
            </a:r>
            <a:r>
              <a:rPr lang="de-DE" b="1" dirty="0"/>
              <a:t> Doku</a:t>
            </a:r>
          </a:p>
        </p:txBody>
      </p:sp>
    </p:spTree>
    <p:extLst>
      <p:ext uri="{BB962C8B-B14F-4D97-AF65-F5344CB8AC3E}">
        <p14:creationId xmlns:p14="http://schemas.microsoft.com/office/powerpoint/2010/main" val="173485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Frontend/API</a:t>
            </a:r>
          </a:p>
        </p:txBody>
      </p:sp>
    </p:spTree>
    <p:extLst>
      <p:ext uri="{BB962C8B-B14F-4D97-AF65-F5344CB8AC3E}">
        <p14:creationId xmlns:p14="http://schemas.microsoft.com/office/powerpoint/2010/main" val="251912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Frontend/API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419A9ED-27A5-43E4-A7D4-31ED0007FE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3115" y="955752"/>
            <a:ext cx="11425764" cy="50822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b="1" dirty="0"/>
              <a:t>Fertigstellung Import/Export auf Frontend und API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b="1" dirty="0" err="1"/>
              <a:t>ToDo</a:t>
            </a:r>
            <a:r>
              <a:rPr lang="de-DE" b="1" dirty="0"/>
              <a:t>: Neues Interface für Mapping und Kundenanforderung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2549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0</TotalTime>
  <Words>108</Words>
  <Application>Microsoft Office PowerPoint</Application>
  <PresentationFormat>Breitbild</PresentationFormat>
  <Paragraphs>37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5</vt:lpstr>
      <vt:lpstr>Hauptaufgabe Sprint 5</vt:lpstr>
      <vt:lpstr>Datenmodell</vt:lpstr>
      <vt:lpstr>Konzept Datenmodell</vt:lpstr>
      <vt:lpstr>Datenmicroservices</vt:lpstr>
      <vt:lpstr>Datenmicroservices</vt:lpstr>
      <vt:lpstr>Frontend/API</vt:lpstr>
      <vt:lpstr>Frontend/API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Nils Jonalik</cp:lastModifiedBy>
  <cp:revision>172</cp:revision>
  <dcterms:created xsi:type="dcterms:W3CDTF">2017-05-16T16:34:42Z</dcterms:created>
  <dcterms:modified xsi:type="dcterms:W3CDTF">2017-06-29T08:21:49Z</dcterms:modified>
</cp:coreProperties>
</file>