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7" r:id="rId4"/>
    <p:sldId id="272" r:id="rId5"/>
    <p:sldId id="262" r:id="rId6"/>
    <p:sldId id="276" r:id="rId7"/>
    <p:sldId id="281" r:id="rId8"/>
    <p:sldId id="282" r:id="rId9"/>
    <p:sldId id="267" r:id="rId10"/>
    <p:sldId id="264" r:id="rId11"/>
    <p:sldId id="278" r:id="rId12"/>
    <p:sldId id="279" r:id="rId13"/>
    <p:sldId id="280" r:id="rId14"/>
    <p:sldId id="269" r:id="rId1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16.06.2017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498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338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4 (Alpha)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28301" y="859508"/>
            <a:ext cx="4079699" cy="951220"/>
          </a:xfrm>
        </p:spPr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Importer: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Import, Update, Delete von Tests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Exporter: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Schnistellen</a:t>
            </a:r>
            <a:r>
              <a:rPr lang="en-US" dirty="0"/>
              <a:t> Export von Tests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Database API: </a:t>
            </a:r>
          </a:p>
          <a:p>
            <a:pPr lvl="2"/>
            <a:r>
              <a:rPr lang="en-US" dirty="0"/>
              <a:t>RESTful </a:t>
            </a:r>
            <a:r>
              <a:rPr lang="en-US" dirty="0" err="1"/>
              <a:t>Schnittstellen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 und </a:t>
            </a:r>
            <a:r>
              <a:rPr lang="en-US" dirty="0" err="1"/>
              <a:t>Lesen</a:t>
            </a:r>
            <a:r>
              <a:rPr lang="en-US" dirty="0"/>
              <a:t> von Tests in MySQL </a:t>
            </a:r>
            <a:r>
              <a:rPr lang="en-US" dirty="0" err="1"/>
              <a:t>Datenbank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dirty="0"/>
              <a:t>Swagger </a:t>
            </a:r>
            <a:r>
              <a:rPr lang="en-US" b="1" dirty="0" err="1"/>
              <a:t>Dokumentation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Datenmodell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26594"/>
              </p:ext>
            </p:extLst>
          </p:nvPr>
        </p:nvGraphicFramePr>
        <p:xfrm>
          <a:off x="383114" y="1054444"/>
          <a:ext cx="8670270" cy="67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054">
                  <a:extLst>
                    <a:ext uri="{9D8B030D-6E8A-4147-A177-3AD203B41FA5}">
                      <a16:colId xmlns:a16="http://schemas.microsoft.com/office/drawing/2014/main" val="3776707864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2494341202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985713983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3730102101"/>
                    </a:ext>
                  </a:extLst>
                </a:gridCol>
                <a:gridCol w="1734054">
                  <a:extLst>
                    <a:ext uri="{9D8B030D-6E8A-4147-A177-3AD203B41FA5}">
                      <a16:colId xmlns:a16="http://schemas.microsoft.com/office/drawing/2014/main" val="1250550637"/>
                    </a:ext>
                  </a:extLst>
                </a:gridCol>
              </a:tblGrid>
              <a:tr h="3565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Type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Story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Test Name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0129"/>
                  </a:ext>
                </a:extLst>
              </a:tr>
              <a:tr h="31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Contract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new_contract_test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19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74522"/>
              </p:ext>
            </p:extLst>
          </p:nvPr>
        </p:nvGraphicFramePr>
        <p:xfrm>
          <a:off x="383114" y="2039189"/>
          <a:ext cx="867027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35">
                  <a:extLst>
                    <a:ext uri="{9D8B030D-6E8A-4147-A177-3AD203B41FA5}">
                      <a16:colId xmlns:a16="http://schemas.microsoft.com/office/drawing/2014/main" val="4150328684"/>
                    </a:ext>
                  </a:extLst>
                </a:gridCol>
                <a:gridCol w="4335135">
                  <a:extLst>
                    <a:ext uri="{9D8B030D-6E8A-4147-A177-3AD203B41FA5}">
                      <a16:colId xmlns:a16="http://schemas.microsoft.com/office/drawing/2014/main" val="3991503831"/>
                    </a:ext>
                  </a:extLst>
                </a:gridCol>
              </a:tblGrid>
              <a:tr h="2547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r>
                        <a:rPr lang="en-US" sz="1600" baseline="0" dirty="0"/>
                        <a:t> Data Element ID (</a:t>
                      </a:r>
                      <a:r>
                        <a:rPr lang="en-US" sz="1600" baseline="0" dirty="0" err="1"/>
                        <a:t>pk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ID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fk</a:t>
                      </a:r>
                      <a:r>
                        <a:rPr lang="en-US" sz="1600" baseline="0" dirty="0"/>
                        <a:t>)</a:t>
                      </a:r>
                      <a:endParaRPr lang="bg-B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239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1952"/>
                  </a:ext>
                </a:extLst>
              </a:tr>
              <a:tr h="2316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bg-B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bg-B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714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03510"/>
              </p:ext>
            </p:extLst>
          </p:nvPr>
        </p:nvGraphicFramePr>
        <p:xfrm>
          <a:off x="383114" y="3293312"/>
          <a:ext cx="86702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090">
                  <a:extLst>
                    <a:ext uri="{9D8B030D-6E8A-4147-A177-3AD203B41FA5}">
                      <a16:colId xmlns:a16="http://schemas.microsoft.com/office/drawing/2014/main" val="1626654220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9339219"/>
                    </a:ext>
                  </a:extLst>
                </a:gridCol>
                <a:gridCol w="2890090">
                  <a:extLst>
                    <a:ext uri="{9D8B030D-6E8A-4147-A177-3AD203B41FA5}">
                      <a16:colId xmlns:a16="http://schemas.microsoft.com/office/drawing/2014/main" val="258719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Data Element ID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2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Aachen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Mustermann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9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9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</p:spTree>
    <p:extLst>
      <p:ext uri="{BB962C8B-B14F-4D97-AF65-F5344CB8AC3E}">
        <p14:creationId xmlns:p14="http://schemas.microsoft.com/office/powerpoint/2010/main" val="425093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Beta Version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Jenkins Integration</a:t>
            </a:r>
            <a:endParaRPr lang="en-US" dirty="0"/>
          </a:p>
          <a:p>
            <a:pPr lvl="1"/>
            <a:r>
              <a:rPr lang="en-US" b="1" dirty="0" err="1"/>
              <a:t>Sicherheit</a:t>
            </a:r>
            <a:r>
              <a:rPr lang="en-US" b="1" dirty="0"/>
              <a:t>: </a:t>
            </a:r>
            <a:r>
              <a:rPr lang="en-US" dirty="0"/>
              <a:t>Authentication, Session Management, Token Generation, etc. </a:t>
            </a:r>
          </a:p>
          <a:p>
            <a:pPr lvl="1"/>
            <a:r>
              <a:rPr lang="en-US" b="1" dirty="0"/>
              <a:t>Import von CSV </a:t>
            </a:r>
            <a:r>
              <a:rPr lang="en-US" b="1" dirty="0" err="1"/>
              <a:t>Datei</a:t>
            </a:r>
            <a:r>
              <a:rPr lang="en-US" b="1" dirty="0"/>
              <a:t> von Links (</a:t>
            </a:r>
            <a:r>
              <a:rPr lang="en-US" b="1" dirty="0" err="1"/>
              <a:t>z.B</a:t>
            </a:r>
            <a:r>
              <a:rPr lang="en-US" b="1" dirty="0"/>
              <a:t>. </a:t>
            </a:r>
            <a:r>
              <a:rPr lang="en-US" b="1" dirty="0" err="1"/>
              <a:t>Git</a:t>
            </a:r>
            <a:r>
              <a:rPr lang="en-US" b="1" dirty="0"/>
              <a:t>) </a:t>
            </a:r>
          </a:p>
          <a:p>
            <a:pPr lvl="1"/>
            <a:r>
              <a:rPr lang="en-US" b="1" dirty="0"/>
              <a:t>Export von </a:t>
            </a:r>
            <a:r>
              <a:rPr lang="en-US" b="1" dirty="0" err="1"/>
              <a:t>Testdaten</a:t>
            </a:r>
            <a:r>
              <a:rPr lang="en-US" b="1" dirty="0"/>
              <a:t> in CSV </a:t>
            </a:r>
            <a:r>
              <a:rPr lang="en-US" b="1" dirty="0" err="1"/>
              <a:t>Dateien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Data Consistency und Concurrency </a:t>
            </a:r>
          </a:p>
          <a:p>
            <a:pPr lvl="1"/>
            <a:r>
              <a:rPr lang="en-US" b="1" dirty="0" err="1"/>
              <a:t>Elasticsearch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62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Architektur</a:t>
            </a:r>
            <a:r>
              <a:rPr lang="en-US" dirty="0"/>
              <a:t> + </a:t>
            </a:r>
            <a:r>
              <a:rPr lang="en-US" dirty="0" err="1"/>
              <a:t>Technologien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/>
          <a:lstStyle/>
          <a:p>
            <a:pPr lvl="1"/>
            <a:r>
              <a:rPr lang="en-US" b="1" dirty="0"/>
              <a:t>Front-End:</a:t>
            </a:r>
          </a:p>
          <a:p>
            <a:pPr lvl="2"/>
            <a:r>
              <a:rPr lang="en-US" dirty="0"/>
              <a:t>Angular.js und Node.js App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b="1" dirty="0"/>
              <a:t>API:</a:t>
            </a:r>
          </a:p>
          <a:p>
            <a:pPr lvl="2"/>
            <a:r>
              <a:rPr lang="en-US" dirty="0"/>
              <a:t>Python(Flask)</a:t>
            </a:r>
          </a:p>
          <a:p>
            <a:pPr lvl="1"/>
            <a:r>
              <a:rPr lang="en-US" b="1" dirty="0"/>
              <a:t>Backend: </a:t>
            </a:r>
          </a:p>
          <a:p>
            <a:pPr lvl="2"/>
            <a:r>
              <a:rPr lang="en-US" dirty="0"/>
              <a:t>RESTful Spring Boot Microservices (Importer, Exporter, Database API)</a:t>
            </a:r>
          </a:p>
          <a:p>
            <a:pPr lvl="2"/>
            <a:r>
              <a:rPr lang="en-US" dirty="0"/>
              <a:t>MySQL, Jackson, Hibernate, JDBC</a:t>
            </a:r>
          </a:p>
          <a:p>
            <a:pPr lvl="1"/>
            <a:r>
              <a:rPr lang="en-US" b="1" dirty="0"/>
              <a:t> Communication: </a:t>
            </a:r>
            <a:r>
              <a:rPr lang="en-US" dirty="0"/>
              <a:t>JSON/REST</a:t>
            </a:r>
          </a:p>
          <a:p>
            <a:pPr lvl="1"/>
            <a:r>
              <a:rPr lang="en-US" b="1" dirty="0"/>
              <a:t>Deployment: </a:t>
            </a:r>
            <a:r>
              <a:rPr lang="en-US" dirty="0"/>
              <a:t>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4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1"/>
          </p:cNvCxnSpPr>
          <p:nvPr/>
        </p:nvCxnSpPr>
        <p:spPr bwMode="auto">
          <a:xfrm>
            <a:off x="1539155" y="3593854"/>
            <a:ext cx="3496544" cy="12527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ово поле 39"/>
          <p:cNvSpPr txBox="1"/>
          <p:nvPr/>
        </p:nvSpPr>
        <p:spPr>
          <a:xfrm>
            <a:off x="2403969" y="3723762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019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/>
              <a:t> Swagger </a:t>
            </a:r>
            <a:r>
              <a:rPr lang="en-US" dirty="0" err="1"/>
              <a:t>Doku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 und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/record/</a:t>
            </a:r>
            <a:r>
              <a:rPr lang="en-US" dirty="0" err="1"/>
              <a:t>json</a:t>
            </a:r>
            <a:r>
              <a:rPr lang="en-US" dirty="0"/>
              <a:t>                                                            </a:t>
            </a:r>
          </a:p>
          <a:p>
            <a:pPr marL="0" lvl="1" indent="0">
              <a:buNone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dirty="0" err="1"/>
              <a:t>klappen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4" y="1380930"/>
            <a:ext cx="8822198" cy="44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(Nils)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Code hinter Endpunkten geschrieben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Anbindung an </a:t>
            </a:r>
            <a:r>
              <a:rPr lang="de-DE" sz="2000" dirty="0" err="1"/>
              <a:t>Kaloyans</a:t>
            </a:r>
            <a:r>
              <a:rPr lang="de-DE" sz="2000" dirty="0"/>
              <a:t>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Page zum Testen von /records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Docker Container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" y="2547554"/>
            <a:ext cx="8503298" cy="35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183</TotalTime>
  <Words>321</Words>
  <Application>Microsoft Office PowerPoint</Application>
  <PresentationFormat>Widescreen</PresentationFormat>
  <Paragraphs>121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4 (Alpha)</vt:lpstr>
      <vt:lpstr>Architektur + Technologien</vt:lpstr>
      <vt:lpstr>Technologien</vt:lpstr>
      <vt:lpstr>PowerPoint Presentation</vt:lpstr>
      <vt:lpstr>Frontend </vt:lpstr>
      <vt:lpstr>API</vt:lpstr>
      <vt:lpstr>API (Nils)</vt:lpstr>
      <vt:lpstr>API (Nils)</vt:lpstr>
      <vt:lpstr>Backend (+ Datenbank)</vt:lpstr>
      <vt:lpstr>Backend Microservices </vt:lpstr>
      <vt:lpstr>Datenmodell </vt:lpstr>
      <vt:lpstr>Features für Beta Version</vt:lpstr>
      <vt:lpstr>Plänne für Beta Version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Kaloyan Todorov</cp:lastModifiedBy>
  <cp:revision>152</cp:revision>
  <dcterms:created xsi:type="dcterms:W3CDTF">2017-05-16T16:34:42Z</dcterms:created>
  <dcterms:modified xsi:type="dcterms:W3CDTF">2017-06-16T12:28:28Z</dcterms:modified>
</cp:coreProperties>
</file>