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758-CA0A-3C46-9ED0-465DA9CB1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98DE6-4182-5C42-A703-B612F439F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E116-9809-6D46-9FF7-67BC727B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E788-F2CD-F748-9756-A4234266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4D16-4F37-114C-A55B-2449D83A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9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11B-EEE2-B74D-A76A-70764BE6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76406-20C3-2541-B416-9C6A2024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72E2-0243-F54A-854A-D917B636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841B-9AB3-5546-AC05-6BEA8726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2701-0949-BE4D-8BA1-6C246AEC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CF6D8-3426-5847-BBD7-25BC15BA4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84D2-7240-854E-A268-8519E8D75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06430-5C12-124D-88D1-508D93D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1E6E8-A8A9-3347-99F8-334DE1CA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84D9-3237-0148-BBAB-AEA9F0C6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69FE-509D-FE40-9C08-431A0A9E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3E1-1E7E-874E-993F-FE2D5F3CF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703E-5110-EA48-B614-85EE19E8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0C4F-7507-E648-B80B-3587BE20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70519-64CB-D54A-A867-A967E018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D49F-B6A8-894C-B4DE-81004128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0B69E-4B98-2447-90BC-DF2FADC6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9050-902A-5A4D-ADBE-54E1EAF0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878E-3986-D949-B8AA-CA34324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0200-CC2B-6F42-9AE7-A3E4A23C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1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BB3A-3FCD-0641-99B8-68B2EA48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E0CA-39D8-394D-B957-6A2BF65E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E29DA-B614-824B-A0B4-5A40D3AC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C84C8-9ECD-BB4C-9728-401E614B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71898-34E0-7843-8699-63D8C502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9525-4952-EB49-89B4-1BF6637E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1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5647-237A-5F49-958D-E7A4E6B4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85697-F1B1-5847-97A3-77344629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CA7E8-277C-DE4A-9B98-5DD20F62E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4461B-B74F-9340-8563-C5A909BA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F46BE-1684-1140-A7D2-C78456176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55264-60A7-4343-BA17-149820CB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842DD-4EF6-EB4B-BABD-7CB01370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6DB62-3275-764A-AC9B-EE553525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95EB-FE80-B141-8CBE-92B8E62E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A7DF5-A5EF-8B43-B1F0-29800B95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EBFFF-15FA-AC40-8356-7DBC906D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7575B-5A53-DC4A-B9A0-A7523863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E98D8-0F07-D949-BAFA-5518AFD2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C962-D94E-7B43-8572-F56ABE1E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2AE53-E2E8-EB42-B8B8-FDE7DB51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3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4E2F-CE37-B44C-8EA7-8996C427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6551-5DCD-1643-AF62-D90AB68D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AC3A9-1002-9E44-836C-BF50A57DB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9E14F-145C-FC4D-BC8B-E4B8325A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EF0C3-2375-144A-BEC4-03B79CF5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89981-9B18-6C45-B31F-0B0F4651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9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53F3-A22F-0046-8C1B-373E3D7D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7B022-96A4-E34E-9675-AE34454D2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3BF6C-FE95-E04B-A1A3-576390070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C3DBF-6725-D746-9F56-73D65FB2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5E9FF-44E9-F540-99B3-113EEBEF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6557A-87CD-1F48-A8C8-91CEE86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4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0721A-C929-BF43-96F6-C75B7D6F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8D5E5-50F0-014B-976B-A9216755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0211-B96D-DA4A-969D-039CDF2A9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70AE-E240-1646-9BC5-5FC7D44E6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FC0A-57D0-3D43-B7B4-DA93AC5B5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2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5762-9A79-5745-9763-BE01A7A46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/>
              <a:t>London Boroughs </a:t>
            </a:r>
            <a:r>
              <a:rPr lang="en-US" dirty="0"/>
              <a:t>for new business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EDE96-49B0-3646-A65E-C8EDE6935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119310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8060-648C-4542-94FE-B47D99A3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London Boroughs</a:t>
            </a:r>
          </a:p>
        </p:txBody>
      </p:sp>
      <p:pic>
        <p:nvPicPr>
          <p:cNvPr id="4" name="Content Placeholder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C1C19B-2854-1045-8003-64241DE1E7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71699"/>
            <a:ext cx="4932405" cy="37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AF8895-D341-6E4E-A249-45709165AEA2}"/>
              </a:ext>
            </a:extLst>
          </p:cNvPr>
          <p:cNvSpPr txBox="1"/>
          <p:nvPr/>
        </p:nvSpPr>
        <p:spPr>
          <a:xfrm>
            <a:off x="6421398" y="2804983"/>
            <a:ext cx="4744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32 Boroughs</a:t>
            </a:r>
          </a:p>
          <a:p>
            <a:endParaRPr lang="en-US" sz="2400" dirty="0"/>
          </a:p>
          <a:p>
            <a:r>
              <a:rPr lang="en-US" sz="2400" dirty="0"/>
              <a:t>600 Square Miles</a:t>
            </a:r>
          </a:p>
          <a:p>
            <a:endParaRPr lang="en-US" sz="2400" dirty="0"/>
          </a:p>
          <a:p>
            <a:r>
              <a:rPr lang="en-US" sz="2400" dirty="0"/>
              <a:t>Where is the best place to launch a new coffee shop?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5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4BC4-2622-834C-BCE1-F4931068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Boroughs vary dramatically by Population Density and Hourly Wage</a:t>
            </a:r>
          </a:p>
        </p:txBody>
      </p:sp>
      <p:pic>
        <p:nvPicPr>
          <p:cNvPr id="6" name="Picture 5" descr="A picture containing comb, object&#10;&#10;Description automatically generated">
            <a:extLst>
              <a:ext uri="{FF2B5EF4-FFF2-40B4-BE49-F238E27FC236}">
                <a16:creationId xmlns:a16="http://schemas.microsoft.com/office/drawing/2014/main" id="{1A818BCC-44A2-644D-9091-B793DFC00C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690688"/>
            <a:ext cx="5133735" cy="4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A336D9-7597-124B-A86C-59441D1F1A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51" y="1647066"/>
            <a:ext cx="6044866" cy="4449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10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4BC4-2622-834C-BCE1-F4931068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shows commonality of Boroughs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F1A1DA3-7DEA-6046-B677-DE4BED2581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402" y="1922918"/>
            <a:ext cx="5727700" cy="3628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F93A4-1A66-8A4E-B7D3-9BE056C98FFC}"/>
              </a:ext>
            </a:extLst>
          </p:cNvPr>
          <p:cNvSpPr txBox="1"/>
          <p:nvPr/>
        </p:nvSpPr>
        <p:spPr>
          <a:xfrm>
            <a:off x="6746789" y="2137719"/>
            <a:ext cx="370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= Most Common Venue as Hotels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D0872-B21B-D241-A8C9-C9B5D2FB23D6}"/>
              </a:ext>
            </a:extLst>
          </p:cNvPr>
          <p:cNvSpPr txBox="1"/>
          <p:nvPr/>
        </p:nvSpPr>
        <p:spPr>
          <a:xfrm>
            <a:off x="6730630" y="2861960"/>
            <a:ext cx="372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Purple = Most Common Venue as Pub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6BD18-1890-9F46-A37F-EBBB37902B93}"/>
              </a:ext>
            </a:extLst>
          </p:cNvPr>
          <p:cNvSpPr txBox="1"/>
          <p:nvPr/>
        </p:nvSpPr>
        <p:spPr>
          <a:xfrm>
            <a:off x="6746789" y="3586201"/>
            <a:ext cx="436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= Most Common Venue as Pubs/Parks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5EF4C-B8CA-344F-B808-D83293835B54}"/>
              </a:ext>
            </a:extLst>
          </p:cNvPr>
          <p:cNvSpPr txBox="1"/>
          <p:nvPr/>
        </p:nvSpPr>
        <p:spPr>
          <a:xfrm>
            <a:off x="6730630" y="4230940"/>
            <a:ext cx="426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 = 2nd Common Venue as Coffee Shops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78D4E-0CD8-2743-90DD-9A6E0194E357}"/>
              </a:ext>
            </a:extLst>
          </p:cNvPr>
          <p:cNvSpPr txBox="1"/>
          <p:nvPr/>
        </p:nvSpPr>
        <p:spPr>
          <a:xfrm>
            <a:off x="6730630" y="4875679"/>
            <a:ext cx="518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Amber = Most Common Venue as Indian Restaurants</a:t>
            </a:r>
          </a:p>
        </p:txBody>
      </p:sp>
    </p:spTree>
    <p:extLst>
      <p:ext uri="{BB962C8B-B14F-4D97-AF65-F5344CB8AC3E}">
        <p14:creationId xmlns:p14="http://schemas.microsoft.com/office/powerpoint/2010/main" val="87478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7A7E-C8A3-A54B-948B-0520B17E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9A6C-31B2-1E41-9F0A-C8931524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Recommend Islington for new Coffee Shop</a:t>
            </a:r>
          </a:p>
          <a:p>
            <a:endParaRPr lang="en-GB" dirty="0"/>
          </a:p>
          <a:p>
            <a:r>
              <a:rPr lang="en-GB" dirty="0"/>
              <a:t>Second smallest Borough it benefits from 215k people in 5.7 square miles </a:t>
            </a:r>
          </a:p>
          <a:p>
            <a:endParaRPr lang="en-GB" dirty="0"/>
          </a:p>
          <a:p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highest wage at £20.9 per hour in 2019</a:t>
            </a:r>
          </a:p>
          <a:p>
            <a:endParaRPr lang="en-GB" dirty="0"/>
          </a:p>
          <a:p>
            <a:r>
              <a:rPr lang="en-GB" dirty="0"/>
              <a:t>Coffee shops and pubs are only the 3</a:t>
            </a:r>
            <a:r>
              <a:rPr lang="en-GB" baseline="30000" dirty="0"/>
              <a:t>rd</a:t>
            </a:r>
            <a:r>
              <a:rPr lang="en-GB" dirty="0"/>
              <a:t> and 4</a:t>
            </a:r>
            <a:r>
              <a:rPr lang="en-GB" baseline="30000" dirty="0"/>
              <a:t>th</a:t>
            </a:r>
            <a:r>
              <a:rPr lang="en-GB" dirty="0"/>
              <a:t> most common 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0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124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Analysis of London Boroughs for new business opportunity</vt:lpstr>
      <vt:lpstr>London Boroughs</vt:lpstr>
      <vt:lpstr>Boroughs vary dramatically by Population Density and Hourly Wage</vt:lpstr>
      <vt:lpstr>Clustering shows commonality of Boroughs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London Boroughs for new business opportunity</dc:title>
  <dc:creator>Paul Baildham</dc:creator>
  <cp:lastModifiedBy>Paul Baildham</cp:lastModifiedBy>
  <cp:revision>3</cp:revision>
  <dcterms:created xsi:type="dcterms:W3CDTF">2020-03-02T14:58:59Z</dcterms:created>
  <dcterms:modified xsi:type="dcterms:W3CDTF">2020-03-02T15:15:13Z</dcterms:modified>
</cp:coreProperties>
</file>