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1"/>
  </p:notesMasterIdLst>
  <p:sldIdLst>
    <p:sldId id="263" r:id="rId2"/>
    <p:sldId id="264" r:id="rId3"/>
    <p:sldId id="283" r:id="rId4"/>
    <p:sldId id="286" r:id="rId5"/>
    <p:sldId id="265" r:id="rId6"/>
    <p:sldId id="291" r:id="rId7"/>
    <p:sldId id="262" r:id="rId8"/>
    <p:sldId id="267" r:id="rId9"/>
    <p:sldId id="268" r:id="rId10"/>
    <p:sldId id="271" r:id="rId11"/>
    <p:sldId id="280" r:id="rId12"/>
    <p:sldId id="266" r:id="rId13"/>
    <p:sldId id="273" r:id="rId14"/>
    <p:sldId id="281" r:id="rId15"/>
    <p:sldId id="292" r:id="rId16"/>
    <p:sldId id="275" r:id="rId17"/>
    <p:sldId id="274" r:id="rId18"/>
    <p:sldId id="277" r:id="rId19"/>
    <p:sldId id="278" r:id="rId20"/>
    <p:sldId id="279" r:id="rId21"/>
    <p:sldId id="276" r:id="rId22"/>
    <p:sldId id="290" r:id="rId23"/>
    <p:sldId id="259" r:id="rId24"/>
    <p:sldId id="294" r:id="rId25"/>
    <p:sldId id="295" r:id="rId26"/>
    <p:sldId id="261" r:id="rId27"/>
    <p:sldId id="260" r:id="rId28"/>
    <p:sldId id="269" r:id="rId29"/>
    <p:sldId id="289" r:id="rId30"/>
    <p:sldId id="293" r:id="rId31"/>
    <p:sldId id="287" r:id="rId32"/>
    <p:sldId id="288" r:id="rId33"/>
    <p:sldId id="285" r:id="rId34"/>
    <p:sldId id="284" r:id="rId35"/>
    <p:sldId id="282" r:id="rId36"/>
    <p:sldId id="270" r:id="rId37"/>
    <p:sldId id="256" r:id="rId38"/>
    <p:sldId id="258" r:id="rId39"/>
    <p:sldId id="25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this is a presentation for Team 2’s including Jack,</a:t>
            </a:r>
            <a:r>
              <a:rPr lang="en-GB" baseline="0" dirty="0" smtClean="0"/>
              <a:t> Bradley, </a:t>
            </a:r>
            <a:r>
              <a:rPr lang="en-GB" baseline="0" dirty="0" err="1" smtClean="0"/>
              <a:t>Azim</a:t>
            </a:r>
            <a:r>
              <a:rPr lang="en-GB" baseline="0" dirty="0" smtClean="0"/>
              <a:t>, myself and our project manager </a:t>
            </a:r>
            <a:r>
              <a:rPr lang="en-GB" baseline="0" dirty="0" err="1" smtClean="0"/>
              <a:t>Louy</a:t>
            </a:r>
            <a:r>
              <a:rPr lang="en-GB" baseline="0" dirty="0" smtClean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aim of the project was t</a:t>
            </a:r>
            <a:r>
              <a:rPr lang="en-GB" dirty="0" smtClean="0"/>
              <a:t>o automate the process of setting up a CI pipeline using </a:t>
            </a:r>
            <a:r>
              <a:rPr lang="en-GB" dirty="0" err="1" smtClean="0"/>
              <a:t>Ansible</a:t>
            </a:r>
            <a:r>
              <a:rPr lang="en-GB" dirty="0" smtClean="0"/>
              <a:t>. I will</a:t>
            </a:r>
            <a:r>
              <a:rPr lang="en-GB" baseline="0" dirty="0" smtClean="0"/>
              <a:t> define the terminology later on in the presentation.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list of the tools used in this project.</a:t>
            </a:r>
            <a:r>
              <a:rPr lang="en-GB" baseline="0" dirty="0" smtClean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Tool</a:t>
            </a:r>
            <a:r>
              <a:rPr lang="en-GB" baseline="0" dirty="0" smtClean="0"/>
              <a:t> that we pull from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Docker version is not dependent on Maven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93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</a:t>
            </a:r>
            <a:r>
              <a:rPr lang="en-GB" baseline="0" dirty="0" smtClean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2’s Presentation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43608" y="2704664"/>
            <a:ext cx="7259144" cy="2668552"/>
          </a:xfrm>
        </p:spPr>
        <p:txBody>
          <a:bodyPr>
            <a:normAutofit/>
          </a:bodyPr>
          <a:lstStyle/>
          <a:p>
            <a:r>
              <a:rPr lang="en-GB" dirty="0" smtClean="0"/>
              <a:t>A collaboration between: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Louy</a:t>
            </a:r>
            <a:r>
              <a:rPr lang="en-GB" dirty="0"/>
              <a:t> </a:t>
            </a:r>
            <a:r>
              <a:rPr lang="en-GB" dirty="0" err="1" smtClean="0"/>
              <a:t>Heidar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Azim</a:t>
            </a:r>
            <a:r>
              <a:rPr lang="en-GB" dirty="0"/>
              <a:t>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Git/GitHub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Tool</a:t>
            </a:r>
          </a:p>
          <a:p>
            <a:r>
              <a:rPr lang="en-GB" dirty="0" smtClean="0"/>
              <a:t>GitHub is a Repository Tool integrated with Git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git (for </a:t>
            </a:r>
            <a:r>
              <a:rPr lang="en-GB" dirty="0" err="1" smtClean="0"/>
              <a:t>Debian</a:t>
            </a:r>
            <a:r>
              <a:rPr lang="en-GB" dirty="0" smtClean="0"/>
              <a:t>-based </a:t>
            </a:r>
            <a:r>
              <a:rPr lang="en-GB" dirty="0" err="1" smtClean="0"/>
              <a:t>distros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Merged Repository for this Project: https</a:t>
            </a:r>
            <a:r>
              <a:rPr lang="en-GB" dirty="0"/>
              <a:t>://</a:t>
            </a:r>
            <a:r>
              <a:rPr lang="en-GB" dirty="0" smtClean="0"/>
              <a:t>github.com/JMurph9/Team2CIProject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README.md</a:t>
            </a:r>
          </a:p>
          <a:p>
            <a:r>
              <a:rPr lang="en-GB" dirty="0"/>
              <a:t>Merged Repository for this Project: </a:t>
            </a:r>
            <a:r>
              <a:rPr lang="en-GB" dirty="0" smtClean="0"/>
              <a:t>https://github.com/JMurph9/Team2CIProject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Jenkins</a:t>
            </a:r>
            <a:endParaRPr lang="en-GB" dirty="0"/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Architecture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Docker</a:t>
            </a:r>
            <a:endParaRPr lang="en-GB" dirty="0"/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Result/Game of Life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075240" cy="2373011"/>
          </a:xfrm>
        </p:spPr>
        <p:txBody>
          <a:bodyPr/>
          <a:lstStyle/>
          <a:p>
            <a:r>
              <a:rPr lang="en-GB" dirty="0" smtClean="0"/>
              <a:t>Java </a:t>
            </a:r>
            <a:r>
              <a:rPr lang="en-GB" dirty="0" smtClean="0"/>
              <a:t>web servlet</a:t>
            </a:r>
          </a:p>
          <a:p>
            <a:r>
              <a:rPr lang="en-GB" dirty="0" smtClean="0"/>
              <a:t>Requires building before running</a:t>
            </a:r>
          </a:p>
          <a:p>
            <a:r>
              <a:rPr lang="en-GB" dirty="0" smtClean="0"/>
              <a:t>Contains acceptance tests</a:t>
            </a:r>
          </a:p>
          <a:p>
            <a:r>
              <a:rPr lang="en-GB" dirty="0" smtClean="0"/>
              <a:t>Can flow through the pipeline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49080"/>
            <a:ext cx="7814483" cy="1937340"/>
          </a:xfrm>
        </p:spPr>
      </p:pic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Automated Tools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0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automation tool</a:t>
            </a:r>
          </a:p>
          <a:p>
            <a:r>
              <a:rPr lang="en-GB" dirty="0" smtClean="0"/>
              <a:t>Dynamically </a:t>
            </a:r>
            <a:r>
              <a:rPr lang="en-GB" dirty="0"/>
              <a:t>downloads </a:t>
            </a:r>
            <a:r>
              <a:rPr lang="en-GB" dirty="0" smtClean="0"/>
              <a:t>Java libraries during compilation stage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pulls dependencies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Containers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  <a:p>
            <a:r>
              <a:rPr lang="en-GB" dirty="0" smtClean="0"/>
              <a:t>A meaningless buzzword</a:t>
            </a:r>
          </a:p>
          <a:p>
            <a:r>
              <a:rPr lang="en-GB" dirty="0" smtClean="0"/>
              <a:t>A remote server hosted in an external location</a:t>
            </a:r>
          </a:p>
          <a:p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automate the process of setting up a Continuous Integration (CI) pipeline using </a:t>
            </a:r>
            <a:r>
              <a:rPr lang="en-GB" dirty="0" err="1" smtClean="0"/>
              <a:t>Ansible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Amazon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with easily variable </a:t>
            </a:r>
            <a:r>
              <a:rPr lang="en-GB" dirty="0" smtClean="0"/>
              <a:t>RAM</a:t>
            </a:r>
          </a:p>
          <a:p>
            <a:r>
              <a:rPr lang="en-GB" dirty="0" smtClean="0"/>
              <a:t>Have a higher upload and download rate than our desktop computers</a:t>
            </a:r>
            <a:endParaRPr lang="en-GB" dirty="0" smtClean="0"/>
          </a:p>
          <a:p>
            <a:r>
              <a:rPr lang="en-GB" dirty="0" smtClean="0"/>
              <a:t>1 Master instance and 3 Master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Object-Orientated Compiler Programming Language</a:t>
            </a:r>
          </a:p>
          <a:p>
            <a:r>
              <a:rPr lang="en-GB" dirty="0" smtClean="0"/>
              <a:t>All Tools used in this Project require Java as a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Provisioning Tool</a:t>
            </a:r>
          </a:p>
          <a:p>
            <a:r>
              <a:rPr lang="en-GB" dirty="0" smtClean="0"/>
              <a:t>Create and use </a:t>
            </a:r>
            <a:r>
              <a:rPr lang="en-GB" dirty="0" smtClean="0"/>
              <a:t>slaves from a master</a:t>
            </a:r>
          </a:p>
          <a:p>
            <a:r>
              <a:rPr lang="en-GB" dirty="0" smtClean="0"/>
              <a:t>Can setup </a:t>
            </a:r>
            <a:r>
              <a:rPr lang="en-GB" dirty="0" smtClean="0"/>
              <a:t>all </a:t>
            </a:r>
            <a:r>
              <a:rPr lang="en-GB" dirty="0" smtClean="0"/>
              <a:t>other tools involved in the pipeline</a:t>
            </a:r>
          </a:p>
          <a:p>
            <a:r>
              <a:rPr lang="en-GB" dirty="0" smtClean="0"/>
              <a:t>Uses .</a:t>
            </a:r>
            <a:r>
              <a:rPr lang="en-GB" dirty="0" err="1" smtClean="0"/>
              <a:t>yml</a:t>
            </a:r>
            <a:r>
              <a:rPr lang="en-GB" dirty="0" smtClean="0"/>
              <a:t>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8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Builds </a:t>
            </a:r>
            <a:r>
              <a:rPr lang="en-GB" dirty="0" smtClean="0"/>
              <a:t>pipeline</a:t>
            </a:r>
          </a:p>
          <a:p>
            <a:r>
              <a:rPr lang="en-GB" dirty="0" smtClean="0"/>
              <a:t>Maven added as a plugin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015042" cy="4508460"/>
          </a:xfrm>
        </p:spPr>
      </p:pic>
    </p:spTree>
    <p:extLst>
      <p:ext uri="{BB962C8B-B14F-4D97-AF65-F5344CB8AC3E}">
        <p14:creationId xmlns:p14="http://schemas.microsoft.com/office/powerpoint/2010/main" val="234233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8003232" cy="4501817"/>
          </a:xfrm>
        </p:spPr>
      </p:pic>
    </p:spTree>
    <p:extLst>
      <p:ext uri="{BB962C8B-B14F-4D97-AF65-F5344CB8AC3E}">
        <p14:creationId xmlns:p14="http://schemas.microsoft.com/office/powerpoint/2010/main" val="269738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 smtClean="0"/>
              <a:t>Atlassia</a:t>
            </a:r>
            <a:r>
              <a:rPr lang="en-GB" dirty="0" err="1" smtClean="0"/>
              <a:t>n</a:t>
            </a:r>
            <a:r>
              <a:rPr lang="en-GB" dirty="0" smtClean="0"/>
              <a:t> Product</a:t>
            </a:r>
            <a:endParaRPr lang="en-GB" dirty="0" smtClean="0"/>
          </a:p>
          <a:p>
            <a:r>
              <a:rPr lang="en-GB" dirty="0" smtClean="0"/>
              <a:t>Project Tracker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Tomcat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Apache product</a:t>
            </a:r>
          </a:p>
          <a:p>
            <a:r>
              <a:rPr lang="en-GB" dirty="0" smtClean="0"/>
              <a:t>Used </a:t>
            </a:r>
            <a:r>
              <a:rPr lang="en-GB" dirty="0" smtClean="0"/>
              <a:t>for deployment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Artifact</a:t>
            </a:r>
            <a:r>
              <a:rPr lang="en-GB" dirty="0" smtClean="0"/>
              <a:t>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Monitoring </a:t>
            </a:r>
            <a:r>
              <a:rPr lang="en-GB" dirty="0" smtClean="0"/>
              <a:t>Tool</a:t>
            </a:r>
            <a:endParaRPr lang="en-GB" dirty="0" smtClean="0"/>
          </a:p>
          <a:p>
            <a:r>
              <a:rPr lang="en-GB" dirty="0" smtClean="0"/>
              <a:t>No </a:t>
            </a:r>
            <a:r>
              <a:rPr lang="en-GB" dirty="0" smtClean="0"/>
              <a:t>GUI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2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Tool</a:t>
            </a:r>
          </a:p>
          <a:p>
            <a:r>
              <a:rPr lang="en-GB" dirty="0" smtClean="0"/>
              <a:t>Code </a:t>
            </a:r>
            <a:r>
              <a:rPr lang="en-GB" dirty="0"/>
              <a:t>Review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Build </a:t>
            </a:r>
            <a:r>
              <a:rPr lang="en-GB" dirty="0"/>
              <a:t>Management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Monitoring Tool</a:t>
            </a:r>
          </a:p>
          <a:p>
            <a:r>
              <a:rPr lang="en-GB" dirty="0" err="1" smtClean="0"/>
              <a:t>Artifact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Project </a:t>
            </a:r>
            <a:r>
              <a:rPr lang="en-GB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6245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Method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473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we </a:t>
            </a:r>
            <a:r>
              <a:rPr lang="en-GB" dirty="0"/>
              <a:t>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Top-Down, Sequential Approach to </a:t>
            </a:r>
            <a:r>
              <a:rPr lang="en-GB" dirty="0" err="1" smtClean="0"/>
              <a:t>Ansible</a:t>
            </a:r>
            <a:r>
              <a:rPr lang="en-GB" dirty="0" smtClean="0"/>
              <a:t> script</a:t>
            </a:r>
          </a:p>
          <a:p>
            <a:r>
              <a:rPr lang="en-GB" dirty="0" smtClean="0"/>
              <a:t>Scrum meetings in the mornings. Did not include user story </a:t>
            </a:r>
            <a:r>
              <a:rPr lang="en-GB" dirty="0" smtClean="0"/>
              <a:t>analysis</a:t>
            </a:r>
          </a:p>
          <a:p>
            <a:r>
              <a:rPr lang="en-GB" dirty="0" smtClean="0"/>
              <a:t>Having different parts of the pipeline across different instances requires </a:t>
            </a:r>
            <a:r>
              <a:rPr lang="en-GB" dirty="0" err="1" smtClean="0"/>
              <a:t>ssh-ing</a:t>
            </a:r>
            <a:r>
              <a:rPr lang="en-GB" dirty="0" smtClean="0"/>
              <a:t> between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88787"/>
              </p:ext>
            </p:extLst>
          </p:nvPr>
        </p:nvGraphicFramePr>
        <p:xfrm>
          <a:off x="457200" y="1935163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Delegated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Produced the Gantt</a:t>
                      </a:r>
                      <a:r>
                        <a:rPr lang="en-GB" baseline="0" dirty="0" smtClean="0"/>
                        <a:t> Chart. Lead SCRUM meetings. Made all diagrams. Worked with Bradley on </a:t>
                      </a:r>
                      <a:r>
                        <a:rPr lang="en-GB" baseline="0" dirty="0" err="1" smtClean="0"/>
                        <a:t>Ansible</a:t>
                      </a:r>
                      <a:r>
                        <a:rPr lang="en-GB" baseline="0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Lead research,</a:t>
                      </a:r>
                      <a:r>
                        <a:rPr lang="en-GB" baseline="0" dirty="0" smtClean="0"/>
                        <a:t> i</a:t>
                      </a:r>
                      <a:r>
                        <a:rPr lang="en-GB" dirty="0" smtClean="0"/>
                        <a:t>nstalled Nexus and Jira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Setup Slack,</a:t>
                      </a:r>
                      <a:r>
                        <a:rPr lang="en-GB" baseline="0" dirty="0" smtClean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Bradley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Wrote the bulk of the </a:t>
                      </a:r>
                      <a:r>
                        <a:rPr lang="en-GB" dirty="0" err="1" smtClean="0"/>
                        <a:t>Ansible</a:t>
                      </a:r>
                      <a:r>
                        <a:rPr lang="en-GB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Worked</a:t>
                      </a:r>
                      <a:r>
                        <a:rPr lang="en-GB" baseline="0" dirty="0" smtClean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correct etiquette for a SCRUM meeting.</a:t>
            </a:r>
          </a:p>
          <a:p>
            <a:r>
              <a:rPr lang="en-GB" dirty="0" smtClean="0"/>
              <a:t>Makes me re-think Puppet 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 smtClean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System Architecture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/>
              <a:t>Deployment </a:t>
            </a:r>
            <a:br>
              <a:rPr lang="en-GB" sz="1300" b="1" dirty="0" smtClean="0"/>
            </a:br>
            <a:r>
              <a:rPr lang="en-GB" sz="1300" b="1" dirty="0" smtClean="0"/>
              <a:t>Project</a:t>
            </a:r>
            <a:endParaRPr lang="en-GB" sz="1300" b="1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>
                <a:solidFill>
                  <a:schemeClr val="tx2"/>
                </a:solidFill>
              </a:rPr>
              <a:t>Deployment (3)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 smtClean="0"/>
              <a:t>bash script: sets security group for Instances (ports)  </a:t>
            </a:r>
            <a:endParaRPr lang="en-GB" sz="700" dirty="0"/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smtClean="0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Instances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 smtClean="0">
                <a:solidFill>
                  <a:schemeClr val="tx2"/>
                </a:solidFill>
              </a:rPr>
              <a:t>Control Traffic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 smtClean="0">
                <a:solidFill>
                  <a:srgbClr val="005F01"/>
                </a:solidFill>
              </a:rPr>
              <a:t>Allow Traffic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Port:22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Port:8080</a:t>
            </a:r>
            <a:r>
              <a:rPr lang="en-GB" sz="400" dirty="0">
                <a:solidFill>
                  <a:srgbClr val="005F01"/>
                </a:solidFill>
              </a:rPr>
              <a:t/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Playbook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Ansible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Deploy</a:t>
            </a:r>
            <a:br>
              <a:rPr lang="en-GB" sz="800" b="1" dirty="0" smtClean="0"/>
            </a:br>
            <a:r>
              <a:rPr lang="en-GB" sz="800" b="1" dirty="0" smtClean="0"/>
              <a:t>Ansible </a:t>
            </a:r>
            <a:endParaRPr lang="en-GB" sz="8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  <a:endParaRPr lang="en-GB" sz="400" b="1" dirty="0" smtClean="0">
              <a:solidFill>
                <a:srgbClr val="005F01"/>
              </a:solidFill>
            </a:endParaRP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r>
              <a:rPr lang="en-GB" sz="300" b="1" dirty="0" smtClean="0">
                <a:solidFill>
                  <a:srgbClr val="005F01"/>
                </a:solidFill>
              </a:rPr>
              <a:t/>
            </a:r>
            <a:br>
              <a:rPr lang="en-GB" sz="3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Container</a:t>
            </a:r>
          </a:p>
          <a:p>
            <a:pPr algn="ctr"/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Application</a:t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3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tx2"/>
                </a:solidFill>
              </a:rPr>
              <a:t>Applications</a:t>
            </a:r>
            <a:endParaRPr lang="en-GB" sz="900" b="1" dirty="0">
              <a:solidFill>
                <a:schemeClr val="tx2"/>
              </a:solidFill>
            </a:endParaRP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Jenkins</a:t>
            </a:r>
            <a:endParaRPr lang="en-GB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Maven</a:t>
            </a:r>
            <a:endParaRPr lang="en-GB" sz="9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Nexus</a:t>
            </a:r>
            <a:endParaRPr lang="en-GB" sz="900" b="1" dirty="0"/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Jira</a:t>
            </a:r>
            <a:endParaRPr lang="en-GB" sz="9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Zabbix</a:t>
            </a:r>
            <a:endParaRPr lang="en-GB" sz="900" b="1" dirty="0"/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[3] </a:t>
            </a:r>
            <a:r>
              <a:rPr lang="en-GB" sz="900" b="1" dirty="0" smtClean="0"/>
              <a:t>Production</a:t>
            </a:r>
            <a:endParaRPr lang="en-GB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 dirty="0"/>
              <a:t>J</a:t>
            </a:r>
            <a:r>
              <a:rPr lang="en-GB" sz="700" b="1" dirty="0" smtClean="0"/>
              <a:t>][M][N]</a:t>
            </a:r>
            <a:endParaRPr lang="en-GB" sz="7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/>
              <a:t>J</a:t>
            </a:r>
            <a:r>
              <a:rPr lang="en-GB" sz="700" b="1" smtClean="0"/>
              <a:t>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smtClean="0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 smtClean="0"/>
                <a:t>Master </a:t>
              </a:r>
              <a:br>
                <a:rPr lang="en-GB" sz="700" b="1" dirty="0" smtClean="0"/>
              </a:br>
              <a:r>
                <a:rPr lang="en-GB" sz="700" b="1" dirty="0" smtClean="0"/>
                <a:t>Instance</a:t>
              </a:r>
              <a:endParaRPr lang="en-GB" sz="700" b="1" dirty="0"/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David’s First Day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Vagrant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 Game of Life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dpkg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jenkins.deb</a:t>
            </a:r>
            <a:endParaRPr lang="en-GB" dirty="0" smtClean="0"/>
          </a:p>
          <a:p>
            <a:r>
              <a:rPr lang="en-GB" dirty="0"/>
              <a:t>export PATH=/</a:t>
            </a:r>
            <a:r>
              <a:rPr lang="en-GB" dirty="0" smtClean="0"/>
              <a:t>opt/apache-maven-3.3.9/bin</a:t>
            </a:r>
            <a:r>
              <a:rPr lang="en-GB" dirty="0"/>
              <a:t>:$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jre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jre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jdk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smtClean="0"/>
              <a:t>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 smtClean="0"/>
              <a:t>jetty:run</a:t>
            </a:r>
            <a:r>
              <a:rPr lang="en-GB" dirty="0" smtClean="0"/>
              <a:t> within </a:t>
            </a:r>
            <a:r>
              <a:rPr lang="en-GB" dirty="0" err="1" smtClean="0"/>
              <a:t>gameoflife</a:t>
            </a:r>
            <a:r>
              <a:rPr lang="en-GB" dirty="0" smtClean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wget</a:t>
            </a:r>
            <a:r>
              <a:rPr lang="en-GB" dirty="0" smtClean="0"/>
              <a:t> -</a:t>
            </a:r>
            <a:r>
              <a:rPr lang="en-GB" dirty="0" err="1" smtClean="0"/>
              <a:t>qO</a:t>
            </a:r>
            <a:r>
              <a:rPr lang="en-GB" dirty="0" smtClean="0"/>
              <a:t>- https://get.docker.com/ | </a:t>
            </a:r>
            <a:r>
              <a:rPr lang="en-GB" dirty="0" err="1" smtClean="0"/>
              <a:t>sh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usermod</a:t>
            </a:r>
            <a:r>
              <a:rPr lang="en-GB" dirty="0" smtClean="0"/>
              <a:t> -</a:t>
            </a:r>
            <a:r>
              <a:rPr lang="en-GB" dirty="0" err="1" smtClean="0"/>
              <a:t>aG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https://maven.apache.org/install.html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https://github.com/wakaleo/game-of-life</a:t>
            </a:r>
            <a:endParaRPr lang="en-GB" dirty="0" smtClean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in this 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06763"/>
              </p:ext>
            </p:extLst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of 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CI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Jenkins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Code Review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Build Management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Maven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Monitoring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Zabbix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Artifact</a:t>
                      </a:r>
                      <a:r>
                        <a:rPr lang="en-GB" dirty="0" smtClean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Jira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Used in this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 numCol="1"/>
          <a:lstStyle/>
          <a:p>
            <a:r>
              <a:rPr lang="en-GB" dirty="0" err="1" smtClean="0"/>
              <a:t>Ansible</a:t>
            </a:r>
            <a:endParaRPr lang="en-GB" dirty="0" smtClean="0"/>
          </a:p>
          <a:p>
            <a:r>
              <a:rPr lang="en-GB" dirty="0" smtClean="0"/>
              <a:t>Docker</a:t>
            </a:r>
          </a:p>
          <a:p>
            <a:r>
              <a:rPr lang="en-GB" dirty="0" smtClean="0"/>
              <a:t>Tomcat</a:t>
            </a:r>
          </a:p>
          <a:p>
            <a:r>
              <a:rPr lang="en-GB" dirty="0"/>
              <a:t>Amazon AWS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</a:p>
          <a:p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 Tools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50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 smtClean="0"/>
              <a:t>Atlassian</a:t>
            </a:r>
            <a:r>
              <a:rPr lang="en-GB" dirty="0" smtClean="0"/>
              <a:t> Product</a:t>
            </a:r>
          </a:p>
          <a:p>
            <a:r>
              <a:rPr lang="en-GB" dirty="0" smtClean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Messaging app</a:t>
            </a:r>
          </a:p>
          <a:p>
            <a:r>
              <a:rPr lang="en-GB" dirty="0" smtClean="0"/>
              <a:t>Separate workforce into groups</a:t>
            </a:r>
          </a:p>
          <a:p>
            <a:r>
              <a:rPr lang="en-GB" dirty="0" smtClean="0"/>
              <a:t>File and Image sharing</a:t>
            </a:r>
          </a:p>
          <a:p>
            <a:r>
              <a:rPr lang="en-GB" dirty="0" smtClean="0"/>
              <a:t>Direct messaging between workers</a:t>
            </a:r>
          </a:p>
          <a:p>
            <a:r>
              <a:rPr lang="en-GB" dirty="0" smtClean="0"/>
              <a:t>Integration of other Apps (including 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Notification Support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Polly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989</TotalTime>
  <Words>813</Words>
  <Application>Microsoft Office PowerPoint</Application>
  <PresentationFormat>On-screen Show (4:3)</PresentationFormat>
  <Paragraphs>233</Paragraphs>
  <Slides>39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Flow</vt:lpstr>
      <vt:lpstr>Team 2’s Presentation</vt:lpstr>
      <vt:lpstr>Aim of the Project</vt:lpstr>
      <vt:lpstr>What does this require?</vt:lpstr>
      <vt:lpstr>Tools Used in this Project</vt:lpstr>
      <vt:lpstr>Other Tools Used in this Project</vt:lpstr>
      <vt:lpstr>Setup Tools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Automated Tools</vt:lpstr>
      <vt:lpstr>Maven</vt:lpstr>
      <vt:lpstr>Docker</vt:lpstr>
      <vt:lpstr>Docker Containers</vt:lpstr>
      <vt:lpstr>Cloud Computing</vt:lpstr>
      <vt:lpstr>Amazon AWS</vt:lpstr>
      <vt:lpstr>Java</vt:lpstr>
      <vt:lpstr>Ansible</vt:lpstr>
      <vt:lpstr>Jenkins</vt:lpstr>
      <vt:lpstr>PowerPoint Presentation</vt:lpstr>
      <vt:lpstr>PowerPoint Presentation</vt:lpstr>
      <vt:lpstr>Jira</vt:lpstr>
      <vt:lpstr>Tomcat</vt:lpstr>
      <vt:lpstr>Nexus</vt:lpstr>
      <vt:lpstr>Zabbix</vt:lpstr>
      <vt:lpstr>Project Method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student</cp:lastModifiedBy>
  <cp:revision>137</cp:revision>
  <dcterms:created xsi:type="dcterms:W3CDTF">2017-06-12T12:39:10Z</dcterms:created>
  <dcterms:modified xsi:type="dcterms:W3CDTF">2017-06-20T14:42:25Z</dcterms:modified>
</cp:coreProperties>
</file>