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63" r:id="rId2"/>
    <p:sldId id="264" r:id="rId3"/>
    <p:sldId id="283" r:id="rId4"/>
    <p:sldId id="286" r:id="rId5"/>
    <p:sldId id="265" r:id="rId6"/>
    <p:sldId id="262" r:id="rId7"/>
    <p:sldId id="267" r:id="rId8"/>
    <p:sldId id="268" r:id="rId9"/>
    <p:sldId id="271" r:id="rId10"/>
    <p:sldId id="280" r:id="rId11"/>
    <p:sldId id="266" r:id="rId12"/>
    <p:sldId id="273" r:id="rId13"/>
    <p:sldId id="281" r:id="rId14"/>
    <p:sldId id="275" r:id="rId15"/>
    <p:sldId id="274" r:id="rId16"/>
    <p:sldId id="277" r:id="rId17"/>
    <p:sldId id="276" r:id="rId18"/>
    <p:sldId id="278" r:id="rId19"/>
    <p:sldId id="279" r:id="rId20"/>
    <p:sldId id="259" r:id="rId21"/>
    <p:sldId id="261" r:id="rId22"/>
    <p:sldId id="260" r:id="rId23"/>
    <p:sldId id="269" r:id="rId24"/>
    <p:sldId id="289" r:id="rId25"/>
    <p:sldId id="287" r:id="rId26"/>
    <p:sldId id="288" r:id="rId27"/>
    <p:sldId id="285" r:id="rId28"/>
    <p:sldId id="284" r:id="rId29"/>
    <p:sldId id="282" r:id="rId30"/>
    <p:sldId id="270" r:id="rId31"/>
    <p:sldId id="256" r:id="rId32"/>
    <p:sldId id="258" r:id="rId33"/>
    <p:sldId id="25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</a:t>
            </a:r>
            <a:r>
              <a:rPr lang="en-GB" dirty="0" smtClean="0"/>
              <a:t>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/>
              <a:t>Apache-Tomcat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Java application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</a:t>
            </a:r>
            <a:r>
              <a:rPr lang="en-GB" dirty="0" smtClean="0"/>
              <a:t>Continuous Integration (CI) </a:t>
            </a:r>
            <a:r>
              <a:rPr lang="en-GB" dirty="0" smtClean="0"/>
              <a:t>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Troubles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pipeline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Monitoring Tool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Used 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Artifact</a:t>
            </a:r>
            <a:r>
              <a:rPr lang="en-GB" dirty="0" smtClean="0"/>
              <a:t>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2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Chart. Lead SCRUM meetings. Made all diagrams. Worked with Bradley on </a:t>
                      </a:r>
                      <a:r>
                        <a:rPr lang="en-GB" baseline="0" dirty="0" err="1" smtClean="0"/>
                        <a:t>Ansible</a:t>
                      </a:r>
                      <a:r>
                        <a:rPr lang="en-GB" baseline="0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correct etiquette for a SCRUM meeting.</a:t>
            </a:r>
          </a:p>
          <a:p>
            <a:r>
              <a:rPr lang="en-GB" dirty="0" smtClean="0"/>
              <a:t>Makes me re-think Puppet 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</a:t>
            </a:r>
            <a:r>
              <a:rPr lang="en-GB" dirty="0" smtClean="0"/>
              <a:t>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  <a:endParaRPr lang="en-GB" dirty="0" smtClean="0"/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644</TotalTime>
  <Words>728</Words>
  <Application>Microsoft Office PowerPoint</Application>
  <PresentationFormat>On-screen Show (4:3)</PresentationFormat>
  <Paragraphs>214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Maven</vt:lpstr>
      <vt:lpstr>Docker</vt:lpstr>
      <vt:lpstr>Docker Containers</vt:lpstr>
      <vt:lpstr>Java</vt:lpstr>
      <vt:lpstr>Cloud Computing</vt:lpstr>
      <vt:lpstr>Amazon AWS</vt:lpstr>
      <vt:lpstr>Jenkins</vt:lpstr>
      <vt:lpstr>Jira</vt:lpstr>
      <vt:lpstr>Tomcat</vt:lpstr>
      <vt:lpstr>Nexus</vt:lpstr>
      <vt:lpstr>Zabbix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113</cp:revision>
  <dcterms:created xsi:type="dcterms:W3CDTF">2017-06-12T12:39:10Z</dcterms:created>
  <dcterms:modified xsi:type="dcterms:W3CDTF">2017-06-19T17:29:58Z</dcterms:modified>
</cp:coreProperties>
</file>