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90" r:id="rId21"/>
    <p:sldId id="259" r:id="rId22"/>
    <p:sldId id="261" r:id="rId23"/>
    <p:sldId id="260" r:id="rId24"/>
    <p:sldId id="269" r:id="rId25"/>
    <p:sldId id="289" r:id="rId26"/>
    <p:sldId id="287" r:id="rId27"/>
    <p:sldId id="288" r:id="rId28"/>
    <p:sldId id="285" r:id="rId29"/>
    <p:sldId id="284" r:id="rId30"/>
    <p:sldId id="282" r:id="rId31"/>
    <p:sldId id="270" r:id="rId32"/>
    <p:sldId id="256" r:id="rId33"/>
    <p:sldId id="258" r:id="rId34"/>
    <p:sldId id="2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Use and Create slaves from a master</a:t>
            </a:r>
          </a:p>
          <a:p>
            <a:r>
              <a:rPr lang="en-GB" dirty="0" smtClean="0"/>
              <a:t>Can setup up all 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649</TotalTime>
  <Words>752</Words>
  <Application>Microsoft Office PowerPoint</Application>
  <PresentationFormat>On-screen Show (4:3)</PresentationFormat>
  <Paragraphs>219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Ansible</vt:lpstr>
      <vt:lpstr>Jenkins</vt:lpstr>
      <vt:lpstr>Jira</vt:lpstr>
      <vt:lpstr>Tomcat</vt:lpstr>
      <vt:lpstr>Nexus</vt:lpstr>
      <vt:lpstr>Zabbix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117</cp:revision>
  <dcterms:created xsi:type="dcterms:W3CDTF">2017-06-12T12:39:10Z</dcterms:created>
  <dcterms:modified xsi:type="dcterms:W3CDTF">2017-06-19T17:35:52Z</dcterms:modified>
</cp:coreProperties>
</file>