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4659-ABB2-4BD2-A6E1-6486885B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2FF70-92D4-203A-937C-7EA6BF6E1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6F18-C588-4426-F01C-016D05EE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9963-38C4-01AE-2C58-CD17C4F6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09CC-FEAA-484D-C80F-3F13B82F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311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388B-BA77-7887-09E7-C79ABDA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2E7AC-2C84-9559-6BEC-7C6BA272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2EAC-DBB2-47B8-BBF2-D2788E50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F68D-AC77-156C-23EB-5D65C43E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503E-4A42-6892-3F00-4D2514E7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0069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AA69A-90CD-33B9-CA74-92AC07983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DBA0-6DF8-19EA-B127-32E5805D8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067A-8627-BBB4-ED00-6DCEF3AD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9EEB1-2AB7-3A82-0779-9C12C7BC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C371-4502-F744-5581-DDE7E7D7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226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5E7F-4EE6-8359-FB9E-8E473C35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E1A3-4CE1-0F89-5AEB-62598159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E121-107C-9B5A-CF39-3071074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CC31-75D0-4D1F-CB74-D400E871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777F-BA4D-9113-096C-D414B2EF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7456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FF2A-642C-5C20-9DCB-4744EFC2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205C-7F6C-8184-841B-75CFED4E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28214-3350-D4C1-4BC4-0D0F9CD3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BF9C-D532-32E6-4873-79386251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8298-A6D6-9742-993D-3262A58D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1332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9CC1-0053-158B-83EF-77DBD23C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CAA-1643-D9AF-F6A2-D45C2902F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4E64-2F33-3094-FAC9-411C48F2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7BA8E-F8C0-5033-5747-71A4EF79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A4985-02B1-2FA8-4FBD-CCD32C49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62EF-1CD9-DE39-F51C-F3B38C55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1384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6470-92D1-B6F1-9978-CD4D3796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B778-2DE5-CAA8-F5E6-E287FDDB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F4092-7483-2FBC-2991-B2C212DA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4457A-A53D-3F24-75BB-8E00C93A2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6B26C-FD6D-8D98-2DEA-A72237B18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754BB-0368-2A94-2FF1-5C68F12A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DF1AF-99A9-1DCF-7DCA-597A5B7C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B46CC-E2BD-478A-D75D-332F66B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1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53EB-BA18-C253-63E0-DC6054FB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22040-967C-4D71-FE74-33EC6069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D2B7D-C04C-D57A-5605-3C4324E5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A1C46-EEAC-81A4-9B45-F1F6F9D7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899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61E19-8AAD-E173-0013-6D7AB69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5A540-FE2C-9C69-4FA7-31EA72D2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B064-55EE-A8D0-92B6-4FB1D97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0855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2168-DE15-7E57-7A25-6FE0685D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424F-9FC6-5F56-1BDE-DCF71707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ACEBC-D6B3-1479-10BE-A886F806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C1126-170F-1663-68E6-CC5B09F6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44F08-2733-AC59-53F9-FE617EF2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1123-543E-BB41-344E-5C84BC30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526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4D3C-403A-ED32-8EC8-4CE82ECE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73A59-6059-2D37-C4D4-2C66450DB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F989C-5AAD-41C3-B874-59BA92E5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65089-DB5A-3F26-AF9C-B771A6D9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2F6F-C886-96D5-8973-C300E8AE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066AE-450D-4941-6E16-566F542C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9629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95065-A6ED-B48D-3189-F648C132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397D-A2CA-EB90-212C-4B17F99A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5DCE-7A9C-E557-FB8A-57FD2C5A5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2BF74-73EF-0947-A2D4-DE9E6FEE3090}" type="datetimeFigureOut">
              <a:rPr lang="en-BR" smtClean="0"/>
              <a:t>14/05/24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8A29-38B5-6FB4-317E-52C706D37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E006E-DD2F-73A4-D243-F9DCD8290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F15AF-63E6-E540-8840-17B048A1C1B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33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E451E-EEC8-AC2C-B448-9B473017E8B1}"/>
              </a:ext>
            </a:extLst>
          </p:cNvPr>
          <p:cNvCxnSpPr/>
          <p:nvPr/>
        </p:nvCxnSpPr>
        <p:spPr>
          <a:xfrm>
            <a:off x="1940011" y="747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4F2685-1F73-6951-1AE0-4436823D6ED3}"/>
              </a:ext>
            </a:extLst>
          </p:cNvPr>
          <p:cNvCxnSpPr/>
          <p:nvPr/>
        </p:nvCxnSpPr>
        <p:spPr>
          <a:xfrm>
            <a:off x="3019170" y="747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46F86E-6A64-6AC3-3B41-3F63FEDABD3A}"/>
              </a:ext>
            </a:extLst>
          </p:cNvPr>
          <p:cNvCxnSpPr/>
          <p:nvPr/>
        </p:nvCxnSpPr>
        <p:spPr>
          <a:xfrm>
            <a:off x="4501978" y="747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510369-8A79-BA5A-6BCF-023A16909BD8}"/>
              </a:ext>
            </a:extLst>
          </p:cNvPr>
          <p:cNvCxnSpPr/>
          <p:nvPr/>
        </p:nvCxnSpPr>
        <p:spPr>
          <a:xfrm>
            <a:off x="6091883" y="747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E34A04-6887-8A64-EE9C-9C22E1967C9A}"/>
              </a:ext>
            </a:extLst>
          </p:cNvPr>
          <p:cNvCxnSpPr/>
          <p:nvPr/>
        </p:nvCxnSpPr>
        <p:spPr>
          <a:xfrm>
            <a:off x="7611762" y="747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509230-59DB-B4B4-B144-97DEFA102608}"/>
              </a:ext>
            </a:extLst>
          </p:cNvPr>
          <p:cNvCxnSpPr/>
          <p:nvPr/>
        </p:nvCxnSpPr>
        <p:spPr>
          <a:xfrm>
            <a:off x="9135764" y="747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7AF6FB-AF0F-C94B-8CB2-5B838B0FFFCE}"/>
              </a:ext>
            </a:extLst>
          </p:cNvPr>
          <p:cNvSpPr txBox="1"/>
          <p:nvPr/>
        </p:nvSpPr>
        <p:spPr>
          <a:xfrm>
            <a:off x="5605089" y="101625"/>
            <a:ext cx="141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Lance na liderança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05743-C455-6763-4D81-D384F6D3B4F1}"/>
              </a:ext>
            </a:extLst>
          </p:cNvPr>
          <p:cNvSpPr txBox="1"/>
          <p:nvPr/>
        </p:nvSpPr>
        <p:spPr>
          <a:xfrm>
            <a:off x="7054344" y="60771"/>
            <a:ext cx="141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Próx. Lance Possível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55238-C165-FF95-ABD1-5113AC0E4BAE}"/>
              </a:ext>
            </a:extLst>
          </p:cNvPr>
          <p:cNvSpPr txBox="1"/>
          <p:nvPr/>
        </p:nvSpPr>
        <p:spPr>
          <a:xfrm>
            <a:off x="3774923" y="60770"/>
            <a:ext cx="175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Lance Possível Anterior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9DCAE-5DC8-44D3-27D2-BCEF1FF03247}"/>
              </a:ext>
            </a:extLst>
          </p:cNvPr>
          <p:cNvSpPr txBox="1"/>
          <p:nvPr/>
        </p:nvSpPr>
        <p:spPr>
          <a:xfrm>
            <a:off x="174674" y="634855"/>
            <a:ext cx="141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Lances Possíveis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1B75E-FE59-06DA-EEB6-B70AC9685DE5}"/>
              </a:ext>
            </a:extLst>
          </p:cNvPr>
          <p:cNvSpPr txBox="1"/>
          <p:nvPr/>
        </p:nvSpPr>
        <p:spPr>
          <a:xfrm>
            <a:off x="5848491" y="1209621"/>
            <a:ext cx="4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BR" baseline="-25000" dirty="0"/>
              <a:t>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DF88A4-786D-E16B-55F8-C2ADD19C3E60}"/>
              </a:ext>
            </a:extLst>
          </p:cNvPr>
          <p:cNvSpPr txBox="1"/>
          <p:nvPr/>
        </p:nvSpPr>
        <p:spPr>
          <a:xfrm>
            <a:off x="7282066" y="1249794"/>
            <a:ext cx="65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BR" baseline="-25000" dirty="0"/>
              <a:t>v +1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95404-6CB2-EB54-D5C9-BE1DF597FB3F}"/>
              </a:ext>
            </a:extLst>
          </p:cNvPr>
          <p:cNvSpPr txBox="1"/>
          <p:nvPr/>
        </p:nvSpPr>
        <p:spPr>
          <a:xfrm>
            <a:off x="4250544" y="1253578"/>
            <a:ext cx="65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BR" baseline="-25000" dirty="0"/>
              <a:t>v 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FBD259-22E6-CDE1-EFDD-D293A9AD129C}"/>
              </a:ext>
            </a:extLst>
          </p:cNvPr>
          <p:cNvCxnSpPr/>
          <p:nvPr/>
        </p:nvCxnSpPr>
        <p:spPr>
          <a:xfrm>
            <a:off x="1940011" y="2271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CBA464-19BC-915A-1B91-98CB831AE04B}"/>
              </a:ext>
            </a:extLst>
          </p:cNvPr>
          <p:cNvCxnSpPr/>
          <p:nvPr/>
        </p:nvCxnSpPr>
        <p:spPr>
          <a:xfrm>
            <a:off x="3019170" y="2271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BFF24A-1909-8FBA-8DE4-BF2B8483CEB3}"/>
              </a:ext>
            </a:extLst>
          </p:cNvPr>
          <p:cNvCxnSpPr/>
          <p:nvPr/>
        </p:nvCxnSpPr>
        <p:spPr>
          <a:xfrm>
            <a:off x="4501978" y="2271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B23D4-6A3B-EF99-01A7-DF9E95D4BBC8}"/>
              </a:ext>
            </a:extLst>
          </p:cNvPr>
          <p:cNvCxnSpPr/>
          <p:nvPr/>
        </p:nvCxnSpPr>
        <p:spPr>
          <a:xfrm>
            <a:off x="6091883" y="2271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C403A-BD14-4CBD-3F05-C8D0DD30A429}"/>
              </a:ext>
            </a:extLst>
          </p:cNvPr>
          <p:cNvCxnSpPr/>
          <p:nvPr/>
        </p:nvCxnSpPr>
        <p:spPr>
          <a:xfrm>
            <a:off x="7611762" y="2271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952D2F-36D4-04B1-8670-903F0E0EAA9F}"/>
              </a:ext>
            </a:extLst>
          </p:cNvPr>
          <p:cNvCxnSpPr/>
          <p:nvPr/>
        </p:nvCxnSpPr>
        <p:spPr>
          <a:xfrm>
            <a:off x="9135764" y="2271956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C8F862-D7AD-CCA3-E5CC-8116977CD9AB}"/>
              </a:ext>
            </a:extLst>
          </p:cNvPr>
          <p:cNvSpPr txBox="1"/>
          <p:nvPr/>
        </p:nvSpPr>
        <p:spPr>
          <a:xfrm>
            <a:off x="213432" y="2477389"/>
            <a:ext cx="141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Caso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5EC14B-BC88-1979-6992-32BA5AAE83F3}"/>
              </a:ext>
            </a:extLst>
          </p:cNvPr>
          <p:cNvCxnSpPr/>
          <p:nvPr/>
        </p:nvCxnSpPr>
        <p:spPr>
          <a:xfrm>
            <a:off x="1940011" y="3706369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DE809D-FBEF-3234-B510-CDC33D6676B8}"/>
              </a:ext>
            </a:extLst>
          </p:cNvPr>
          <p:cNvCxnSpPr/>
          <p:nvPr/>
        </p:nvCxnSpPr>
        <p:spPr>
          <a:xfrm>
            <a:off x="3019170" y="3706369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2C51E2-470C-DA98-7889-3694481E112A}"/>
              </a:ext>
            </a:extLst>
          </p:cNvPr>
          <p:cNvCxnSpPr/>
          <p:nvPr/>
        </p:nvCxnSpPr>
        <p:spPr>
          <a:xfrm>
            <a:off x="4501978" y="3706369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119912-10C2-AA40-4E35-AA4B30B1672F}"/>
              </a:ext>
            </a:extLst>
          </p:cNvPr>
          <p:cNvCxnSpPr/>
          <p:nvPr/>
        </p:nvCxnSpPr>
        <p:spPr>
          <a:xfrm>
            <a:off x="6091883" y="3706369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88AAE0-548E-9F74-D6EC-CACCE2BD9200}"/>
              </a:ext>
            </a:extLst>
          </p:cNvPr>
          <p:cNvCxnSpPr/>
          <p:nvPr/>
        </p:nvCxnSpPr>
        <p:spPr>
          <a:xfrm>
            <a:off x="7611762" y="3706369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B91FC2-E497-1628-3788-1190B9373B4A}"/>
              </a:ext>
            </a:extLst>
          </p:cNvPr>
          <p:cNvCxnSpPr/>
          <p:nvPr/>
        </p:nvCxnSpPr>
        <p:spPr>
          <a:xfrm>
            <a:off x="9135764" y="3706369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976808-C8F4-7FDD-FF48-29E8A07BFED4}"/>
              </a:ext>
            </a:extLst>
          </p:cNvPr>
          <p:cNvSpPr txBox="1"/>
          <p:nvPr/>
        </p:nvSpPr>
        <p:spPr>
          <a:xfrm>
            <a:off x="186763" y="3886078"/>
            <a:ext cx="141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Caso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BE0014-AA52-10DC-6DA1-AF0174E09CED}"/>
              </a:ext>
            </a:extLst>
          </p:cNvPr>
          <p:cNvCxnSpPr/>
          <p:nvPr/>
        </p:nvCxnSpPr>
        <p:spPr>
          <a:xfrm>
            <a:off x="1940011" y="5373840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C4DF9F-507A-05B9-E39C-692BB579DF9B}"/>
              </a:ext>
            </a:extLst>
          </p:cNvPr>
          <p:cNvCxnSpPr/>
          <p:nvPr/>
        </p:nvCxnSpPr>
        <p:spPr>
          <a:xfrm>
            <a:off x="3019170" y="5373840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18B450-97A4-A3E4-7094-6E15FE04A6DE}"/>
              </a:ext>
            </a:extLst>
          </p:cNvPr>
          <p:cNvCxnSpPr/>
          <p:nvPr/>
        </p:nvCxnSpPr>
        <p:spPr>
          <a:xfrm>
            <a:off x="4501978" y="5373840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7E1F1B-C6C3-7BDC-BB22-E4CF594AE081}"/>
              </a:ext>
            </a:extLst>
          </p:cNvPr>
          <p:cNvCxnSpPr/>
          <p:nvPr/>
        </p:nvCxnSpPr>
        <p:spPr>
          <a:xfrm>
            <a:off x="6091883" y="5373840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57D61D-EC58-AD71-AED4-2286ED877E48}"/>
              </a:ext>
            </a:extLst>
          </p:cNvPr>
          <p:cNvCxnSpPr/>
          <p:nvPr/>
        </p:nvCxnSpPr>
        <p:spPr>
          <a:xfrm>
            <a:off x="7611762" y="5373840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EEB723-F637-C708-7B93-7A727786241D}"/>
              </a:ext>
            </a:extLst>
          </p:cNvPr>
          <p:cNvCxnSpPr/>
          <p:nvPr/>
        </p:nvCxnSpPr>
        <p:spPr>
          <a:xfrm>
            <a:off x="9135764" y="5373840"/>
            <a:ext cx="0" cy="420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640D3B-CFFA-AFE4-2900-335E9113E102}"/>
              </a:ext>
            </a:extLst>
          </p:cNvPr>
          <p:cNvSpPr txBox="1"/>
          <p:nvPr/>
        </p:nvSpPr>
        <p:spPr>
          <a:xfrm>
            <a:off x="174674" y="5260739"/>
            <a:ext cx="141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Caso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AA392E-EBD3-8AEB-E7EE-918631514743}"/>
              </a:ext>
            </a:extLst>
          </p:cNvPr>
          <p:cNvSpPr txBox="1"/>
          <p:nvPr/>
        </p:nvSpPr>
        <p:spPr>
          <a:xfrm>
            <a:off x="2315577" y="2292723"/>
            <a:ext cx="35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1AB561-EC41-67EF-4D8D-421A89F89E03}"/>
              </a:ext>
            </a:extLst>
          </p:cNvPr>
          <p:cNvSpPr txBox="1"/>
          <p:nvPr/>
        </p:nvSpPr>
        <p:spPr>
          <a:xfrm>
            <a:off x="2290122" y="3729889"/>
            <a:ext cx="35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27F8D6-4CFE-74C5-8429-9290E098916B}"/>
              </a:ext>
            </a:extLst>
          </p:cNvPr>
          <p:cNvSpPr txBox="1"/>
          <p:nvPr/>
        </p:nvSpPr>
        <p:spPr>
          <a:xfrm>
            <a:off x="2264936" y="5399239"/>
            <a:ext cx="35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882347-EED9-0E6E-8EB1-16BEC55EFB12}"/>
              </a:ext>
            </a:extLst>
          </p:cNvPr>
          <p:cNvSpPr txBox="1"/>
          <p:nvPr/>
        </p:nvSpPr>
        <p:spPr>
          <a:xfrm>
            <a:off x="6311860" y="2279172"/>
            <a:ext cx="3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F01C88-51F7-BE1F-29D9-21F75F4BF34C}"/>
              </a:ext>
            </a:extLst>
          </p:cNvPr>
          <p:cNvSpPr txBox="1"/>
          <p:nvPr/>
        </p:nvSpPr>
        <p:spPr>
          <a:xfrm>
            <a:off x="6600187" y="2283288"/>
            <a:ext cx="3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0CC6C6-E45C-4247-3A78-519C1DFE71EC}"/>
              </a:ext>
            </a:extLst>
          </p:cNvPr>
          <p:cNvSpPr txBox="1"/>
          <p:nvPr/>
        </p:nvSpPr>
        <p:spPr>
          <a:xfrm>
            <a:off x="6909107" y="2283288"/>
            <a:ext cx="3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AD9FFA-D880-9584-960A-A0A21D0EC67C}"/>
              </a:ext>
            </a:extLst>
          </p:cNvPr>
          <p:cNvSpPr txBox="1"/>
          <p:nvPr/>
        </p:nvSpPr>
        <p:spPr>
          <a:xfrm>
            <a:off x="6421383" y="3753051"/>
            <a:ext cx="3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AC8E41-A8F4-AA0B-1730-DD16607F0B84}"/>
              </a:ext>
            </a:extLst>
          </p:cNvPr>
          <p:cNvSpPr txBox="1"/>
          <p:nvPr/>
        </p:nvSpPr>
        <p:spPr>
          <a:xfrm>
            <a:off x="6709710" y="3757167"/>
            <a:ext cx="3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DCF5BE-7D6C-D366-291C-F1527570381D}"/>
              </a:ext>
            </a:extLst>
          </p:cNvPr>
          <p:cNvSpPr txBox="1"/>
          <p:nvPr/>
        </p:nvSpPr>
        <p:spPr>
          <a:xfrm>
            <a:off x="7735325" y="3757167"/>
            <a:ext cx="3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952D85-8C47-6E63-E614-784803A3D990}"/>
              </a:ext>
            </a:extLst>
          </p:cNvPr>
          <p:cNvSpPr txBox="1"/>
          <p:nvPr/>
        </p:nvSpPr>
        <p:spPr>
          <a:xfrm>
            <a:off x="4797881" y="5410754"/>
            <a:ext cx="3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A3EE40-FD9B-8383-6538-3B4ACBE84F7A}"/>
              </a:ext>
            </a:extLst>
          </p:cNvPr>
          <p:cNvSpPr txBox="1"/>
          <p:nvPr/>
        </p:nvSpPr>
        <p:spPr>
          <a:xfrm>
            <a:off x="5086208" y="5414870"/>
            <a:ext cx="3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40E9F1-3E0B-D26F-91A6-8CD04A3BFC9D}"/>
              </a:ext>
            </a:extLst>
          </p:cNvPr>
          <p:cNvSpPr txBox="1"/>
          <p:nvPr/>
        </p:nvSpPr>
        <p:spPr>
          <a:xfrm>
            <a:off x="6643163" y="5414870"/>
            <a:ext cx="31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v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027362C-C973-914D-D2D0-57940926776F}"/>
              </a:ext>
            </a:extLst>
          </p:cNvPr>
          <p:cNvCxnSpPr>
            <a:cxnSpLocks/>
            <a:endCxn id="15" idx="3"/>
          </p:cNvCxnSpPr>
          <p:nvPr/>
        </p:nvCxnSpPr>
        <p:spPr>
          <a:xfrm rot="16200000" flipV="1">
            <a:off x="6117558" y="1612004"/>
            <a:ext cx="858276" cy="422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E6AC9054-F015-FF91-28A9-085CE26CF88E}"/>
              </a:ext>
            </a:extLst>
          </p:cNvPr>
          <p:cNvCxnSpPr>
            <a:cxnSpLocks/>
            <a:stCxn id="48" idx="0"/>
          </p:cNvCxnSpPr>
          <p:nvPr/>
        </p:nvCxnSpPr>
        <p:spPr>
          <a:xfrm rot="16200000" flipV="1">
            <a:off x="6904999" y="2768912"/>
            <a:ext cx="183374" cy="17931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9065325-4A21-014E-D57D-18BBA2315452}"/>
              </a:ext>
            </a:extLst>
          </p:cNvPr>
          <p:cNvCxnSpPr>
            <a:cxnSpLocks/>
          </p:cNvCxnSpPr>
          <p:nvPr/>
        </p:nvCxnSpPr>
        <p:spPr>
          <a:xfrm rot="10800000">
            <a:off x="4498509" y="5210181"/>
            <a:ext cx="752846" cy="235224"/>
          </a:xfrm>
          <a:prstGeom prst="bentConnector3">
            <a:avLst>
              <a:gd name="adj1" fmla="val 11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6F13AFC-C5EE-FD2E-A9FD-D5BBFAC830F6}"/>
              </a:ext>
            </a:extLst>
          </p:cNvPr>
          <p:cNvCxnSpPr>
            <a:cxnSpLocks/>
          </p:cNvCxnSpPr>
          <p:nvPr/>
        </p:nvCxnSpPr>
        <p:spPr>
          <a:xfrm rot="10800000">
            <a:off x="6087761" y="5234751"/>
            <a:ext cx="713330" cy="260090"/>
          </a:xfrm>
          <a:prstGeom prst="bentConnector3">
            <a:avLst>
              <a:gd name="adj1" fmla="val 13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79D8E0-26E3-B5BC-D3F9-49619E5A6748}"/>
              </a:ext>
            </a:extLst>
          </p:cNvPr>
          <p:cNvSpPr txBox="1"/>
          <p:nvPr/>
        </p:nvSpPr>
        <p:spPr>
          <a:xfrm>
            <a:off x="10251988" y="-12352"/>
            <a:ext cx="20288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$v$ indica 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avaliação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de um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licitante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\\ Uma seta de um $v$ a um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nível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de lance indica o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último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lance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feito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pelo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licitante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com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essa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avaliação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$v$ </a:t>
            </a:r>
            <a:br>
              <a:rPr lang="en-US" dirty="0"/>
            </a:br>
            <a:endParaRPr lang="en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7C7E496-4B5F-CDA4-F54B-8C291058DE15}"/>
                  </a:ext>
                </a:extLst>
              </p:cNvPr>
              <p:cNvSpPr txBox="1"/>
              <p:nvPr/>
            </p:nvSpPr>
            <p:spPr>
              <a:xfrm>
                <a:off x="186763" y="2871612"/>
                <a:ext cx="958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 err="1">
                    <a:effectLst/>
                    <a:latin typeface="Söhne Mono"/>
                  </a:rPr>
                  <a:t>Dois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ou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mais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licitantes</a:t>
                </a:r>
                <a:r>
                  <a:rPr lang="en-US" b="0" i="0" dirty="0">
                    <a:effectLst/>
                    <a:latin typeface="Söhne Mono"/>
                  </a:rPr>
                  <a:t> (</a:t>
                </a:r>
                <a:r>
                  <a:rPr lang="en-US" b="0" i="0" dirty="0" err="1">
                    <a:effectLst/>
                    <a:latin typeface="Söhne Mono"/>
                  </a:rPr>
                  <a:t>três</a:t>
                </a:r>
                <a:r>
                  <a:rPr lang="en-US" b="0" i="0" dirty="0">
                    <a:effectLst/>
                    <a:latin typeface="Söhne Mono"/>
                  </a:rPr>
                  <a:t> no ex.) </a:t>
                </a:r>
                <a:r>
                  <a:rPr lang="en-US" b="0" i="0" dirty="0" err="1">
                    <a:effectLst/>
                    <a:latin typeface="Söhne Mono"/>
                  </a:rPr>
                  <a:t>têm</a:t>
                </a:r>
                <a:r>
                  <a:rPr lang="en-US" b="0" i="0" dirty="0">
                    <a:effectLst/>
                    <a:latin typeface="Söhne Mono"/>
                  </a:rPr>
                  <a:t> lances entre [</a:t>
                </a:r>
                <a:r>
                  <a:rPr lang="en-US" b="0" i="0" dirty="0" err="1">
                    <a:effectLst/>
                    <a:latin typeface="Söhne Mono"/>
                  </a:rPr>
                  <a:t>L</a:t>
                </a:r>
                <a:r>
                  <a:rPr lang="en-US" b="0" i="0" baseline="-25000" dirty="0" err="1">
                    <a:effectLst/>
                    <a:latin typeface="Söhne Mono"/>
                  </a:rPr>
                  <a:t>v</a:t>
                </a:r>
                <a:r>
                  <a:rPr lang="en-US" b="0" i="0" dirty="0">
                    <a:effectLst/>
                    <a:latin typeface="Söhne Mono"/>
                  </a:rPr>
                  <a:t>, </a:t>
                </a:r>
                <a:r>
                  <a:rPr lang="en-US" dirty="0">
                    <a:latin typeface="Söhne Mono"/>
                  </a:rPr>
                  <a:t>L</a:t>
                </a:r>
                <a:r>
                  <a:rPr lang="en-US" baseline="-25000" dirty="0">
                    <a:latin typeface="Söhne Mono"/>
                  </a:rPr>
                  <a:t>v</a:t>
                </a:r>
                <a:r>
                  <a:rPr lang="en-US" b="0" i="0" baseline="-25000" dirty="0">
                    <a:effectLst/>
                    <a:latin typeface="Söhne Mono"/>
                  </a:rPr>
                  <a:t>+1</a:t>
                </a:r>
                <a:r>
                  <a:rPr lang="en-US" b="0" i="0" dirty="0">
                    <a:effectLst/>
                    <a:latin typeface="Söhne Mono"/>
                  </a:rPr>
                  <a:t>) e </a:t>
                </a:r>
                <a:r>
                  <a:rPr lang="en-US" b="0" i="0" dirty="0" err="1">
                    <a:effectLst/>
                    <a:latin typeface="Söhne Mono"/>
                  </a:rPr>
                  <a:t>nenhum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licitante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tem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valores</a:t>
                </a:r>
                <a:r>
                  <a:rPr lang="en-US" b="0" i="0" dirty="0">
                    <a:effectLst/>
                    <a:latin typeface="Söhne Mono"/>
                  </a:rPr>
                  <a:t> v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dirty="0">
                    <a:latin typeface="Söhne Mono"/>
                  </a:rPr>
                  <a:t>L</a:t>
                </a:r>
                <a:r>
                  <a:rPr lang="en-US" baseline="-25000" dirty="0">
                    <a:latin typeface="Söhne Mono"/>
                  </a:rPr>
                  <a:t>v</a:t>
                </a:r>
                <a:r>
                  <a:rPr lang="en-US" b="0" i="0" baseline="-25000" dirty="0">
                    <a:effectLst/>
                    <a:latin typeface="Söhne Mono"/>
                  </a:rPr>
                  <a:t>+1</a:t>
                </a:r>
                <a:r>
                  <a:rPr lang="en-US" b="0" i="0" dirty="0">
                    <a:effectLst/>
                    <a:latin typeface="Söhne Mono"/>
                  </a:rPr>
                  <a:t>.</a:t>
                </a:r>
                <a:endParaRPr lang="en-BR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7C7E496-4B5F-CDA4-F54B-8C291058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3" y="2871612"/>
                <a:ext cx="9587853" cy="369332"/>
              </a:xfrm>
              <a:prstGeom prst="rect">
                <a:avLst/>
              </a:prstGeom>
              <a:blipFill>
                <a:blip r:embed="rId2"/>
                <a:stretch>
                  <a:fillRect l="-529" t="-6667" b="-26667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7BCDE7C-15C8-B313-6012-892D56318EE8}"/>
                  </a:ext>
                </a:extLst>
              </p:cNvPr>
              <p:cNvSpPr txBox="1"/>
              <p:nvPr/>
            </p:nvSpPr>
            <p:spPr>
              <a:xfrm>
                <a:off x="213431" y="4227751"/>
                <a:ext cx="97461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Um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licitante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tem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um valor v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Söhne Mono"/>
                  </a:rPr>
                  <a:t>L</a:t>
                </a:r>
                <a:r>
                  <a:rPr lang="en-US" baseline="-25000" dirty="0">
                    <a:solidFill>
                      <a:schemeClr val="tx1"/>
                    </a:solidFill>
                    <a:latin typeface="Söhne Mono"/>
                  </a:rPr>
                  <a:t>v</a:t>
                </a:r>
                <a:r>
                  <a:rPr lang="en-US" b="0" i="0" baseline="-25000" dirty="0">
                    <a:solidFill>
                      <a:schemeClr val="tx1"/>
                    </a:solidFill>
                    <a:effectLst/>
                    <a:latin typeface="Söhne Mono"/>
                  </a:rPr>
                  <a:t>+1  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e um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ou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mais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licitantes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têm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valores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>
                    <a:effectLst/>
                    <a:latin typeface="Söhne Mono"/>
                  </a:rPr>
                  <a:t>entre [</a:t>
                </a:r>
                <a:r>
                  <a:rPr lang="en-US" b="0" i="0" dirty="0" err="1">
                    <a:effectLst/>
                    <a:latin typeface="Söhne Mono"/>
                  </a:rPr>
                  <a:t>L</a:t>
                </a:r>
                <a:r>
                  <a:rPr lang="en-US" b="0" i="0" baseline="-25000" dirty="0" err="1">
                    <a:effectLst/>
                    <a:latin typeface="Söhne Mono"/>
                  </a:rPr>
                  <a:t>v</a:t>
                </a:r>
                <a:r>
                  <a:rPr lang="en-US" b="0" i="0" dirty="0">
                    <a:effectLst/>
                    <a:latin typeface="Söhne Mono"/>
                  </a:rPr>
                  <a:t>, </a:t>
                </a:r>
                <a:r>
                  <a:rPr lang="en-US" dirty="0">
                    <a:latin typeface="Söhne Mono"/>
                  </a:rPr>
                  <a:t>L</a:t>
                </a:r>
                <a:r>
                  <a:rPr lang="en-US" baseline="-25000" dirty="0">
                    <a:latin typeface="Söhne Mono"/>
                  </a:rPr>
                  <a:t>v</a:t>
                </a:r>
                <a:r>
                  <a:rPr lang="en-US" b="0" i="0" baseline="-25000" dirty="0">
                    <a:effectLst/>
                    <a:latin typeface="Söhne Mono"/>
                  </a:rPr>
                  <a:t>+1</a:t>
                </a:r>
                <a:r>
                  <a:rPr lang="en-US" b="0" i="0" dirty="0">
                    <a:effectLst/>
                    <a:latin typeface="Söhne Mono"/>
                  </a:rPr>
                  <a:t>) 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e o lance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em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L</a:t>
                </a:r>
                <a:r>
                  <a:rPr lang="en-US" b="0" i="0" baseline="-25000" dirty="0" err="1">
                    <a:effectLst/>
                    <a:latin typeface="Söhne Mono"/>
                  </a:rPr>
                  <a:t>v</a:t>
                </a:r>
                <a:r>
                  <a:rPr lang="en-US" b="0" i="0" baseline="-2500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é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feito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pelo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licitante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com o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Söhne Mono"/>
                  </a:rPr>
                  <a:t>maior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valor.</a:t>
                </a:r>
                <a:endParaRPr lang="en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7BCDE7C-15C8-B313-6012-892D56318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1" y="4227751"/>
                <a:ext cx="9746113" cy="646331"/>
              </a:xfrm>
              <a:prstGeom prst="rect">
                <a:avLst/>
              </a:prstGeom>
              <a:blipFill>
                <a:blip r:embed="rId3"/>
                <a:stretch>
                  <a:fillRect l="-520" t="-5882" b="-13725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367B13C-A5CE-E4AB-3C02-1B1DFBD0AB7B}"/>
                  </a:ext>
                </a:extLst>
              </p:cNvPr>
              <p:cNvSpPr txBox="1"/>
              <p:nvPr/>
            </p:nvSpPr>
            <p:spPr>
              <a:xfrm>
                <a:off x="261174" y="5845655"/>
                <a:ext cx="97461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effectLst/>
                    <a:latin typeface="Söhne Mono"/>
                  </a:rPr>
                  <a:t>Um </a:t>
                </a:r>
                <a:r>
                  <a:rPr lang="en-US" b="0" i="0" dirty="0" err="1">
                    <a:effectLst/>
                    <a:latin typeface="Söhne Mono"/>
                  </a:rPr>
                  <a:t>licitante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tem</a:t>
                </a:r>
                <a:r>
                  <a:rPr lang="en-US" b="0" i="0" dirty="0">
                    <a:effectLst/>
                    <a:latin typeface="Söhne Mono"/>
                  </a:rPr>
                  <a:t> um valor 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v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Söhne Mono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Söhne Mono"/>
                  </a:rPr>
                  <a:t>L</a:t>
                </a:r>
                <a:r>
                  <a:rPr lang="en-US" baseline="-25000" dirty="0">
                    <a:solidFill>
                      <a:schemeClr val="tx1"/>
                    </a:solidFill>
                    <a:latin typeface="Söhne Mono"/>
                  </a:rPr>
                  <a:t>v</a:t>
                </a:r>
                <a:r>
                  <a:rPr lang="en-US" b="0" i="0" baseline="-25000" dirty="0">
                    <a:solidFill>
                      <a:schemeClr val="tx1"/>
                    </a:solidFill>
                    <a:effectLst/>
                    <a:latin typeface="Söhne Mono"/>
                  </a:rPr>
                  <a:t>+1 </a:t>
                </a:r>
                <a:r>
                  <a:rPr lang="en-US" b="0" i="0" dirty="0">
                    <a:effectLst/>
                    <a:latin typeface="Söhne Mono"/>
                  </a:rPr>
                  <a:t>, um </a:t>
                </a:r>
                <a:r>
                  <a:rPr lang="en-US" b="0" i="0" dirty="0" err="1">
                    <a:effectLst/>
                    <a:latin typeface="Söhne Mono"/>
                  </a:rPr>
                  <a:t>ou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mais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licitantes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têm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valores</a:t>
                </a:r>
                <a:r>
                  <a:rPr lang="en-US" b="0" i="0" dirty="0">
                    <a:effectLst/>
                    <a:latin typeface="Söhne Mono"/>
                  </a:rPr>
                  <a:t> entre [L</a:t>
                </a:r>
                <a:r>
                  <a:rPr lang="en-US" b="0" i="0" baseline="-25000" dirty="0">
                    <a:effectLst/>
                    <a:latin typeface="Söhne Mono"/>
                  </a:rPr>
                  <a:t>v-1</a:t>
                </a:r>
                <a:r>
                  <a:rPr lang="en-US" b="0" i="0" dirty="0">
                    <a:effectLst/>
                    <a:latin typeface="Söhne Mono"/>
                  </a:rPr>
                  <a:t>, </a:t>
                </a:r>
                <a:r>
                  <a:rPr lang="en-US" dirty="0" err="1">
                    <a:latin typeface="Söhne Mono"/>
                  </a:rPr>
                  <a:t>L</a:t>
                </a:r>
                <a:r>
                  <a:rPr lang="en-US" baseline="-25000" dirty="0" err="1">
                    <a:latin typeface="Söhne Mono"/>
                  </a:rPr>
                  <a:t>v</a:t>
                </a:r>
                <a:r>
                  <a:rPr lang="en-US" b="0" i="0" dirty="0">
                    <a:effectLst/>
                    <a:latin typeface="Söhne Mono"/>
                  </a:rPr>
                  <a:t>), e o lance L</a:t>
                </a:r>
                <a:r>
                  <a:rPr lang="en-US" b="0" i="0" baseline="-25000" dirty="0">
                    <a:effectLst/>
                    <a:latin typeface="Söhne Mono"/>
                  </a:rPr>
                  <a:t>v-1 </a:t>
                </a:r>
                <a:r>
                  <a:rPr lang="en-US" b="0" i="0" dirty="0" err="1">
                    <a:effectLst/>
                    <a:latin typeface="Söhne Mono"/>
                  </a:rPr>
                  <a:t>não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é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feito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pelo</a:t>
                </a:r>
                <a:r>
                  <a:rPr lang="en-US" b="0" i="0" dirty="0">
                    <a:effectLst/>
                    <a:latin typeface="Söhne Mono"/>
                  </a:rPr>
                  <a:t> </a:t>
                </a:r>
                <a:r>
                  <a:rPr lang="en-US" b="0" i="0" dirty="0" err="1">
                    <a:effectLst/>
                    <a:latin typeface="Söhne Mono"/>
                  </a:rPr>
                  <a:t>licitante</a:t>
                </a:r>
                <a:r>
                  <a:rPr lang="en-US" b="0" i="0" dirty="0">
                    <a:effectLst/>
                    <a:latin typeface="Söhne Mono"/>
                  </a:rPr>
                  <a:t> com o </a:t>
                </a:r>
                <a:r>
                  <a:rPr lang="en-US" b="0" i="0" dirty="0" err="1">
                    <a:effectLst/>
                    <a:latin typeface="Söhne Mono"/>
                  </a:rPr>
                  <a:t>maior</a:t>
                </a:r>
                <a:r>
                  <a:rPr lang="en-US" b="0" i="0" dirty="0">
                    <a:effectLst/>
                    <a:latin typeface="Söhne Mono"/>
                  </a:rPr>
                  <a:t> valor.</a:t>
                </a:r>
                <a:endParaRPr lang="en-BR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367B13C-A5CE-E4AB-3C02-1B1DFBD0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74" y="5845655"/>
                <a:ext cx="9746114" cy="646331"/>
              </a:xfrm>
              <a:prstGeom prst="rect">
                <a:avLst/>
              </a:prstGeom>
              <a:blipFill>
                <a:blip r:embed="rId4"/>
                <a:stretch>
                  <a:fillRect l="-520" t="-5769" b="-11538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4CA3125F-BB65-C92C-5AD2-92C7E866AA99}"/>
              </a:ext>
            </a:extLst>
          </p:cNvPr>
          <p:cNvSpPr/>
          <p:nvPr/>
        </p:nvSpPr>
        <p:spPr>
          <a:xfrm>
            <a:off x="6627715" y="2292723"/>
            <a:ext cx="239923" cy="355781"/>
          </a:xfrm>
          <a:prstGeom prst="ellipse">
            <a:avLst/>
          </a:prstGeom>
          <a:solidFill>
            <a:srgbClr val="FF0000">
              <a:alpha val="96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452DC8-C84B-72D1-FD81-28894F96B264}"/>
              </a:ext>
            </a:extLst>
          </p:cNvPr>
          <p:cNvSpPr/>
          <p:nvPr/>
        </p:nvSpPr>
        <p:spPr>
          <a:xfrm>
            <a:off x="7739826" y="3756328"/>
            <a:ext cx="239923" cy="355781"/>
          </a:xfrm>
          <a:prstGeom prst="ellipse">
            <a:avLst/>
          </a:prstGeom>
          <a:solidFill>
            <a:srgbClr val="FF0000">
              <a:alpha val="96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64B83E-80C7-8146-9F11-A77D194F9CC6}"/>
              </a:ext>
            </a:extLst>
          </p:cNvPr>
          <p:cNvSpPr/>
          <p:nvPr/>
        </p:nvSpPr>
        <p:spPr>
          <a:xfrm>
            <a:off x="6686142" y="5417529"/>
            <a:ext cx="239923" cy="355781"/>
          </a:xfrm>
          <a:prstGeom prst="ellipse">
            <a:avLst/>
          </a:prstGeom>
          <a:solidFill>
            <a:srgbClr val="FF0000">
              <a:alpha val="96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1184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Söhne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Bradson Tiberio Luna Camelo</dc:creator>
  <cp:lastModifiedBy>Bradson Tiberio Luna Camelo</cp:lastModifiedBy>
  <cp:revision>2</cp:revision>
  <dcterms:created xsi:type="dcterms:W3CDTF">2024-05-12T23:20:32Z</dcterms:created>
  <dcterms:modified xsi:type="dcterms:W3CDTF">2024-05-14T20:48:58Z</dcterms:modified>
</cp:coreProperties>
</file>