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7B4B2-D0E4-4A03-8F08-C1242ED84759}" v="76" dt="2024-04-06T14:35:5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Erlenbach" userId="d56655c2d882a501" providerId="LiveId" clId="{79E7B4B2-D0E4-4A03-8F08-C1242ED84759}"/>
    <pc:docChg chg="undo redo custSel addSld modSld">
      <pc:chgData name="Brad Erlenbach" userId="d56655c2d882a501" providerId="LiveId" clId="{79E7B4B2-D0E4-4A03-8F08-C1242ED84759}" dt="2024-04-06T14:36:38.096" v="286" actId="3626"/>
      <pc:docMkLst>
        <pc:docMk/>
      </pc:docMkLst>
      <pc:sldChg chg="modSp mod">
        <pc:chgData name="Brad Erlenbach" userId="d56655c2d882a501" providerId="LiveId" clId="{79E7B4B2-D0E4-4A03-8F08-C1242ED84759}" dt="2024-04-06T14:31:03.592" v="248" actId="27636"/>
        <pc:sldMkLst>
          <pc:docMk/>
          <pc:sldMk cId="837002107" sldId="256"/>
        </pc:sldMkLst>
        <pc:spChg chg="mod">
          <ac:chgData name="Brad Erlenbach" userId="d56655c2d882a501" providerId="LiveId" clId="{79E7B4B2-D0E4-4A03-8F08-C1242ED84759}" dt="2024-04-06T14:29:54.416" v="238" actId="20577"/>
          <ac:spMkLst>
            <pc:docMk/>
            <pc:sldMk cId="837002107" sldId="256"/>
            <ac:spMk id="2" creationId="{8CB295E6-94FE-4B68-ABBE-C9DD4208E529}"/>
          </ac:spMkLst>
        </pc:spChg>
        <pc:spChg chg="mod">
          <ac:chgData name="Brad Erlenbach" userId="d56655c2d882a501" providerId="LiveId" clId="{79E7B4B2-D0E4-4A03-8F08-C1242ED84759}" dt="2024-04-06T14:31:03.592" v="248" actId="27636"/>
          <ac:spMkLst>
            <pc:docMk/>
            <pc:sldMk cId="837002107" sldId="256"/>
            <ac:spMk id="3" creationId="{0D0FD10C-0B6D-0EAA-4C6D-03B3D0C37A4B}"/>
          </ac:spMkLst>
        </pc:spChg>
      </pc:sldChg>
      <pc:sldChg chg="addSp delSp modSp mod">
        <pc:chgData name="Brad Erlenbach" userId="d56655c2d882a501" providerId="LiveId" clId="{79E7B4B2-D0E4-4A03-8F08-C1242ED84759}" dt="2024-04-06T14:36:38.096" v="286" actId="3626"/>
        <pc:sldMkLst>
          <pc:docMk/>
          <pc:sldMk cId="2662348593" sldId="257"/>
        </pc:sldMkLst>
        <pc:spChg chg="add del mod">
          <ac:chgData name="Brad Erlenbach" userId="d56655c2d882a501" providerId="LiveId" clId="{79E7B4B2-D0E4-4A03-8F08-C1242ED84759}" dt="2024-04-06T14:05:51.200" v="39"/>
          <ac:spMkLst>
            <pc:docMk/>
            <pc:sldMk cId="2662348593" sldId="257"/>
            <ac:spMk id="6" creationId="{AC9291E6-1C87-7EA3-85ED-48755C53BEE7}"/>
          </ac:spMkLst>
        </pc:spChg>
        <pc:spChg chg="add del mod">
          <ac:chgData name="Brad Erlenbach" userId="d56655c2d882a501" providerId="LiveId" clId="{79E7B4B2-D0E4-4A03-8F08-C1242ED84759}" dt="2024-04-06T14:05:51.201" v="41"/>
          <ac:spMkLst>
            <pc:docMk/>
            <pc:sldMk cId="2662348593" sldId="257"/>
            <ac:spMk id="7" creationId="{308973E7-A582-271B-FC05-CED819C790C7}"/>
          </ac:spMkLst>
        </pc:spChg>
        <pc:spChg chg="add del mod">
          <ac:chgData name="Brad Erlenbach" userId="d56655c2d882a501" providerId="LiveId" clId="{79E7B4B2-D0E4-4A03-8F08-C1242ED84759}" dt="2024-04-06T14:10:33.759" v="63" actId="478"/>
          <ac:spMkLst>
            <pc:docMk/>
            <pc:sldMk cId="2662348593" sldId="257"/>
            <ac:spMk id="8" creationId="{4143450A-27E0-0C36-DD34-3B883128AB01}"/>
          </ac:spMkLst>
        </pc:spChg>
        <pc:spChg chg="add del mod">
          <ac:chgData name="Brad Erlenbach" userId="d56655c2d882a501" providerId="LiveId" clId="{79E7B4B2-D0E4-4A03-8F08-C1242ED84759}" dt="2024-04-06T14:10:30.740" v="62" actId="11529"/>
          <ac:spMkLst>
            <pc:docMk/>
            <pc:sldMk cId="2662348593" sldId="257"/>
            <ac:spMk id="9" creationId="{B4516340-B83E-F99B-2B33-CF3348E9622F}"/>
          </ac:spMkLst>
        </pc:spChg>
        <pc:spChg chg="add del mod">
          <ac:chgData name="Brad Erlenbach" userId="d56655c2d882a501" providerId="LiveId" clId="{79E7B4B2-D0E4-4A03-8F08-C1242ED84759}" dt="2024-04-06T14:10:27.968" v="58" actId="11529"/>
          <ac:spMkLst>
            <pc:docMk/>
            <pc:sldMk cId="2662348593" sldId="257"/>
            <ac:spMk id="10" creationId="{0516C7C7-6E93-13F6-304E-93EEB8FF2825}"/>
          </ac:spMkLst>
        </pc:spChg>
        <pc:spChg chg="add del">
          <ac:chgData name="Brad Erlenbach" userId="d56655c2d882a501" providerId="LiveId" clId="{79E7B4B2-D0E4-4A03-8F08-C1242ED84759}" dt="2024-04-06T14:10:59.220" v="65" actId="11529"/>
          <ac:spMkLst>
            <pc:docMk/>
            <pc:sldMk cId="2662348593" sldId="257"/>
            <ac:spMk id="11" creationId="{49FECE6E-69DA-7228-EA71-714D32189E88}"/>
          </ac:spMkLst>
        </pc:spChg>
        <pc:spChg chg="add mod">
          <ac:chgData name="Brad Erlenbach" userId="d56655c2d882a501" providerId="LiveId" clId="{79E7B4B2-D0E4-4A03-8F08-C1242ED84759}" dt="2024-04-06T14:19:58.297" v="111" actId="1037"/>
          <ac:spMkLst>
            <pc:docMk/>
            <pc:sldMk cId="2662348593" sldId="257"/>
            <ac:spMk id="12" creationId="{77E0B2C5-EC22-FC12-7C3D-5325698AA6F3}"/>
          </ac:spMkLst>
        </pc:spChg>
        <pc:spChg chg="add mod">
          <ac:chgData name="Brad Erlenbach" userId="d56655c2d882a501" providerId="LiveId" clId="{79E7B4B2-D0E4-4A03-8F08-C1242ED84759}" dt="2024-04-06T14:11:40.251" v="70" actId="17032"/>
          <ac:spMkLst>
            <pc:docMk/>
            <pc:sldMk cId="2662348593" sldId="257"/>
            <ac:spMk id="13" creationId="{6C1F986B-9E4C-9B29-5725-5BE192AB4664}"/>
          </ac:spMkLst>
        </pc:spChg>
        <pc:spChg chg="add mod">
          <ac:chgData name="Brad Erlenbach" userId="d56655c2d882a501" providerId="LiveId" clId="{79E7B4B2-D0E4-4A03-8F08-C1242ED84759}" dt="2024-04-06T14:13:45.208" v="85"/>
          <ac:spMkLst>
            <pc:docMk/>
            <pc:sldMk cId="2662348593" sldId="257"/>
            <ac:spMk id="14" creationId="{9AD12C9B-4D0E-53A8-C876-7B674362B507}"/>
          </ac:spMkLst>
        </pc:spChg>
        <pc:spChg chg="add mod">
          <ac:chgData name="Brad Erlenbach" userId="d56655c2d882a501" providerId="LiveId" clId="{79E7B4B2-D0E4-4A03-8F08-C1242ED84759}" dt="2024-04-06T14:12:59.479" v="78"/>
          <ac:spMkLst>
            <pc:docMk/>
            <pc:sldMk cId="2662348593" sldId="257"/>
            <ac:spMk id="15" creationId="{2595AD00-F89E-B820-75CA-04D494388B26}"/>
          </ac:spMkLst>
        </pc:spChg>
        <pc:spChg chg="add mod">
          <ac:chgData name="Brad Erlenbach" userId="d56655c2d882a501" providerId="LiveId" clId="{79E7B4B2-D0E4-4A03-8F08-C1242ED84759}" dt="2024-04-06T14:26:22.794" v="191" actId="1038"/>
          <ac:spMkLst>
            <pc:docMk/>
            <pc:sldMk cId="2662348593" sldId="257"/>
            <ac:spMk id="16" creationId="{A2BBE8B2-A4F8-B214-B864-7FFAC9EA228F}"/>
          </ac:spMkLst>
        </pc:spChg>
        <pc:spChg chg="add mod">
          <ac:chgData name="Brad Erlenbach" userId="d56655c2d882a501" providerId="LiveId" clId="{79E7B4B2-D0E4-4A03-8F08-C1242ED84759}" dt="2024-04-06T14:14:35.649" v="90"/>
          <ac:spMkLst>
            <pc:docMk/>
            <pc:sldMk cId="2662348593" sldId="257"/>
            <ac:spMk id="17" creationId="{16FE0474-F4F3-0B18-DE39-8F7780E91161}"/>
          </ac:spMkLst>
        </pc:spChg>
        <pc:spChg chg="add mod">
          <ac:chgData name="Brad Erlenbach" userId="d56655c2d882a501" providerId="LiveId" clId="{79E7B4B2-D0E4-4A03-8F08-C1242ED84759}" dt="2024-04-06T14:17:42.463" v="95"/>
          <ac:spMkLst>
            <pc:docMk/>
            <pc:sldMk cId="2662348593" sldId="257"/>
            <ac:spMk id="18" creationId="{F023C54B-7B81-99D1-FF6E-7B631BB92753}"/>
          </ac:spMkLst>
        </pc:spChg>
        <pc:spChg chg="add mod">
          <ac:chgData name="Brad Erlenbach" userId="d56655c2d882a501" providerId="LiveId" clId="{79E7B4B2-D0E4-4A03-8F08-C1242ED84759}" dt="2024-04-06T14:18:04.273" v="98"/>
          <ac:spMkLst>
            <pc:docMk/>
            <pc:sldMk cId="2662348593" sldId="257"/>
            <ac:spMk id="19" creationId="{CFAAD544-62A9-5E04-A529-CAA8BB8F92BD}"/>
          </ac:spMkLst>
        </pc:spChg>
        <pc:spChg chg="add mod">
          <ac:chgData name="Brad Erlenbach" userId="d56655c2d882a501" providerId="LiveId" clId="{79E7B4B2-D0E4-4A03-8F08-C1242ED84759}" dt="2024-04-06T14:18:43.794" v="101"/>
          <ac:spMkLst>
            <pc:docMk/>
            <pc:sldMk cId="2662348593" sldId="257"/>
            <ac:spMk id="20" creationId="{AF25EC4B-84ED-C8DB-2464-85D5F3334E1B}"/>
          </ac:spMkLst>
        </pc:spChg>
        <pc:spChg chg="add mod">
          <ac:chgData name="Brad Erlenbach" userId="d56655c2d882a501" providerId="LiveId" clId="{79E7B4B2-D0E4-4A03-8F08-C1242ED84759}" dt="2024-04-06T14:19:01.087" v="104"/>
          <ac:spMkLst>
            <pc:docMk/>
            <pc:sldMk cId="2662348593" sldId="257"/>
            <ac:spMk id="21" creationId="{DB623FEF-5790-AA84-ACC5-B68ACCAC2868}"/>
          </ac:spMkLst>
        </pc:spChg>
        <pc:spChg chg="add mod">
          <ac:chgData name="Brad Erlenbach" userId="d56655c2d882a501" providerId="LiveId" clId="{79E7B4B2-D0E4-4A03-8F08-C1242ED84759}" dt="2024-04-06T14:19:19.771" v="107"/>
          <ac:spMkLst>
            <pc:docMk/>
            <pc:sldMk cId="2662348593" sldId="257"/>
            <ac:spMk id="22" creationId="{F2B58EE3-7C63-F752-2073-3B86C0251BDB}"/>
          </ac:spMkLst>
        </pc:spChg>
        <pc:spChg chg="add mod">
          <ac:chgData name="Brad Erlenbach" userId="d56655c2d882a501" providerId="LiveId" clId="{79E7B4B2-D0E4-4A03-8F08-C1242ED84759}" dt="2024-04-06T14:23:58.755" v="161"/>
          <ac:spMkLst>
            <pc:docMk/>
            <pc:sldMk cId="2662348593" sldId="257"/>
            <ac:spMk id="23" creationId="{F5D94A6F-7BFB-7928-ADDC-C56BF5268607}"/>
          </ac:spMkLst>
        </pc:spChg>
        <pc:spChg chg="add mod">
          <ac:chgData name="Brad Erlenbach" userId="d56655c2d882a501" providerId="LiveId" clId="{79E7B4B2-D0E4-4A03-8F08-C1242ED84759}" dt="2024-04-06T14:34:59.756" v="259"/>
          <ac:spMkLst>
            <pc:docMk/>
            <pc:sldMk cId="2662348593" sldId="257"/>
            <ac:spMk id="24" creationId="{9D69A6ED-0E3B-0756-CB86-0F3E67DFC34D}"/>
          </ac:spMkLst>
        </pc:spChg>
        <pc:picChg chg="mod">
          <ac:chgData name="Brad Erlenbach" userId="d56655c2d882a501" providerId="LiveId" clId="{79E7B4B2-D0E4-4A03-8F08-C1242ED84759}" dt="2024-04-06T14:36:38.096" v="286" actId="3626"/>
          <ac:picMkLst>
            <pc:docMk/>
            <pc:sldMk cId="2662348593" sldId="257"/>
            <ac:picMk id="5" creationId="{A231C20A-D302-432E-4500-D512F39845CF}"/>
          </ac:picMkLst>
        </pc:picChg>
      </pc:sldChg>
      <pc:sldChg chg="addSp delSp modSp mod">
        <pc:chgData name="Brad Erlenbach" userId="d56655c2d882a501" providerId="LiveId" clId="{79E7B4B2-D0E4-4A03-8F08-C1242ED84759}" dt="2024-04-06T14:35:25.412" v="268" actId="14100"/>
        <pc:sldMkLst>
          <pc:docMk/>
          <pc:sldMk cId="3867201077" sldId="258"/>
        </pc:sldMkLst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6" creationId="{2E3BA883-359A-296C-F30A-70720056F89D}"/>
          </ac:spMkLst>
        </pc:spChg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7" creationId="{136E1915-B5E5-09C4-90C9-684CF2064E42}"/>
          </ac:spMkLst>
        </pc:spChg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8" creationId="{E1511C70-AF3D-2049-6163-DAA6F4AA8D6A}"/>
          </ac:spMkLst>
        </pc:spChg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9" creationId="{FE2267F9-93B2-D718-0C46-A79D89841434}"/>
          </ac:spMkLst>
        </pc:spChg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10" creationId="{D530EE42-4CE1-12A1-7278-BDADB6422A6E}"/>
          </ac:spMkLst>
        </pc:spChg>
        <pc:spChg chg="add del mod">
          <ac:chgData name="Brad Erlenbach" userId="d56655c2d882a501" providerId="LiveId" clId="{79E7B4B2-D0E4-4A03-8F08-C1242ED84759}" dt="2024-04-06T14:20:52.100" v="115" actId="478"/>
          <ac:spMkLst>
            <pc:docMk/>
            <pc:sldMk cId="3867201077" sldId="258"/>
            <ac:spMk id="11" creationId="{03FD24BF-B64D-B14A-46FC-B9F57B71BFBC}"/>
          </ac:spMkLst>
        </pc:spChg>
        <pc:spChg chg="add mod">
          <ac:chgData name="Brad Erlenbach" userId="d56655c2d882a501" providerId="LiveId" clId="{79E7B4B2-D0E4-4A03-8F08-C1242ED84759}" dt="2024-04-06T14:21:07.690" v="118" actId="14100"/>
          <ac:spMkLst>
            <pc:docMk/>
            <pc:sldMk cId="3867201077" sldId="258"/>
            <ac:spMk id="12" creationId="{D028AD15-9973-4EFB-A215-1ECDF664F8FE}"/>
          </ac:spMkLst>
        </pc:spChg>
        <pc:spChg chg="add mod">
          <ac:chgData name="Brad Erlenbach" userId="d56655c2d882a501" providerId="LiveId" clId="{79E7B4B2-D0E4-4A03-8F08-C1242ED84759}" dt="2024-04-06T14:22:09.898" v="133" actId="14100"/>
          <ac:spMkLst>
            <pc:docMk/>
            <pc:sldMk cId="3867201077" sldId="258"/>
            <ac:spMk id="13" creationId="{3EBFF097-D6BD-0DFA-0BE5-1B8D57AAFEC9}"/>
          </ac:spMkLst>
        </pc:spChg>
        <pc:spChg chg="add mod">
          <ac:chgData name="Brad Erlenbach" userId="d56655c2d882a501" providerId="LiveId" clId="{79E7B4B2-D0E4-4A03-8F08-C1242ED84759}" dt="2024-04-06T14:23:13.115" v="148" actId="1076"/>
          <ac:spMkLst>
            <pc:docMk/>
            <pc:sldMk cId="3867201077" sldId="258"/>
            <ac:spMk id="14" creationId="{0B242976-7B0D-5152-D43C-DFEDD30F399D}"/>
          </ac:spMkLst>
        </pc:spChg>
        <pc:spChg chg="add mod">
          <ac:chgData name="Brad Erlenbach" userId="d56655c2d882a501" providerId="LiveId" clId="{79E7B4B2-D0E4-4A03-8F08-C1242ED84759}" dt="2024-04-06T14:24:16.121" v="164" actId="14100"/>
          <ac:spMkLst>
            <pc:docMk/>
            <pc:sldMk cId="3867201077" sldId="258"/>
            <ac:spMk id="15" creationId="{00B62D4A-9E30-20AA-0242-13BEDF94A6A4}"/>
          </ac:spMkLst>
        </pc:spChg>
        <pc:spChg chg="add mod">
          <ac:chgData name="Brad Erlenbach" userId="d56655c2d882a501" providerId="LiveId" clId="{79E7B4B2-D0E4-4A03-8F08-C1242ED84759}" dt="2024-04-06T14:25:12.239" v="176"/>
          <ac:spMkLst>
            <pc:docMk/>
            <pc:sldMk cId="3867201077" sldId="258"/>
            <ac:spMk id="16" creationId="{7C6868E2-C082-4E82-2AA1-81E7D74A3AE6}"/>
          </ac:spMkLst>
        </pc:spChg>
        <pc:spChg chg="add mod">
          <ac:chgData name="Brad Erlenbach" userId="d56655c2d882a501" providerId="LiveId" clId="{79E7B4B2-D0E4-4A03-8F08-C1242ED84759}" dt="2024-04-06T14:25:59.709" v="184" actId="1076"/>
          <ac:spMkLst>
            <pc:docMk/>
            <pc:sldMk cId="3867201077" sldId="258"/>
            <ac:spMk id="17" creationId="{2B60B23C-E756-5AC6-34A8-99CE3B0391EE}"/>
          </ac:spMkLst>
        </pc:spChg>
        <pc:spChg chg="add mod">
          <ac:chgData name="Brad Erlenbach" userId="d56655c2d882a501" providerId="LiveId" clId="{79E7B4B2-D0E4-4A03-8F08-C1242ED84759}" dt="2024-04-06T14:26:32.073" v="192"/>
          <ac:spMkLst>
            <pc:docMk/>
            <pc:sldMk cId="3867201077" sldId="258"/>
            <ac:spMk id="18" creationId="{712C09D5-1394-3EF9-B620-8FF2CACD6327}"/>
          </ac:spMkLst>
        </pc:spChg>
        <pc:spChg chg="add mod">
          <ac:chgData name="Brad Erlenbach" userId="d56655c2d882a501" providerId="LiveId" clId="{79E7B4B2-D0E4-4A03-8F08-C1242ED84759}" dt="2024-04-06T14:27:29.259" v="200"/>
          <ac:spMkLst>
            <pc:docMk/>
            <pc:sldMk cId="3867201077" sldId="258"/>
            <ac:spMk id="19" creationId="{989C06C9-28D2-7981-AB8D-4E9440BC9118}"/>
          </ac:spMkLst>
        </pc:spChg>
        <pc:spChg chg="add mod">
          <ac:chgData name="Brad Erlenbach" userId="d56655c2d882a501" providerId="LiveId" clId="{79E7B4B2-D0E4-4A03-8F08-C1242ED84759}" dt="2024-04-06T14:28:51.422" v="218" actId="14100"/>
          <ac:spMkLst>
            <pc:docMk/>
            <pc:sldMk cId="3867201077" sldId="258"/>
            <ac:spMk id="20" creationId="{698DB3AE-3EC3-C56E-5FA1-23F7DCCF41B0}"/>
          </ac:spMkLst>
        </pc:spChg>
        <pc:spChg chg="add mod">
          <ac:chgData name="Brad Erlenbach" userId="d56655c2d882a501" providerId="LiveId" clId="{79E7B4B2-D0E4-4A03-8F08-C1242ED84759}" dt="2024-04-06T14:35:25.412" v="268" actId="14100"/>
          <ac:spMkLst>
            <pc:docMk/>
            <pc:sldMk cId="3867201077" sldId="258"/>
            <ac:spMk id="21" creationId="{2C2040D0-CF54-550D-E03F-C8D9453E3CB7}"/>
          </ac:spMkLst>
        </pc:spChg>
        <pc:picChg chg="mod">
          <ac:chgData name="Brad Erlenbach" userId="d56655c2d882a501" providerId="LiveId" clId="{79E7B4B2-D0E4-4A03-8F08-C1242ED84759}" dt="2024-04-06T14:26:35.356" v="194" actId="1076"/>
          <ac:picMkLst>
            <pc:docMk/>
            <pc:sldMk cId="3867201077" sldId="258"/>
            <ac:picMk id="5" creationId="{FB841604-381C-3B54-6195-5E7AC5218E4A}"/>
          </ac:picMkLst>
        </pc:picChg>
      </pc:sldChg>
      <pc:sldChg chg="addSp delSp modSp mod">
        <pc:chgData name="Brad Erlenbach" userId="d56655c2d882a501" providerId="LiveId" clId="{79E7B4B2-D0E4-4A03-8F08-C1242ED84759}" dt="2024-04-06T14:35:33.938" v="271" actId="14100"/>
        <pc:sldMkLst>
          <pc:docMk/>
          <pc:sldMk cId="2762586287" sldId="259"/>
        </pc:sldMkLst>
        <pc:spChg chg="del">
          <ac:chgData name="Brad Erlenbach" userId="d56655c2d882a501" providerId="LiveId" clId="{79E7B4B2-D0E4-4A03-8F08-C1242ED84759}" dt="2024-04-06T13:59:44.611" v="0" actId="478"/>
          <ac:spMkLst>
            <pc:docMk/>
            <pc:sldMk cId="2762586287" sldId="259"/>
            <ac:spMk id="2" creationId="{E07C7212-984A-0F29-5815-DFB4EC208C00}"/>
          </ac:spMkLst>
        </pc:spChg>
        <pc:spChg chg="del">
          <ac:chgData name="Brad Erlenbach" userId="d56655c2d882a501" providerId="LiveId" clId="{79E7B4B2-D0E4-4A03-8F08-C1242ED84759}" dt="2024-04-06T13:59:48.090" v="1" actId="22"/>
          <ac:spMkLst>
            <pc:docMk/>
            <pc:sldMk cId="2762586287" sldId="259"/>
            <ac:spMk id="3" creationId="{C5127642-393F-A680-8743-D96E85F77E7E}"/>
          </ac:spMkLst>
        </pc:spChg>
        <pc:spChg chg="add mod">
          <ac:chgData name="Brad Erlenbach" userId="d56655c2d882a501" providerId="LiveId" clId="{79E7B4B2-D0E4-4A03-8F08-C1242ED84759}" dt="2024-04-06T14:21:18.140" v="121" actId="14100"/>
          <ac:spMkLst>
            <pc:docMk/>
            <pc:sldMk cId="2762586287" sldId="259"/>
            <ac:spMk id="6" creationId="{52D0BE65-DCD3-C00E-DE35-09564C585185}"/>
          </ac:spMkLst>
        </pc:spChg>
        <pc:spChg chg="add mod">
          <ac:chgData name="Brad Erlenbach" userId="d56655c2d882a501" providerId="LiveId" clId="{79E7B4B2-D0E4-4A03-8F08-C1242ED84759}" dt="2024-04-06T14:22:18.649" v="136" actId="14100"/>
          <ac:spMkLst>
            <pc:docMk/>
            <pc:sldMk cId="2762586287" sldId="259"/>
            <ac:spMk id="7" creationId="{94B97789-90D3-69C0-9760-5949897AB4DB}"/>
          </ac:spMkLst>
        </pc:spChg>
        <pc:spChg chg="add mod">
          <ac:chgData name="Brad Erlenbach" userId="d56655c2d882a501" providerId="LiveId" clId="{79E7B4B2-D0E4-4A03-8F08-C1242ED84759}" dt="2024-04-06T14:23:24.720" v="151" actId="14100"/>
          <ac:spMkLst>
            <pc:docMk/>
            <pc:sldMk cId="2762586287" sldId="259"/>
            <ac:spMk id="8" creationId="{E9126F88-B9C1-CBE7-2500-B40A85B42851}"/>
          </ac:spMkLst>
        </pc:spChg>
        <pc:spChg chg="add mod">
          <ac:chgData name="Brad Erlenbach" userId="d56655c2d882a501" providerId="LiveId" clId="{79E7B4B2-D0E4-4A03-8F08-C1242ED84759}" dt="2024-04-06T14:24:27.957" v="167" actId="14100"/>
          <ac:spMkLst>
            <pc:docMk/>
            <pc:sldMk cId="2762586287" sldId="259"/>
            <ac:spMk id="9" creationId="{46C1172F-5EC4-9506-AAE6-39F42A322889}"/>
          </ac:spMkLst>
        </pc:spChg>
        <pc:spChg chg="add mod">
          <ac:chgData name="Brad Erlenbach" userId="d56655c2d882a501" providerId="LiveId" clId="{79E7B4B2-D0E4-4A03-8F08-C1242ED84759}" dt="2024-04-06T14:27:49.469" v="205" actId="14100"/>
          <ac:spMkLst>
            <pc:docMk/>
            <pc:sldMk cId="2762586287" sldId="259"/>
            <ac:spMk id="10" creationId="{5B2E3876-0C4E-3FBD-5CC0-697D85AFC605}"/>
          </ac:spMkLst>
        </pc:spChg>
        <pc:spChg chg="add mod">
          <ac:chgData name="Brad Erlenbach" userId="d56655c2d882a501" providerId="LiveId" clId="{79E7B4B2-D0E4-4A03-8F08-C1242ED84759}" dt="2024-04-06T14:29:03.767" v="221" actId="14100"/>
          <ac:spMkLst>
            <pc:docMk/>
            <pc:sldMk cId="2762586287" sldId="259"/>
            <ac:spMk id="11" creationId="{FD63BC7E-F41A-297B-F686-78E9B5123717}"/>
          </ac:spMkLst>
        </pc:spChg>
        <pc:spChg chg="add mod">
          <ac:chgData name="Brad Erlenbach" userId="d56655c2d882a501" providerId="LiveId" clId="{79E7B4B2-D0E4-4A03-8F08-C1242ED84759}" dt="2024-04-06T14:35:33.938" v="271" actId="14100"/>
          <ac:spMkLst>
            <pc:docMk/>
            <pc:sldMk cId="2762586287" sldId="259"/>
            <ac:spMk id="12" creationId="{8309619B-75A8-801D-647E-DEE962E7CAC5}"/>
          </ac:spMkLst>
        </pc:spChg>
        <pc:picChg chg="add mod ord">
          <ac:chgData name="Brad Erlenbach" userId="d56655c2d882a501" providerId="LiveId" clId="{79E7B4B2-D0E4-4A03-8F08-C1242ED84759}" dt="2024-04-06T14:00:08.922" v="7" actId="1076"/>
          <ac:picMkLst>
            <pc:docMk/>
            <pc:sldMk cId="2762586287" sldId="259"/>
            <ac:picMk id="5" creationId="{4817FD49-A2D2-DBF7-1E59-45A2C628C9D3}"/>
          </ac:picMkLst>
        </pc:picChg>
      </pc:sldChg>
      <pc:sldChg chg="addSp delSp modSp new mod">
        <pc:chgData name="Brad Erlenbach" userId="d56655c2d882a501" providerId="LiveId" clId="{79E7B4B2-D0E4-4A03-8F08-C1242ED84759}" dt="2024-04-06T14:35:44.975" v="275" actId="1076"/>
        <pc:sldMkLst>
          <pc:docMk/>
          <pc:sldMk cId="3169548827" sldId="260"/>
        </pc:sldMkLst>
        <pc:spChg chg="del">
          <ac:chgData name="Brad Erlenbach" userId="d56655c2d882a501" providerId="LiveId" clId="{79E7B4B2-D0E4-4A03-8F08-C1242ED84759}" dt="2024-04-06T14:00:52.900" v="11" actId="478"/>
          <ac:spMkLst>
            <pc:docMk/>
            <pc:sldMk cId="3169548827" sldId="260"/>
            <ac:spMk id="2" creationId="{F23B356B-E107-E58F-1356-6479A33FDCF8}"/>
          </ac:spMkLst>
        </pc:spChg>
        <pc:spChg chg="del">
          <ac:chgData name="Brad Erlenbach" userId="d56655c2d882a501" providerId="LiveId" clId="{79E7B4B2-D0E4-4A03-8F08-C1242ED84759}" dt="2024-04-06T14:00:55.517" v="12" actId="22"/>
          <ac:spMkLst>
            <pc:docMk/>
            <pc:sldMk cId="3169548827" sldId="260"/>
            <ac:spMk id="3" creationId="{3A7D68E9-302C-3D32-71A3-728830F2D530}"/>
          </ac:spMkLst>
        </pc:spChg>
        <pc:spChg chg="add mod">
          <ac:chgData name="Brad Erlenbach" userId="d56655c2d882a501" providerId="LiveId" clId="{79E7B4B2-D0E4-4A03-8F08-C1242ED84759}" dt="2024-04-06T14:21:28.287" v="124" actId="14100"/>
          <ac:spMkLst>
            <pc:docMk/>
            <pc:sldMk cId="3169548827" sldId="260"/>
            <ac:spMk id="6" creationId="{211C44F4-2D35-3276-E357-C60CF3EDAE49}"/>
          </ac:spMkLst>
        </pc:spChg>
        <pc:spChg chg="add mod">
          <ac:chgData name="Brad Erlenbach" userId="d56655c2d882a501" providerId="LiveId" clId="{79E7B4B2-D0E4-4A03-8F08-C1242ED84759}" dt="2024-04-06T14:22:33.906" v="139" actId="14100"/>
          <ac:spMkLst>
            <pc:docMk/>
            <pc:sldMk cId="3169548827" sldId="260"/>
            <ac:spMk id="7" creationId="{A51ECAD0-DE2A-8E46-C84A-76AE8272E9BE}"/>
          </ac:spMkLst>
        </pc:spChg>
        <pc:spChg chg="add mod">
          <ac:chgData name="Brad Erlenbach" userId="d56655c2d882a501" providerId="LiveId" clId="{79E7B4B2-D0E4-4A03-8F08-C1242ED84759}" dt="2024-04-06T14:23:34.009" v="154" actId="14100"/>
          <ac:spMkLst>
            <pc:docMk/>
            <pc:sldMk cId="3169548827" sldId="260"/>
            <ac:spMk id="8" creationId="{B3E50038-1EAF-B3AA-1CFB-EB07D73E40D2}"/>
          </ac:spMkLst>
        </pc:spChg>
        <pc:spChg chg="add mod">
          <ac:chgData name="Brad Erlenbach" userId="d56655c2d882a501" providerId="LiveId" clId="{79E7B4B2-D0E4-4A03-8F08-C1242ED84759}" dt="2024-04-06T14:24:43.606" v="170" actId="14100"/>
          <ac:spMkLst>
            <pc:docMk/>
            <pc:sldMk cId="3169548827" sldId="260"/>
            <ac:spMk id="9" creationId="{0E379169-16D0-DDCB-A5AE-75922765E626}"/>
          </ac:spMkLst>
        </pc:spChg>
        <pc:spChg chg="add mod">
          <ac:chgData name="Brad Erlenbach" userId="d56655c2d882a501" providerId="LiveId" clId="{79E7B4B2-D0E4-4A03-8F08-C1242ED84759}" dt="2024-04-06T14:28:00.064" v="208" actId="14100"/>
          <ac:spMkLst>
            <pc:docMk/>
            <pc:sldMk cId="3169548827" sldId="260"/>
            <ac:spMk id="10" creationId="{83048F38-7B65-BD89-14DA-12B89249EB1C}"/>
          </ac:spMkLst>
        </pc:spChg>
        <pc:spChg chg="add mod">
          <ac:chgData name="Brad Erlenbach" userId="d56655c2d882a501" providerId="LiveId" clId="{79E7B4B2-D0E4-4A03-8F08-C1242ED84759}" dt="2024-04-06T14:29:12.258" v="223" actId="1076"/>
          <ac:spMkLst>
            <pc:docMk/>
            <pc:sldMk cId="3169548827" sldId="260"/>
            <ac:spMk id="11" creationId="{DBCD94A6-945A-4FFC-1874-F8A5AA1A8BA9}"/>
          </ac:spMkLst>
        </pc:spChg>
        <pc:spChg chg="add mod">
          <ac:chgData name="Brad Erlenbach" userId="d56655c2d882a501" providerId="LiveId" clId="{79E7B4B2-D0E4-4A03-8F08-C1242ED84759}" dt="2024-04-06T14:35:44.975" v="275" actId="1076"/>
          <ac:spMkLst>
            <pc:docMk/>
            <pc:sldMk cId="3169548827" sldId="260"/>
            <ac:spMk id="12" creationId="{43DC49C7-428C-12FF-6B2C-109156F699A9}"/>
          </ac:spMkLst>
        </pc:spChg>
        <pc:picChg chg="add mod ord">
          <ac:chgData name="Brad Erlenbach" userId="d56655c2d882a501" providerId="LiveId" clId="{79E7B4B2-D0E4-4A03-8F08-C1242ED84759}" dt="2024-04-06T14:01:02.314" v="15" actId="1076"/>
          <ac:picMkLst>
            <pc:docMk/>
            <pc:sldMk cId="3169548827" sldId="260"/>
            <ac:picMk id="5" creationId="{E20F1E09-F4D7-A3C9-CCDA-00B88FE40875}"/>
          </ac:picMkLst>
        </pc:picChg>
      </pc:sldChg>
      <pc:sldChg chg="addSp delSp modSp new mod">
        <pc:chgData name="Brad Erlenbach" userId="d56655c2d882a501" providerId="LiveId" clId="{79E7B4B2-D0E4-4A03-8F08-C1242ED84759}" dt="2024-04-06T14:35:56.948" v="278" actId="14100"/>
        <pc:sldMkLst>
          <pc:docMk/>
          <pc:sldMk cId="2368537236" sldId="261"/>
        </pc:sldMkLst>
        <pc:spChg chg="del">
          <ac:chgData name="Brad Erlenbach" userId="d56655c2d882a501" providerId="LiveId" clId="{79E7B4B2-D0E4-4A03-8F08-C1242ED84759}" dt="2024-04-06T14:01:30.709" v="17" actId="478"/>
          <ac:spMkLst>
            <pc:docMk/>
            <pc:sldMk cId="2368537236" sldId="261"/>
            <ac:spMk id="2" creationId="{454B4103-46A0-445D-589C-3B3E34732876}"/>
          </ac:spMkLst>
        </pc:spChg>
        <pc:spChg chg="del">
          <ac:chgData name="Brad Erlenbach" userId="d56655c2d882a501" providerId="LiveId" clId="{79E7B4B2-D0E4-4A03-8F08-C1242ED84759}" dt="2024-04-06T14:01:33.335" v="18" actId="22"/>
          <ac:spMkLst>
            <pc:docMk/>
            <pc:sldMk cId="2368537236" sldId="261"/>
            <ac:spMk id="3" creationId="{AE5DFDE1-5433-20DD-004D-2D550DF4C5BF}"/>
          </ac:spMkLst>
        </pc:spChg>
        <pc:spChg chg="add mod">
          <ac:chgData name="Brad Erlenbach" userId="d56655c2d882a501" providerId="LiveId" clId="{79E7B4B2-D0E4-4A03-8F08-C1242ED84759}" dt="2024-04-06T14:21:39.414" v="127" actId="14100"/>
          <ac:spMkLst>
            <pc:docMk/>
            <pc:sldMk cId="2368537236" sldId="261"/>
            <ac:spMk id="6" creationId="{4D64C94D-C6D4-A115-651C-542BC5682D79}"/>
          </ac:spMkLst>
        </pc:spChg>
        <pc:spChg chg="add mod">
          <ac:chgData name="Brad Erlenbach" userId="d56655c2d882a501" providerId="LiveId" clId="{79E7B4B2-D0E4-4A03-8F08-C1242ED84759}" dt="2024-04-06T14:22:45.457" v="142" actId="14100"/>
          <ac:spMkLst>
            <pc:docMk/>
            <pc:sldMk cId="2368537236" sldId="261"/>
            <ac:spMk id="7" creationId="{446EE381-31F9-B3C3-CCE0-15EE5B441B6B}"/>
          </ac:spMkLst>
        </pc:spChg>
        <pc:spChg chg="add mod">
          <ac:chgData name="Brad Erlenbach" userId="d56655c2d882a501" providerId="LiveId" clId="{79E7B4B2-D0E4-4A03-8F08-C1242ED84759}" dt="2024-04-06T14:23:43.987" v="157" actId="14100"/>
          <ac:spMkLst>
            <pc:docMk/>
            <pc:sldMk cId="2368537236" sldId="261"/>
            <ac:spMk id="8" creationId="{61E2289C-6DAB-65B3-9C46-2DA3AD5D6A76}"/>
          </ac:spMkLst>
        </pc:spChg>
        <pc:spChg chg="add mod">
          <ac:chgData name="Brad Erlenbach" userId="d56655c2d882a501" providerId="LiveId" clId="{79E7B4B2-D0E4-4A03-8F08-C1242ED84759}" dt="2024-04-06T14:24:54.613" v="173" actId="14100"/>
          <ac:spMkLst>
            <pc:docMk/>
            <pc:sldMk cId="2368537236" sldId="261"/>
            <ac:spMk id="9" creationId="{31D447C9-DAEB-C5AD-2C3B-2DFD0E949D97}"/>
          </ac:spMkLst>
        </pc:spChg>
        <pc:spChg chg="add mod">
          <ac:chgData name="Brad Erlenbach" userId="d56655c2d882a501" providerId="LiveId" clId="{79E7B4B2-D0E4-4A03-8F08-C1242ED84759}" dt="2024-04-06T14:28:15.341" v="212" actId="1076"/>
          <ac:spMkLst>
            <pc:docMk/>
            <pc:sldMk cId="2368537236" sldId="261"/>
            <ac:spMk id="10" creationId="{E05DB328-69DB-CEEB-11D9-ADBBDC3F4F7F}"/>
          </ac:spMkLst>
        </pc:spChg>
        <pc:spChg chg="add mod">
          <ac:chgData name="Brad Erlenbach" userId="d56655c2d882a501" providerId="LiveId" clId="{79E7B4B2-D0E4-4A03-8F08-C1242ED84759}" dt="2024-04-06T14:29:21.553" v="226" actId="14100"/>
          <ac:spMkLst>
            <pc:docMk/>
            <pc:sldMk cId="2368537236" sldId="261"/>
            <ac:spMk id="11" creationId="{A1DEC96E-F7F3-E2E6-65E7-DAD269675D5F}"/>
          </ac:spMkLst>
        </pc:spChg>
        <pc:spChg chg="add mod">
          <ac:chgData name="Brad Erlenbach" userId="d56655c2d882a501" providerId="LiveId" clId="{79E7B4B2-D0E4-4A03-8F08-C1242ED84759}" dt="2024-04-06T14:35:56.948" v="278" actId="14100"/>
          <ac:spMkLst>
            <pc:docMk/>
            <pc:sldMk cId="2368537236" sldId="261"/>
            <ac:spMk id="12" creationId="{872FA27C-7DF5-DD7D-1F56-A88AF1AD209D}"/>
          </ac:spMkLst>
        </pc:spChg>
        <pc:picChg chg="add mod ord">
          <ac:chgData name="Brad Erlenbach" userId="d56655c2d882a501" providerId="LiveId" clId="{79E7B4B2-D0E4-4A03-8F08-C1242ED84759}" dt="2024-04-06T14:01:45.287" v="21" actId="1076"/>
          <ac:picMkLst>
            <pc:docMk/>
            <pc:sldMk cId="2368537236" sldId="261"/>
            <ac:picMk id="5" creationId="{4A75F23C-BB68-985E-FFEC-62DBA3F12A46}"/>
          </ac:picMkLst>
        </pc:picChg>
      </pc:sldChg>
      <pc:sldChg chg="addSp delSp modSp new mod">
        <pc:chgData name="Brad Erlenbach" userId="d56655c2d882a501" providerId="LiveId" clId="{79E7B4B2-D0E4-4A03-8F08-C1242ED84759}" dt="2024-04-06T14:36:18.265" v="285" actId="14100"/>
        <pc:sldMkLst>
          <pc:docMk/>
          <pc:sldMk cId="865877101" sldId="262"/>
        </pc:sldMkLst>
        <pc:spChg chg="del">
          <ac:chgData name="Brad Erlenbach" userId="d56655c2d882a501" providerId="LiveId" clId="{79E7B4B2-D0E4-4A03-8F08-C1242ED84759}" dt="2024-04-06T14:01:52.278" v="23" actId="478"/>
          <ac:spMkLst>
            <pc:docMk/>
            <pc:sldMk cId="865877101" sldId="262"/>
            <ac:spMk id="2" creationId="{A0DBBDA3-7EC8-DB1E-907B-B97FF99586B3}"/>
          </ac:spMkLst>
        </pc:spChg>
        <pc:spChg chg="del">
          <ac:chgData name="Brad Erlenbach" userId="d56655c2d882a501" providerId="LiveId" clId="{79E7B4B2-D0E4-4A03-8F08-C1242ED84759}" dt="2024-04-06T14:02:20.619" v="24" actId="22"/>
          <ac:spMkLst>
            <pc:docMk/>
            <pc:sldMk cId="865877101" sldId="262"/>
            <ac:spMk id="3" creationId="{56CD8556-02B1-80E0-D35F-B61E11F2175F}"/>
          </ac:spMkLst>
        </pc:spChg>
        <pc:spChg chg="add mod">
          <ac:chgData name="Brad Erlenbach" userId="d56655c2d882a501" providerId="LiveId" clId="{79E7B4B2-D0E4-4A03-8F08-C1242ED84759}" dt="2024-04-06T14:21:49.369" v="130" actId="14100"/>
          <ac:spMkLst>
            <pc:docMk/>
            <pc:sldMk cId="865877101" sldId="262"/>
            <ac:spMk id="6" creationId="{3F23D046-EBD7-1765-0358-DCC038EC9AD8}"/>
          </ac:spMkLst>
        </pc:spChg>
        <pc:spChg chg="add mod">
          <ac:chgData name="Brad Erlenbach" userId="d56655c2d882a501" providerId="LiveId" clId="{79E7B4B2-D0E4-4A03-8F08-C1242ED84759}" dt="2024-04-06T14:22:55.967" v="145" actId="14100"/>
          <ac:spMkLst>
            <pc:docMk/>
            <pc:sldMk cId="865877101" sldId="262"/>
            <ac:spMk id="7" creationId="{BD27A6B7-234D-8478-A2F7-C35785AE4B97}"/>
          </ac:spMkLst>
        </pc:spChg>
        <pc:spChg chg="add mod">
          <ac:chgData name="Brad Erlenbach" userId="d56655c2d882a501" providerId="LiveId" clId="{79E7B4B2-D0E4-4A03-8F08-C1242ED84759}" dt="2024-04-06T14:23:52.847" v="160" actId="14100"/>
          <ac:spMkLst>
            <pc:docMk/>
            <pc:sldMk cId="865877101" sldId="262"/>
            <ac:spMk id="8" creationId="{23A04010-144D-E27F-EC0D-1BE2002B0DD7}"/>
          </ac:spMkLst>
        </pc:spChg>
        <pc:spChg chg="add mod">
          <ac:chgData name="Brad Erlenbach" userId="d56655c2d882a501" providerId="LiveId" clId="{79E7B4B2-D0E4-4A03-8F08-C1242ED84759}" dt="2024-04-06T14:26:05.998" v="187" actId="1076"/>
          <ac:spMkLst>
            <pc:docMk/>
            <pc:sldMk cId="865877101" sldId="262"/>
            <ac:spMk id="9" creationId="{41FBB4B0-9328-7839-2ABD-B9EA7DFF436C}"/>
          </ac:spMkLst>
        </pc:spChg>
        <pc:spChg chg="add mod">
          <ac:chgData name="Brad Erlenbach" userId="d56655c2d882a501" providerId="LiveId" clId="{79E7B4B2-D0E4-4A03-8F08-C1242ED84759}" dt="2024-04-06T14:28:26.786" v="215" actId="14100"/>
          <ac:spMkLst>
            <pc:docMk/>
            <pc:sldMk cId="865877101" sldId="262"/>
            <ac:spMk id="10" creationId="{2C1A04C7-5999-43AD-E633-986FDD6D5D6A}"/>
          </ac:spMkLst>
        </pc:spChg>
        <pc:spChg chg="add mod">
          <ac:chgData name="Brad Erlenbach" userId="d56655c2d882a501" providerId="LiveId" clId="{79E7B4B2-D0E4-4A03-8F08-C1242ED84759}" dt="2024-04-06T14:29:32.064" v="228" actId="1076"/>
          <ac:spMkLst>
            <pc:docMk/>
            <pc:sldMk cId="865877101" sldId="262"/>
            <ac:spMk id="11" creationId="{0EC3BEBF-A565-3C65-6B73-27795A67F0C8}"/>
          </ac:spMkLst>
        </pc:spChg>
        <pc:spChg chg="add del mod">
          <ac:chgData name="Brad Erlenbach" userId="d56655c2d882a501" providerId="LiveId" clId="{79E7B4B2-D0E4-4A03-8F08-C1242ED84759}" dt="2024-04-06T14:31:37.007" v="252"/>
          <ac:spMkLst>
            <pc:docMk/>
            <pc:sldMk cId="865877101" sldId="262"/>
            <ac:spMk id="12" creationId="{D3E6E710-D9B4-8097-DAAE-FF1E97243D2A}"/>
          </ac:spMkLst>
        </pc:spChg>
        <pc:spChg chg="add mod">
          <ac:chgData name="Brad Erlenbach" userId="d56655c2d882a501" providerId="LiveId" clId="{79E7B4B2-D0E4-4A03-8F08-C1242ED84759}" dt="2024-04-06T14:31:52.121" v="254" actId="17032"/>
          <ac:spMkLst>
            <pc:docMk/>
            <pc:sldMk cId="865877101" sldId="262"/>
            <ac:spMk id="13" creationId="{FE5C4036-CB5F-8FCC-7D54-4B880AD93627}"/>
          </ac:spMkLst>
        </pc:spChg>
        <pc:spChg chg="add mod">
          <ac:chgData name="Brad Erlenbach" userId="d56655c2d882a501" providerId="LiveId" clId="{79E7B4B2-D0E4-4A03-8F08-C1242ED84759}" dt="2024-04-06T14:36:18.265" v="285" actId="14100"/>
          <ac:spMkLst>
            <pc:docMk/>
            <pc:sldMk cId="865877101" sldId="262"/>
            <ac:spMk id="14" creationId="{96811B01-F71F-5CC5-E5D6-95AADC3E285F}"/>
          </ac:spMkLst>
        </pc:spChg>
        <pc:picChg chg="add mod ord">
          <ac:chgData name="Brad Erlenbach" userId="d56655c2d882a501" providerId="LiveId" clId="{79E7B4B2-D0E4-4A03-8F08-C1242ED84759}" dt="2024-04-06T14:33:42.531" v="256" actId="1076"/>
          <ac:picMkLst>
            <pc:docMk/>
            <pc:sldMk cId="865877101" sldId="262"/>
            <ac:picMk id="5" creationId="{5E67D7F2-EF9A-CA2D-74CA-274C685AD7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89BD-E27E-039D-A8AB-20B81883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B090-24F6-BFD6-FC5F-55275107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C74B-8DC4-8E19-69D7-4F021991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60CA-3635-4B6D-34B3-6EEBDF4B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5C2E-B27D-191A-012C-65FA648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EFA-1F7A-230B-D6DD-54A69A1D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3256B-4785-88BB-6679-CD132FB8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C2EE-FD8B-9C97-8AA0-CCD9F84F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C229-3FD3-9776-C08F-E4512301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BB23-BF45-A494-413E-9B9E19E1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B2ED9-38C7-F3B0-2D59-D6F78C68A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9057E-CA12-F0E6-F138-3FBEB3F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2883-7BDF-AFD9-566A-CC09DB4D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B2C2-8616-BF97-0AF1-D9362D87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4D10-204F-0064-F53B-FD830C4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97F6-A0DB-AE2B-7D99-1C2AE39B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16C4-77C0-4788-0F62-1B84F38F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D373-D0B1-ABF8-24E9-1F5A0CC7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ED1B-2579-1BC1-4FB3-BBC7BCE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971C-090E-D251-0EAD-2088D4F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677-6FB9-11BC-EC21-9BF38792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F7AC7-D1D7-0464-B83D-5A785D2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7A75-26FB-9001-74D6-01C2241C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FB7E-CDEB-B3BA-A5A1-76B3F86C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8FD1-0AF5-7F46-7912-E54861EA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BC0-A879-F58E-B226-A1DAC78A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A6BB-A414-0C5A-2DD6-9217DF04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9762-B430-2F8D-AD5A-37870C70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2018-D685-CB7F-D9C5-CE0B70AB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46C6E-E530-A292-07FF-41CB5440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E431F-4799-D23A-BEB6-3BEF1468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4F80-03BC-25DA-0A01-B7E122CC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97A61-30B3-1251-EB0C-463E6817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92DB3-9D73-160C-4335-D82D3030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456DF-B02B-FE32-B104-14AE8772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B82FF-E8B5-A874-01FD-8D6B36597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91007-B6B1-75C8-2AFF-FE29543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657DA-477B-8906-3C17-CD8322A4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469D-6652-69C6-1A03-F8864B8E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13D5-2C61-6D0A-8603-FAEE8F9E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A741-A7FD-5623-8604-1662277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89243-B3D7-6F26-1960-9593A6CC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FF844-5851-6D3C-A1A5-6F29C3F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8A026-29E1-F0DD-32D9-5885073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BDFB-E884-C112-2A54-AFE6538D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32B4-DCC9-1B48-0990-CA32B588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EB42-1D62-5306-1D4B-76F88E68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698E-7DBC-EB42-4A7B-CB9C16B0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B2CD-7626-7407-142E-42F740BA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26F4-022F-DBD1-B69E-032D04F0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DCA2-6428-2E8E-E372-524C616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97E5A-5240-8093-ACAC-CF8BC2AA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C995-AE24-DA28-DA98-4CD40F50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34C38-40B8-C6D1-62F9-9652CBCD4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0C983-8871-C3CA-1666-6D716CC1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E2E43-6B48-7353-463A-D6712558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1846-BC05-4CAC-A940-97FA5384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33D4-8C53-88A7-5267-13AAA8C3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FBF00-B11D-8129-F5CB-087CE79B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AAB3-32DB-E280-AE4E-7A49C8F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5C5E-FDD2-CF44-0527-6112C0EC5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D9800-05F3-47B9-9EB1-0A57309CCBD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D500-7765-3E45-1C73-CE1FEEE9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C753-21F6-7D1D-4E32-D3E6B1240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EBD7D-4029-4D9F-931B-86AED115C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rlen1@wg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95E6-94FE-4B68-ABBE-C9DD4208E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C773 –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D10C-0B6D-0EAA-4C6D-03B3D0C37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Brad Erlenbach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ID: 011269060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kern="100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berlen1@wgu.edu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0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31C20A-D302-432E-4500-D512F398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6" y="348348"/>
            <a:ext cx="10876588" cy="6161304"/>
          </a:xfrm>
        </p:spPr>
      </p:pic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77E0B2C5-EC22-FC12-7C3D-5325698AA6F3}"/>
              </a:ext>
            </a:extLst>
          </p:cNvPr>
          <p:cNvSpPr/>
          <p:nvPr/>
        </p:nvSpPr>
        <p:spPr>
          <a:xfrm>
            <a:off x="9573768" y="466344"/>
            <a:ext cx="173736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F986B-9E4C-9B29-5725-5BE192AB4664}"/>
              </a:ext>
            </a:extLst>
          </p:cNvPr>
          <p:cNvSpPr/>
          <p:nvPr/>
        </p:nvSpPr>
        <p:spPr>
          <a:xfrm>
            <a:off x="10415016" y="466344"/>
            <a:ext cx="173736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9AD12C9B-4D0E-53A8-C876-7B674362B507}"/>
              </a:ext>
            </a:extLst>
          </p:cNvPr>
          <p:cNvSpPr/>
          <p:nvPr/>
        </p:nvSpPr>
        <p:spPr>
          <a:xfrm>
            <a:off x="9747504" y="466344"/>
            <a:ext cx="265176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2595AD00-F89E-B820-75CA-04D494388B26}"/>
              </a:ext>
            </a:extLst>
          </p:cNvPr>
          <p:cNvSpPr/>
          <p:nvPr/>
        </p:nvSpPr>
        <p:spPr>
          <a:xfrm>
            <a:off x="10186416" y="466344"/>
            <a:ext cx="201168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A2BBE8B2-A4F8-B214-B864-7FFAC9EA228F}"/>
              </a:ext>
            </a:extLst>
          </p:cNvPr>
          <p:cNvSpPr/>
          <p:nvPr/>
        </p:nvSpPr>
        <p:spPr>
          <a:xfrm>
            <a:off x="10616184" y="466344"/>
            <a:ext cx="173736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16FE0474-F4F3-0B18-DE39-8F7780E91161}"/>
              </a:ext>
            </a:extLst>
          </p:cNvPr>
          <p:cNvSpPr/>
          <p:nvPr/>
        </p:nvSpPr>
        <p:spPr>
          <a:xfrm>
            <a:off x="10012680" y="466344"/>
            <a:ext cx="173736" cy="1280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F023C54B-7B81-99D1-FF6E-7B631BB92753}"/>
              </a:ext>
            </a:extLst>
          </p:cNvPr>
          <p:cNvSpPr/>
          <p:nvPr/>
        </p:nvSpPr>
        <p:spPr>
          <a:xfrm>
            <a:off x="657706" y="1591056"/>
            <a:ext cx="540158" cy="1188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CFAAD544-62A9-5E04-A529-CAA8BB8F92BD}"/>
              </a:ext>
            </a:extLst>
          </p:cNvPr>
          <p:cNvSpPr/>
          <p:nvPr/>
        </p:nvSpPr>
        <p:spPr>
          <a:xfrm>
            <a:off x="657706" y="2606040"/>
            <a:ext cx="265838" cy="1188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AF25EC4B-84ED-C8DB-2464-85D5F3334E1B}"/>
              </a:ext>
            </a:extLst>
          </p:cNvPr>
          <p:cNvSpPr/>
          <p:nvPr/>
        </p:nvSpPr>
        <p:spPr>
          <a:xfrm>
            <a:off x="657706" y="4142232"/>
            <a:ext cx="265838" cy="1188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8" action="ppaction://hlinksldjump"/>
            <a:extLst>
              <a:ext uri="{FF2B5EF4-FFF2-40B4-BE49-F238E27FC236}">
                <a16:creationId xmlns:a16="http://schemas.microsoft.com/office/drawing/2014/main" id="{DB623FEF-5790-AA84-ACC5-B68ACCAC2868}"/>
              </a:ext>
            </a:extLst>
          </p:cNvPr>
          <p:cNvSpPr/>
          <p:nvPr/>
        </p:nvSpPr>
        <p:spPr>
          <a:xfrm>
            <a:off x="657706" y="5038344"/>
            <a:ext cx="265838" cy="1188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F2B58EE3-7C63-F752-2073-3B86C0251BDB}"/>
              </a:ext>
            </a:extLst>
          </p:cNvPr>
          <p:cNvSpPr/>
          <p:nvPr/>
        </p:nvSpPr>
        <p:spPr>
          <a:xfrm>
            <a:off x="657706" y="6007608"/>
            <a:ext cx="467006" cy="1188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9D69A6ED-0E3B-0756-CB86-0F3E67DFC34D}"/>
              </a:ext>
            </a:extLst>
          </p:cNvPr>
          <p:cNvSpPr/>
          <p:nvPr/>
        </p:nvSpPr>
        <p:spPr>
          <a:xfrm>
            <a:off x="657706" y="348348"/>
            <a:ext cx="744374" cy="3465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7813-3875-0B97-4437-52A3F844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41604-381C-3B54-6195-5E7AC521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68048"/>
            <a:ext cx="11353800" cy="5921903"/>
          </a:xfrm>
          <a:prstGeom prst="rect">
            <a:avLst/>
          </a:prstGeom>
        </p:spPr>
      </p:pic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D028AD15-9973-4EFB-A215-1ECDF664F8FE}"/>
              </a:ext>
            </a:extLst>
          </p:cNvPr>
          <p:cNvSpPr/>
          <p:nvPr/>
        </p:nvSpPr>
        <p:spPr>
          <a:xfrm>
            <a:off x="7552944" y="804672"/>
            <a:ext cx="512064" cy="2194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3EBFF097-D6BD-0DFA-0BE5-1B8D57AAFEC9}"/>
              </a:ext>
            </a:extLst>
          </p:cNvPr>
          <p:cNvSpPr/>
          <p:nvPr/>
        </p:nvSpPr>
        <p:spPr>
          <a:xfrm>
            <a:off x="8065008" y="786384"/>
            <a:ext cx="512064" cy="237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0B242976-7B0D-5152-D43C-DFEDD30F399D}"/>
              </a:ext>
            </a:extLst>
          </p:cNvPr>
          <p:cNvSpPr/>
          <p:nvPr/>
        </p:nvSpPr>
        <p:spPr>
          <a:xfrm>
            <a:off x="8577072" y="804672"/>
            <a:ext cx="393192" cy="2146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  <a:extLst>
              <a:ext uri="{FF2B5EF4-FFF2-40B4-BE49-F238E27FC236}">
                <a16:creationId xmlns:a16="http://schemas.microsoft.com/office/drawing/2014/main" id="{00B62D4A-9E30-20AA-0242-13BEDF94A6A4}"/>
              </a:ext>
            </a:extLst>
          </p:cNvPr>
          <p:cNvSpPr/>
          <p:nvPr/>
        </p:nvSpPr>
        <p:spPr>
          <a:xfrm>
            <a:off x="8970264" y="799909"/>
            <a:ext cx="393192" cy="237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989C06C9-28D2-7981-AB8D-4E9440BC9118}"/>
              </a:ext>
            </a:extLst>
          </p:cNvPr>
          <p:cNvSpPr/>
          <p:nvPr/>
        </p:nvSpPr>
        <p:spPr>
          <a:xfrm>
            <a:off x="9363456" y="799909"/>
            <a:ext cx="393192" cy="237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698DB3AE-3EC3-C56E-5FA1-23F7DCCF41B0}"/>
              </a:ext>
            </a:extLst>
          </p:cNvPr>
          <p:cNvSpPr/>
          <p:nvPr/>
        </p:nvSpPr>
        <p:spPr>
          <a:xfrm>
            <a:off x="9756648" y="799909"/>
            <a:ext cx="512064" cy="2194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2C2040D0-CF54-550D-E03F-C8D9453E3CB7}"/>
              </a:ext>
            </a:extLst>
          </p:cNvPr>
          <p:cNvSpPr/>
          <p:nvPr/>
        </p:nvSpPr>
        <p:spPr>
          <a:xfrm>
            <a:off x="521208" y="576072"/>
            <a:ext cx="1402080" cy="673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7FD49-A2D2-DBF7-1E59-45A2C628C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89" y="475059"/>
            <a:ext cx="10797021" cy="5907881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2D0BE65-DCD3-C00E-DE35-09564C585185}"/>
              </a:ext>
            </a:extLst>
          </p:cNvPr>
          <p:cNvSpPr/>
          <p:nvPr/>
        </p:nvSpPr>
        <p:spPr>
          <a:xfrm>
            <a:off x="8375904" y="749808"/>
            <a:ext cx="292608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4B97789-90D3-69C0-9760-5949897AB4DB}"/>
              </a:ext>
            </a:extLst>
          </p:cNvPr>
          <p:cNvSpPr/>
          <p:nvPr/>
        </p:nvSpPr>
        <p:spPr>
          <a:xfrm>
            <a:off x="8668512" y="763524"/>
            <a:ext cx="384048" cy="1417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E9126F88-B9C1-CBE7-2500-B40A85B42851}"/>
              </a:ext>
            </a:extLst>
          </p:cNvPr>
          <p:cNvSpPr/>
          <p:nvPr/>
        </p:nvSpPr>
        <p:spPr>
          <a:xfrm>
            <a:off x="9052560" y="749808"/>
            <a:ext cx="292608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46C1172F-5EC4-9506-AAE6-39F42A322889}"/>
              </a:ext>
            </a:extLst>
          </p:cNvPr>
          <p:cNvSpPr/>
          <p:nvPr/>
        </p:nvSpPr>
        <p:spPr>
          <a:xfrm>
            <a:off x="9345168" y="749808"/>
            <a:ext cx="338328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B2E3876-0C4E-3FBD-5CC0-697D85AFC605}"/>
              </a:ext>
            </a:extLst>
          </p:cNvPr>
          <p:cNvSpPr/>
          <p:nvPr/>
        </p:nvSpPr>
        <p:spPr>
          <a:xfrm>
            <a:off x="9683999" y="749808"/>
            <a:ext cx="292106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FD63BC7E-F41A-297B-F686-78E9B5123717}"/>
              </a:ext>
            </a:extLst>
          </p:cNvPr>
          <p:cNvSpPr/>
          <p:nvPr/>
        </p:nvSpPr>
        <p:spPr>
          <a:xfrm>
            <a:off x="9976104" y="749808"/>
            <a:ext cx="37490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309619B-75A8-801D-647E-DEE962E7CAC5}"/>
              </a:ext>
            </a:extLst>
          </p:cNvPr>
          <p:cNvSpPr/>
          <p:nvPr/>
        </p:nvSpPr>
        <p:spPr>
          <a:xfrm>
            <a:off x="697489" y="490857"/>
            <a:ext cx="1143503" cy="673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F1E09-F4D7-A3C9-CCDA-00B88FE4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01" y="497536"/>
            <a:ext cx="10863198" cy="5862927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1C44F4-2D35-3276-E357-C60CF3EDAE49}"/>
              </a:ext>
            </a:extLst>
          </p:cNvPr>
          <p:cNvSpPr/>
          <p:nvPr/>
        </p:nvSpPr>
        <p:spPr>
          <a:xfrm>
            <a:off x="8403336" y="758952"/>
            <a:ext cx="274320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51ECAD0-DE2A-8E46-C84A-76AE8272E9BE}"/>
              </a:ext>
            </a:extLst>
          </p:cNvPr>
          <p:cNvSpPr/>
          <p:nvPr/>
        </p:nvSpPr>
        <p:spPr>
          <a:xfrm>
            <a:off x="8741664" y="758952"/>
            <a:ext cx="347472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B3E50038-1EAF-B3AA-1CFB-EB07D73E40D2}"/>
              </a:ext>
            </a:extLst>
          </p:cNvPr>
          <p:cNvSpPr/>
          <p:nvPr/>
        </p:nvSpPr>
        <p:spPr>
          <a:xfrm>
            <a:off x="9089136" y="758952"/>
            <a:ext cx="347472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0E379169-16D0-DDCB-A5AE-75922765E626}"/>
              </a:ext>
            </a:extLst>
          </p:cNvPr>
          <p:cNvSpPr/>
          <p:nvPr/>
        </p:nvSpPr>
        <p:spPr>
          <a:xfrm>
            <a:off x="9436608" y="758952"/>
            <a:ext cx="283464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83048F38-7B65-BD89-14DA-12B89249EB1C}"/>
              </a:ext>
            </a:extLst>
          </p:cNvPr>
          <p:cNvSpPr/>
          <p:nvPr/>
        </p:nvSpPr>
        <p:spPr>
          <a:xfrm>
            <a:off x="9720072" y="758952"/>
            <a:ext cx="283464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DBCD94A6-945A-4FFC-1874-F8A5AA1A8BA9}"/>
              </a:ext>
            </a:extLst>
          </p:cNvPr>
          <p:cNvSpPr/>
          <p:nvPr/>
        </p:nvSpPr>
        <p:spPr>
          <a:xfrm>
            <a:off x="10011187" y="758952"/>
            <a:ext cx="37490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43DC49C7-428C-12FF-6B2C-109156F699A9}"/>
              </a:ext>
            </a:extLst>
          </p:cNvPr>
          <p:cNvSpPr/>
          <p:nvPr/>
        </p:nvSpPr>
        <p:spPr>
          <a:xfrm>
            <a:off x="664401" y="497536"/>
            <a:ext cx="1141508" cy="673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5F23C-BB68-985E-FFEC-62DBA3F12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45" y="436133"/>
            <a:ext cx="10975109" cy="5985733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D64C94D-C6D4-A115-651C-542BC5682D79}"/>
              </a:ext>
            </a:extLst>
          </p:cNvPr>
          <p:cNvSpPr/>
          <p:nvPr/>
        </p:nvSpPr>
        <p:spPr>
          <a:xfrm>
            <a:off x="7589520" y="868680"/>
            <a:ext cx="347472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46EE381-31F9-B3C3-CCE0-15EE5B441B6B}"/>
              </a:ext>
            </a:extLst>
          </p:cNvPr>
          <p:cNvSpPr/>
          <p:nvPr/>
        </p:nvSpPr>
        <p:spPr>
          <a:xfrm>
            <a:off x="7936992" y="868680"/>
            <a:ext cx="55778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61E2289C-6DAB-65B3-9C46-2DA3AD5D6A76}"/>
              </a:ext>
            </a:extLst>
          </p:cNvPr>
          <p:cNvSpPr/>
          <p:nvPr/>
        </p:nvSpPr>
        <p:spPr>
          <a:xfrm>
            <a:off x="8494776" y="868680"/>
            <a:ext cx="347472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31D447C9-DAEB-C5AD-2C3B-2DFD0E949D97}"/>
              </a:ext>
            </a:extLst>
          </p:cNvPr>
          <p:cNvSpPr/>
          <p:nvPr/>
        </p:nvSpPr>
        <p:spPr>
          <a:xfrm>
            <a:off x="8842248" y="868680"/>
            <a:ext cx="411480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E05DB328-69DB-CEEB-11D9-ADBBDC3F4F7F}"/>
              </a:ext>
            </a:extLst>
          </p:cNvPr>
          <p:cNvSpPr/>
          <p:nvPr/>
        </p:nvSpPr>
        <p:spPr>
          <a:xfrm>
            <a:off x="9266497" y="827532"/>
            <a:ext cx="334703" cy="1965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A1DEC96E-F7F3-E2E6-65E7-DAD269675D5F}"/>
              </a:ext>
            </a:extLst>
          </p:cNvPr>
          <p:cNvSpPr/>
          <p:nvPr/>
        </p:nvSpPr>
        <p:spPr>
          <a:xfrm>
            <a:off x="9613969" y="868680"/>
            <a:ext cx="55778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872FA27C-7DF5-DD7D-1F56-A88AF1AD209D}"/>
              </a:ext>
            </a:extLst>
          </p:cNvPr>
          <p:cNvSpPr/>
          <p:nvPr/>
        </p:nvSpPr>
        <p:spPr>
          <a:xfrm>
            <a:off x="704088" y="532004"/>
            <a:ext cx="1402080" cy="8121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7D7F2-EF9A-CA2D-74CA-274C685AD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33" y="437500"/>
            <a:ext cx="10892734" cy="5982999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F23D046-EBD7-1765-0358-DCC038EC9AD8}"/>
              </a:ext>
            </a:extLst>
          </p:cNvPr>
          <p:cNvSpPr/>
          <p:nvPr/>
        </p:nvSpPr>
        <p:spPr>
          <a:xfrm>
            <a:off x="7580376" y="804672"/>
            <a:ext cx="356616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BD27A6B7-234D-8478-A2F7-C35785AE4B97}"/>
              </a:ext>
            </a:extLst>
          </p:cNvPr>
          <p:cNvSpPr/>
          <p:nvPr/>
        </p:nvSpPr>
        <p:spPr>
          <a:xfrm>
            <a:off x="7936992" y="804672"/>
            <a:ext cx="530352" cy="182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23A04010-144D-E27F-EC0D-1BE2002B0DD7}"/>
              </a:ext>
            </a:extLst>
          </p:cNvPr>
          <p:cNvSpPr/>
          <p:nvPr/>
        </p:nvSpPr>
        <p:spPr>
          <a:xfrm>
            <a:off x="8467344" y="832104"/>
            <a:ext cx="356616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41FBB4B0-9328-7839-2ABD-B9EA7DFF436C}"/>
              </a:ext>
            </a:extLst>
          </p:cNvPr>
          <p:cNvSpPr/>
          <p:nvPr/>
        </p:nvSpPr>
        <p:spPr>
          <a:xfrm>
            <a:off x="8828532" y="832104"/>
            <a:ext cx="338328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2C1A04C7-5999-43AD-E633-986FDD6D5D6A}"/>
              </a:ext>
            </a:extLst>
          </p:cNvPr>
          <p:cNvSpPr/>
          <p:nvPr/>
        </p:nvSpPr>
        <p:spPr>
          <a:xfrm>
            <a:off x="9166860" y="841248"/>
            <a:ext cx="44348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0EC3BEBF-A565-3C65-6B73-27795A67F0C8}"/>
              </a:ext>
            </a:extLst>
          </p:cNvPr>
          <p:cNvSpPr/>
          <p:nvPr/>
        </p:nvSpPr>
        <p:spPr>
          <a:xfrm>
            <a:off x="9636809" y="818388"/>
            <a:ext cx="374904" cy="155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" action="ppaction://noaction" highlightClick="1">
              <a:snd r:embed="rId9" name="laser.wav"/>
            </a:hlinkClick>
            <a:extLst>
              <a:ext uri="{FF2B5EF4-FFF2-40B4-BE49-F238E27FC236}">
                <a16:creationId xmlns:a16="http://schemas.microsoft.com/office/drawing/2014/main" id="{FE5C4036-CB5F-8FCC-7D54-4B880AD93627}"/>
              </a:ext>
            </a:extLst>
          </p:cNvPr>
          <p:cNvSpPr/>
          <p:nvPr/>
        </p:nvSpPr>
        <p:spPr>
          <a:xfrm>
            <a:off x="758952" y="5175504"/>
            <a:ext cx="10689336" cy="2743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96811B01-F71F-5CC5-E5D6-95AADC3E285F}"/>
              </a:ext>
            </a:extLst>
          </p:cNvPr>
          <p:cNvSpPr/>
          <p:nvPr/>
        </p:nvSpPr>
        <p:spPr>
          <a:xfrm>
            <a:off x="713641" y="526606"/>
            <a:ext cx="1362047" cy="7847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C773 – Task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C773</dc:title>
  <dc:creator>Brad Erlenbach</dc:creator>
  <cp:lastModifiedBy>Brad Erlenbach</cp:lastModifiedBy>
  <cp:revision>1</cp:revision>
  <dcterms:created xsi:type="dcterms:W3CDTF">2024-04-06T13:52:53Z</dcterms:created>
  <dcterms:modified xsi:type="dcterms:W3CDTF">2024-04-06T14:36:40Z</dcterms:modified>
</cp:coreProperties>
</file>