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920" y="1558491"/>
            <a:ext cx="4850711" cy="117071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weatherEvent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695" y="3683964"/>
            <a:ext cx="7418439" cy="1030748"/>
          </a:xfrm>
        </p:spPr>
        <p:txBody>
          <a:bodyPr>
            <a:noAutofit/>
          </a:bodyPr>
          <a:lstStyle/>
          <a:p>
            <a:r>
              <a:rPr lang="en-US" sz="28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By: Brad Fabian, Cristian Custodio,</a:t>
            </a:r>
          </a:p>
          <a:p>
            <a:r>
              <a:rPr lang="en-US" sz="28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Joseph Evangelista and Natalia Gonzalez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C6AA7-3E0D-F94F-996B-EF920D6AB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95" y="948753"/>
            <a:ext cx="2390189" cy="23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1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949" y="751629"/>
            <a:ext cx="7172074" cy="95864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APPLICATION’S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23" y="2248437"/>
            <a:ext cx="8089491" cy="2490839"/>
          </a:xfrm>
        </p:spPr>
        <p:txBody>
          <a:bodyPr>
            <a:noAutofit/>
          </a:bodyPr>
          <a:lstStyle/>
          <a:p>
            <a:pPr>
              <a:lnSpc>
                <a:spcPts val="5420"/>
              </a:lnSpc>
            </a:pP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“Weather” you’re new to a city or bored with your current city, this app is intended for finding events or planning your events more efficiently.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23" y="751629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983" y="1020709"/>
            <a:ext cx="7172074" cy="95864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OUR</a:t>
            </a:r>
            <a:b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APP’S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6" y="2344043"/>
            <a:ext cx="8089491" cy="249083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Our motivation was to create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stress-free environment for users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 be able to plan their events for</a:t>
            </a:r>
          </a:p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location they desire.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8" y="663845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695" y="719431"/>
            <a:ext cx="5973097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OUR DESIGN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241" y="1983511"/>
            <a:ext cx="1436400" cy="50495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MOBILE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61" y="558274"/>
            <a:ext cx="1436400" cy="1436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D9A123C-C71C-0D42-9BB8-721E149B98F8}"/>
              </a:ext>
            </a:extLst>
          </p:cNvPr>
          <p:cNvSpPr/>
          <p:nvPr/>
        </p:nvSpPr>
        <p:spPr>
          <a:xfrm>
            <a:off x="2151695" y="2077190"/>
            <a:ext cx="1562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DESKTOP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AB70B-8F2C-3A46-B79A-DE4BDD136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6" y="2621371"/>
            <a:ext cx="4994872" cy="31117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30A94-F598-6E46-AFA6-949A559A0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377" y="2488461"/>
            <a:ext cx="2834128" cy="32264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804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695" y="858644"/>
            <a:ext cx="5973097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TECHNOLOGIES USED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680" y="2434717"/>
            <a:ext cx="8089491" cy="2490839"/>
          </a:xfrm>
        </p:spPr>
        <p:txBody>
          <a:bodyPr>
            <a:noAutofit/>
          </a:bodyPr>
          <a:lstStyle/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HTML, Bootstrap and CSS: front-end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jQuery: logic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Firebase: database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3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Algoria</a:t>
            </a:r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new technology</a:t>
            </a:r>
            <a:endParaRPr lang="en-US" sz="32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3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71500" indent="-57150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3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6" y="628111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129" y="793330"/>
            <a:ext cx="6665742" cy="8356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FUTURE DEVELOPMENTS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634" y="2064511"/>
            <a:ext cx="8490857" cy="3617832"/>
          </a:xfrm>
        </p:spPr>
        <p:txBody>
          <a:bodyPr>
            <a:noAutofit/>
          </a:bodyPr>
          <a:lstStyle/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Using parking API to find a parking spot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Integrating the application with Google Maps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Street view so users can scope out the venue</a:t>
            </a:r>
          </a:p>
          <a:p>
            <a:pPr marL="571500" indent="-571500">
              <a:lnSpc>
                <a:spcPts val="4640"/>
              </a:lnSpc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Adding filters to search bar (distance</a:t>
            </a:r>
          </a:p>
          <a:p>
            <a:pPr>
              <a:lnSpc>
                <a:spcPts val="4640"/>
              </a:lnSpc>
              <a:buClr>
                <a:schemeClr val="bg1">
                  <a:lumMod val="95000"/>
                </a:schemeClr>
              </a:buClr>
            </a:pPr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from the event, type of event,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DFB48-25CE-634A-8FDD-2D02CA35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4" y="628111"/>
            <a:ext cx="1436400" cy="14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0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745</TotalTime>
  <Words>137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Candara</vt:lpstr>
      <vt:lpstr>Futura Medium</vt:lpstr>
      <vt:lpstr>Symbol</vt:lpstr>
      <vt:lpstr>Waveform</vt:lpstr>
      <vt:lpstr>weatherEvent</vt:lpstr>
      <vt:lpstr>APPLICATION’S CONCEPT</vt:lpstr>
      <vt:lpstr>MOTIVATION FOR OUR APP’S DEVELOPMENT</vt:lpstr>
      <vt:lpstr>OUR DESIGN PROCESS</vt:lpstr>
      <vt:lpstr>TECHNOLOGIES USED</vt:lpstr>
      <vt:lpstr>FUTURE DEVELOPMENTS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Natalia Gonzalez</cp:lastModifiedBy>
  <cp:revision>22</cp:revision>
  <dcterms:created xsi:type="dcterms:W3CDTF">2014-09-16T21:41:51Z</dcterms:created>
  <dcterms:modified xsi:type="dcterms:W3CDTF">2018-07-03T23:10:24Z</dcterms:modified>
</cp:coreProperties>
</file>