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63" r:id="rId6"/>
    <p:sldId id="264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20" y="1558491"/>
            <a:ext cx="4850711" cy="117071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weatherEvent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695" y="3683964"/>
            <a:ext cx="7418439" cy="1030748"/>
          </a:xfrm>
        </p:spPr>
        <p:txBody>
          <a:bodyPr>
            <a:noAutofit/>
          </a:bodyPr>
          <a:lstStyle/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By: Brad Fabian, Cristian Custodio,</a:t>
            </a:r>
          </a:p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Joseph Evangelista and Natalia Gonzalez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C6AA7-3E0D-F94F-996B-EF920D6AB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95" y="948753"/>
            <a:ext cx="2390189" cy="23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1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2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319" y="781833"/>
            <a:ext cx="7172074" cy="9586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APPLICATION’S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6" y="2517613"/>
            <a:ext cx="8089491" cy="249083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“Weather” you’re new to a city or bored with your current city, this app is intended for finding events or planning your events more efficiently.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2" y="781833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983" y="1020709"/>
            <a:ext cx="7172074" cy="95864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OUR</a:t>
            </a:r>
            <a:b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APP’S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6" y="2336220"/>
            <a:ext cx="8089491" cy="249083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motivation was to create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stress-free environment for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users to plan their events for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location they desire.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8" y="663845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695" y="858644"/>
            <a:ext cx="5973097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DESIGN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295" y="2336220"/>
            <a:ext cx="8089491" cy="2490839"/>
          </a:xfrm>
        </p:spPr>
        <p:txBody>
          <a:bodyPr>
            <a:noAutofit/>
          </a:bodyPr>
          <a:lstStyle/>
          <a:p>
            <a:r>
              <a:rPr lang="en-US" sz="360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5" y="663845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9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4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7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2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2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18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</TotalTime>
  <Words>72</Words>
  <Application>Microsoft Macintosh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Candara</vt:lpstr>
      <vt:lpstr>Futura Medium</vt:lpstr>
      <vt:lpstr>Symbol</vt:lpstr>
      <vt:lpstr>Waveform</vt:lpstr>
      <vt:lpstr>weatherEvent</vt:lpstr>
      <vt:lpstr>APPLICATION’S CONCEPT</vt:lpstr>
      <vt:lpstr>MOTIVATION FOR OUR APP’S DEVELOPMENT</vt:lpstr>
      <vt:lpstr>OUR DESIGN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Natalia Gonzalez</cp:lastModifiedBy>
  <cp:revision>10</cp:revision>
  <dcterms:created xsi:type="dcterms:W3CDTF">2014-09-16T21:41:51Z</dcterms:created>
  <dcterms:modified xsi:type="dcterms:W3CDTF">2018-06-30T16:37:01Z</dcterms:modified>
</cp:coreProperties>
</file>