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7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20" y="1558491"/>
            <a:ext cx="4850711" cy="1170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weatherEvent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95" y="3683964"/>
            <a:ext cx="7418439" cy="103074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By: Brad Fabian, Cristian Custodio,</a:t>
            </a:r>
          </a:p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Joseph Evangelista and Natalia Gonzalez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AA7-3E0D-F94F-996B-EF920D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5" y="948753"/>
            <a:ext cx="2390189" cy="2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319" y="781833"/>
            <a:ext cx="7172074" cy="9586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APPLICATION’S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23" y="2248437"/>
            <a:ext cx="8089491" cy="2490839"/>
          </a:xfrm>
        </p:spPr>
        <p:txBody>
          <a:bodyPr>
            <a:noAutofit/>
          </a:bodyPr>
          <a:lstStyle/>
          <a:p>
            <a:pPr>
              <a:lnSpc>
                <a:spcPts val="5420"/>
              </a:lnSpc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“Weather” you’re new to a city or bored with your current city, this app is intended for finding events or planning your events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2" y="781833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83" y="1020709"/>
            <a:ext cx="7172074" cy="95864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OUR</a:t>
            </a:r>
            <a:b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APP’S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34404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motivation was to create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stress-free environment for users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be able to plan their events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location they desire.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719431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DESIGN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241" y="1769301"/>
            <a:ext cx="1436400" cy="5049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5" y="558274"/>
            <a:ext cx="1436400" cy="143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695CB-ECE5-4749-95B0-C7175591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40" y="2401628"/>
            <a:ext cx="2839601" cy="35759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5419F-D675-E04F-A8A4-8D9DF455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" y="2621371"/>
            <a:ext cx="5055805" cy="3136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9A123C-C71C-0D42-9BB8-721E149B98F8}"/>
              </a:ext>
            </a:extLst>
          </p:cNvPr>
          <p:cNvSpPr/>
          <p:nvPr/>
        </p:nvSpPr>
        <p:spPr>
          <a:xfrm>
            <a:off x="2151695" y="2077190"/>
            <a:ext cx="1562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9804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858644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TECHNOLOGIES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80" y="2434717"/>
            <a:ext cx="8089491" cy="2490839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HTML, Bootstrap and CSS: front-end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jQuery: logic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Firebase: database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Algoria</a:t>
            </a: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new technology</a:t>
            </a:r>
            <a:endParaRPr lang="en-US" sz="32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5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129" y="793330"/>
            <a:ext cx="6665742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FUTURE 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34" y="2064511"/>
            <a:ext cx="8490857" cy="3617832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parking API to find a parking spot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Integrating the application with Google Maps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Street view so users can scope out the venue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Adding filters to search bar (distance from event, type of event,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628111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303</TotalTime>
  <Words>136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Futura Medium</vt:lpstr>
      <vt:lpstr>Symbol</vt:lpstr>
      <vt:lpstr>Waveform</vt:lpstr>
      <vt:lpstr>weatherEvent</vt:lpstr>
      <vt:lpstr>APPLICATION’S CONCEPT</vt:lpstr>
      <vt:lpstr>MOTIVATION FOR OUR APP’S DEVELOPMENT</vt:lpstr>
      <vt:lpstr>OUR DESIGN PROCESS</vt:lpstr>
      <vt:lpstr>TECHNOLOGIES USED</vt:lpstr>
      <vt:lpstr>FUTURE DEVELOPMENTS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Natalia Gonzalez</cp:lastModifiedBy>
  <cp:revision>18</cp:revision>
  <dcterms:created xsi:type="dcterms:W3CDTF">2014-09-16T21:41:51Z</dcterms:created>
  <dcterms:modified xsi:type="dcterms:W3CDTF">2018-06-30T20:10:56Z</dcterms:modified>
</cp:coreProperties>
</file>