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5" r:id="rId4"/>
    <p:sldId id="266" r:id="rId5"/>
    <p:sldId id="267" r:id="rId6"/>
    <p:sldId id="263" r:id="rId7"/>
    <p:sldId id="264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651" autoAdjust="0"/>
    <p:restoredTop sz="94660"/>
  </p:normalViewPr>
  <p:slideViewPr>
    <p:cSldViewPr snapToGrid="0">
      <p:cViewPr varScale="1">
        <p:scale>
          <a:sx n="79" d="100"/>
          <a:sy n="79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3920" y="1558491"/>
            <a:ext cx="4850711" cy="117071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weatherEvent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695" y="3683964"/>
            <a:ext cx="7418439" cy="1030748"/>
          </a:xfrm>
        </p:spPr>
        <p:txBody>
          <a:bodyPr>
            <a:noAutofit/>
          </a:bodyPr>
          <a:lstStyle/>
          <a:p>
            <a:r>
              <a:rPr lang="en-US" sz="2800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By: Brad Fabian, Cristian Custodio,</a:t>
            </a:r>
          </a:p>
          <a:p>
            <a:r>
              <a:rPr lang="en-US" sz="2800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Joseph Evangelista and Natalia Gonzalez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C6AA7-3E0D-F94F-996B-EF920D6AB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95" y="948753"/>
            <a:ext cx="2390189" cy="239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1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791" y="1572490"/>
            <a:ext cx="7294418" cy="1156855"/>
          </a:xfrm>
        </p:spPr>
        <p:txBody>
          <a:bodyPr>
            <a:normAutofit/>
          </a:bodyPr>
          <a:lstStyle/>
          <a:p>
            <a:endParaRPr lang="en-US" sz="4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1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791" y="1572490"/>
            <a:ext cx="7294418" cy="1156855"/>
          </a:xfrm>
        </p:spPr>
        <p:txBody>
          <a:bodyPr>
            <a:normAutofit/>
          </a:bodyPr>
          <a:lstStyle/>
          <a:p>
            <a:endParaRPr lang="en-US" sz="4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2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319" y="781833"/>
            <a:ext cx="7172074" cy="95864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APPLICATION’S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566" y="2517613"/>
            <a:ext cx="8089491" cy="2490839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“Weather” you’re new to a city or bored with your current city, this app is intended for finding events or planning your events more efficiently.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2" y="781833"/>
            <a:ext cx="1436400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5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983" y="1020709"/>
            <a:ext cx="7172074" cy="95864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MOTIVATION FOR OUR</a:t>
            </a:r>
            <a:b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APP’S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566" y="2344043"/>
            <a:ext cx="8089491" cy="2490839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Our motivation was to create</a:t>
            </a:r>
          </a:p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 stress-free environment for users</a:t>
            </a:r>
          </a:p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to be able to plan their events for</a:t>
            </a:r>
          </a:p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location they desire.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18" y="663845"/>
            <a:ext cx="1436400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7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695" y="719431"/>
            <a:ext cx="5973097" cy="83566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OUR DESIGN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8241" y="1769301"/>
            <a:ext cx="1436400" cy="50495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MOBILE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95" y="558274"/>
            <a:ext cx="1436400" cy="143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F695CB-ECE5-4749-95B0-C71755914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40" y="2274251"/>
            <a:ext cx="2839601" cy="35759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D5419F-D675-E04F-A8A4-8D9DF4556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9" y="2713736"/>
            <a:ext cx="5055805" cy="31364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D9A123C-C71C-0D42-9BB8-721E149B98F8}"/>
              </a:ext>
            </a:extLst>
          </p:cNvPr>
          <p:cNvSpPr/>
          <p:nvPr/>
        </p:nvSpPr>
        <p:spPr>
          <a:xfrm>
            <a:off x="2151695" y="2077190"/>
            <a:ext cx="1562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198049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695" y="858644"/>
            <a:ext cx="5973097" cy="83566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TECHNOLOGIES USED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352" y="2295044"/>
            <a:ext cx="8089491" cy="2490839"/>
          </a:xfrm>
        </p:spPr>
        <p:txBody>
          <a:bodyPr>
            <a:noAutofit/>
          </a:bodyPr>
          <a:lstStyle/>
          <a:p>
            <a:pPr marL="571500" indent="-5715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6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Algoria</a:t>
            </a:r>
            <a:endParaRPr lang="en-US" sz="36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71500" indent="-5715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jQuery</a:t>
            </a:r>
          </a:p>
          <a:p>
            <a:pPr marL="571500" indent="-5715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Firebase</a:t>
            </a:r>
          </a:p>
          <a:p>
            <a:pPr marL="571500" indent="-5715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HTML, Bootstrap and CSS</a:t>
            </a:r>
          </a:p>
          <a:p>
            <a:pPr marL="571500" indent="-57150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36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95" y="663845"/>
            <a:ext cx="1436400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3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791" y="1572490"/>
            <a:ext cx="7294418" cy="1156855"/>
          </a:xfrm>
        </p:spPr>
        <p:txBody>
          <a:bodyPr>
            <a:normAutofit/>
          </a:bodyPr>
          <a:lstStyle/>
          <a:p>
            <a:endParaRPr lang="en-US" sz="4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4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791" y="1572490"/>
            <a:ext cx="7294418" cy="1156855"/>
          </a:xfrm>
        </p:spPr>
        <p:txBody>
          <a:bodyPr>
            <a:normAutofit/>
          </a:bodyPr>
          <a:lstStyle/>
          <a:p>
            <a:endParaRPr lang="en-US" sz="4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7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791" y="1572490"/>
            <a:ext cx="7294418" cy="1156855"/>
          </a:xfrm>
        </p:spPr>
        <p:txBody>
          <a:bodyPr>
            <a:normAutofit/>
          </a:bodyPr>
          <a:lstStyle/>
          <a:p>
            <a:endParaRPr lang="en-US" sz="4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2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791" y="1572490"/>
            <a:ext cx="7294418" cy="1156855"/>
          </a:xfrm>
        </p:spPr>
        <p:txBody>
          <a:bodyPr>
            <a:normAutofit/>
          </a:bodyPr>
          <a:lstStyle/>
          <a:p>
            <a:endParaRPr lang="en-US" sz="4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21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121</TotalTime>
  <Words>86</Words>
  <Application>Microsoft Macintosh PowerPoint</Application>
  <PresentationFormat>On-screen Show (4:3)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Candara</vt:lpstr>
      <vt:lpstr>Futura Medium</vt:lpstr>
      <vt:lpstr>Symbol</vt:lpstr>
      <vt:lpstr>Waveform</vt:lpstr>
      <vt:lpstr>weatherEvent</vt:lpstr>
      <vt:lpstr>APPLICATION’S CONCEPT</vt:lpstr>
      <vt:lpstr>MOTIVATION FOR OUR APP’S DEVELOPMENT</vt:lpstr>
      <vt:lpstr>OUR DESIGN PROCESS</vt:lpstr>
      <vt:lpstr>TECHNOLOGIES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Natalia Gonzalez</cp:lastModifiedBy>
  <cp:revision>13</cp:revision>
  <dcterms:created xsi:type="dcterms:W3CDTF">2014-09-16T21:41:51Z</dcterms:created>
  <dcterms:modified xsi:type="dcterms:W3CDTF">2018-06-30T17:09:18Z</dcterms:modified>
</cp:coreProperties>
</file>