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A6B48-6A41-447E-AAB0-AB4371EEEE0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7AC83-1178-4942-884F-A00C3EAE664A}">
      <dgm:prSet/>
      <dgm:spPr/>
      <dgm:t>
        <a:bodyPr/>
        <a:lstStyle/>
        <a:p>
          <a:r>
            <a:rPr lang="en-US"/>
            <a:t>Immediate Collaboration</a:t>
          </a:r>
        </a:p>
      </dgm:t>
    </dgm:pt>
    <dgm:pt modelId="{A4F37AE9-7C27-4249-B7D0-3C05A7DEC6DF}" type="parTrans" cxnId="{DBD0A481-4421-4ED2-A064-56A6CDC57C1B}">
      <dgm:prSet/>
      <dgm:spPr/>
      <dgm:t>
        <a:bodyPr/>
        <a:lstStyle/>
        <a:p>
          <a:endParaRPr lang="en-US"/>
        </a:p>
      </dgm:t>
    </dgm:pt>
    <dgm:pt modelId="{D3F100B9-CFAC-40D5-9B6A-A66012395ECF}" type="sibTrans" cxnId="{DBD0A481-4421-4ED2-A064-56A6CDC57C1B}">
      <dgm:prSet/>
      <dgm:spPr/>
      <dgm:t>
        <a:bodyPr/>
        <a:lstStyle/>
        <a:p>
          <a:endParaRPr lang="en-US"/>
        </a:p>
      </dgm:t>
    </dgm:pt>
    <dgm:pt modelId="{E243DB7E-7D2A-43A1-8D3D-21DD53CED7B1}">
      <dgm:prSet/>
      <dgm:spPr/>
      <dgm:t>
        <a:bodyPr/>
        <a:lstStyle/>
        <a:p>
          <a:r>
            <a:rPr lang="en-US" dirty="0"/>
            <a:t>Iterative Improvement</a:t>
          </a:r>
        </a:p>
      </dgm:t>
    </dgm:pt>
    <dgm:pt modelId="{51717A0B-AF8A-4ED4-A6DA-24A61125E1B7}" type="parTrans" cxnId="{03F23CD6-131F-4570-8D40-2130BD1C74CB}">
      <dgm:prSet/>
      <dgm:spPr/>
      <dgm:t>
        <a:bodyPr/>
        <a:lstStyle/>
        <a:p>
          <a:endParaRPr lang="en-US"/>
        </a:p>
      </dgm:t>
    </dgm:pt>
    <dgm:pt modelId="{CD410520-334E-463D-9F6C-05FC9C1A8CCD}" type="sibTrans" cxnId="{03F23CD6-131F-4570-8D40-2130BD1C74CB}">
      <dgm:prSet/>
      <dgm:spPr/>
      <dgm:t>
        <a:bodyPr/>
        <a:lstStyle/>
        <a:p>
          <a:endParaRPr lang="en-US"/>
        </a:p>
      </dgm:t>
    </dgm:pt>
    <dgm:pt modelId="{91566020-A537-4D06-B727-EC0EA6204EAD}">
      <dgm:prSet/>
      <dgm:spPr/>
      <dgm:t>
        <a:bodyPr/>
        <a:lstStyle/>
        <a:p>
          <a:r>
            <a:rPr lang="en-US" dirty="0"/>
            <a:t>Minimal Impact on Schedule</a:t>
          </a:r>
        </a:p>
      </dgm:t>
    </dgm:pt>
    <dgm:pt modelId="{EAA30C44-7FCE-427D-8FF0-D7A8043849B1}" type="parTrans" cxnId="{82D57BCC-93B3-46B0-B95F-FC7C8A893F99}">
      <dgm:prSet/>
      <dgm:spPr/>
      <dgm:t>
        <a:bodyPr/>
        <a:lstStyle/>
        <a:p>
          <a:endParaRPr lang="en-US"/>
        </a:p>
      </dgm:t>
    </dgm:pt>
    <dgm:pt modelId="{E3B62DA1-813E-432C-B4C4-BB9E1268DC98}" type="sibTrans" cxnId="{82D57BCC-93B3-46B0-B95F-FC7C8A893F99}">
      <dgm:prSet/>
      <dgm:spPr/>
      <dgm:t>
        <a:bodyPr/>
        <a:lstStyle/>
        <a:p>
          <a:endParaRPr lang="en-US"/>
        </a:p>
      </dgm:t>
    </dgm:pt>
    <dgm:pt modelId="{211C8B29-BDBB-426C-8850-5BFBF5FEF525}" type="pres">
      <dgm:prSet presAssocID="{3FDA6B48-6A41-447E-AAB0-AB4371EEEE02}" presName="linearFlow" presStyleCnt="0">
        <dgm:presLayoutVars>
          <dgm:dir/>
          <dgm:resizeHandles val="exact"/>
        </dgm:presLayoutVars>
      </dgm:prSet>
      <dgm:spPr/>
    </dgm:pt>
    <dgm:pt modelId="{D9396971-F0F1-4CE4-A297-166FE475893C}" type="pres">
      <dgm:prSet presAssocID="{74E7AC83-1178-4942-884F-A00C3EAE664A}" presName="composite" presStyleCnt="0"/>
      <dgm:spPr/>
    </dgm:pt>
    <dgm:pt modelId="{0C77E8B9-3A4D-490B-AED0-9FED536FEBF5}" type="pres">
      <dgm:prSet presAssocID="{74E7AC83-1178-4942-884F-A00C3EAE664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9F56400-B0D1-4958-9CE4-E5C8C53513D4}" type="pres">
      <dgm:prSet presAssocID="{74E7AC83-1178-4942-884F-A00C3EAE664A}" presName="txShp" presStyleLbl="node1" presStyleIdx="0" presStyleCnt="3">
        <dgm:presLayoutVars>
          <dgm:bulletEnabled val="1"/>
        </dgm:presLayoutVars>
      </dgm:prSet>
      <dgm:spPr/>
    </dgm:pt>
    <dgm:pt modelId="{8EBC747C-0CFC-43C0-90F2-9C617F88901A}" type="pres">
      <dgm:prSet presAssocID="{D3F100B9-CFAC-40D5-9B6A-A66012395ECF}" presName="spacing" presStyleCnt="0"/>
      <dgm:spPr/>
    </dgm:pt>
    <dgm:pt modelId="{D6E36F5C-F1F0-4562-96C2-B698C0FF0E90}" type="pres">
      <dgm:prSet presAssocID="{E243DB7E-7D2A-43A1-8D3D-21DD53CED7B1}" presName="composite" presStyleCnt="0"/>
      <dgm:spPr/>
    </dgm:pt>
    <dgm:pt modelId="{57099237-ED3B-402F-ACA2-2CCE940A514E}" type="pres">
      <dgm:prSet presAssocID="{E243DB7E-7D2A-43A1-8D3D-21DD53CED7B1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0F6632E2-4F1B-4FC9-B8A1-B9219305C28E}" type="pres">
      <dgm:prSet presAssocID="{E243DB7E-7D2A-43A1-8D3D-21DD53CED7B1}" presName="txShp" presStyleLbl="node1" presStyleIdx="1" presStyleCnt="3">
        <dgm:presLayoutVars>
          <dgm:bulletEnabled val="1"/>
        </dgm:presLayoutVars>
      </dgm:prSet>
      <dgm:spPr/>
    </dgm:pt>
    <dgm:pt modelId="{1AEFE1B0-F822-428E-8E85-4E90ECE5F43A}" type="pres">
      <dgm:prSet presAssocID="{CD410520-334E-463D-9F6C-05FC9C1A8CCD}" presName="spacing" presStyleCnt="0"/>
      <dgm:spPr/>
    </dgm:pt>
    <dgm:pt modelId="{64804C53-3C8B-4086-8D50-F3915958F63E}" type="pres">
      <dgm:prSet presAssocID="{91566020-A537-4D06-B727-EC0EA6204EAD}" presName="composite" presStyleCnt="0"/>
      <dgm:spPr/>
    </dgm:pt>
    <dgm:pt modelId="{792D2123-DC24-4EA0-985E-064106FB9344}" type="pres">
      <dgm:prSet presAssocID="{91566020-A537-4D06-B727-EC0EA6204EAD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08C9580C-3880-4688-A808-E1C5E1B30D4A}" type="pres">
      <dgm:prSet presAssocID="{91566020-A537-4D06-B727-EC0EA6204EAD}" presName="txShp" presStyleLbl="node1" presStyleIdx="2" presStyleCnt="3">
        <dgm:presLayoutVars>
          <dgm:bulletEnabled val="1"/>
        </dgm:presLayoutVars>
      </dgm:prSet>
      <dgm:spPr/>
    </dgm:pt>
  </dgm:ptLst>
  <dgm:cxnLst>
    <dgm:cxn modelId="{A9370610-04BE-4CB6-8C6E-B26AF5EE78F3}" type="presOf" srcId="{E243DB7E-7D2A-43A1-8D3D-21DD53CED7B1}" destId="{0F6632E2-4F1B-4FC9-B8A1-B9219305C28E}" srcOrd="0" destOrd="0" presId="urn:microsoft.com/office/officeart/2005/8/layout/vList3"/>
    <dgm:cxn modelId="{4F08374C-99D0-4687-85B2-C4C073437F45}" type="presOf" srcId="{74E7AC83-1178-4942-884F-A00C3EAE664A}" destId="{B9F56400-B0D1-4958-9CE4-E5C8C53513D4}" srcOrd="0" destOrd="0" presId="urn:microsoft.com/office/officeart/2005/8/layout/vList3"/>
    <dgm:cxn modelId="{DC735E72-B808-44D4-BD12-71C04CA3C34A}" type="presOf" srcId="{91566020-A537-4D06-B727-EC0EA6204EAD}" destId="{08C9580C-3880-4688-A808-E1C5E1B30D4A}" srcOrd="0" destOrd="0" presId="urn:microsoft.com/office/officeart/2005/8/layout/vList3"/>
    <dgm:cxn modelId="{7B12CB7C-D154-44D5-84D8-00922DC0A5E3}" type="presOf" srcId="{3FDA6B48-6A41-447E-AAB0-AB4371EEEE02}" destId="{211C8B29-BDBB-426C-8850-5BFBF5FEF525}" srcOrd="0" destOrd="0" presId="urn:microsoft.com/office/officeart/2005/8/layout/vList3"/>
    <dgm:cxn modelId="{DBD0A481-4421-4ED2-A064-56A6CDC57C1B}" srcId="{3FDA6B48-6A41-447E-AAB0-AB4371EEEE02}" destId="{74E7AC83-1178-4942-884F-A00C3EAE664A}" srcOrd="0" destOrd="0" parTransId="{A4F37AE9-7C27-4249-B7D0-3C05A7DEC6DF}" sibTransId="{D3F100B9-CFAC-40D5-9B6A-A66012395ECF}"/>
    <dgm:cxn modelId="{82D57BCC-93B3-46B0-B95F-FC7C8A893F99}" srcId="{3FDA6B48-6A41-447E-AAB0-AB4371EEEE02}" destId="{91566020-A537-4D06-B727-EC0EA6204EAD}" srcOrd="2" destOrd="0" parTransId="{EAA30C44-7FCE-427D-8FF0-D7A8043849B1}" sibTransId="{E3B62DA1-813E-432C-B4C4-BB9E1268DC98}"/>
    <dgm:cxn modelId="{03F23CD6-131F-4570-8D40-2130BD1C74CB}" srcId="{3FDA6B48-6A41-447E-AAB0-AB4371EEEE02}" destId="{E243DB7E-7D2A-43A1-8D3D-21DD53CED7B1}" srcOrd="1" destOrd="0" parTransId="{51717A0B-AF8A-4ED4-A6DA-24A61125E1B7}" sibTransId="{CD410520-334E-463D-9F6C-05FC9C1A8CCD}"/>
    <dgm:cxn modelId="{70ECBB14-DC0B-4829-952B-101FC4E25999}" type="presParOf" srcId="{211C8B29-BDBB-426C-8850-5BFBF5FEF525}" destId="{D9396971-F0F1-4CE4-A297-166FE475893C}" srcOrd="0" destOrd="0" presId="urn:microsoft.com/office/officeart/2005/8/layout/vList3"/>
    <dgm:cxn modelId="{D1F389A4-D580-4C19-A3BD-84A26C3069CD}" type="presParOf" srcId="{D9396971-F0F1-4CE4-A297-166FE475893C}" destId="{0C77E8B9-3A4D-490B-AED0-9FED536FEBF5}" srcOrd="0" destOrd="0" presId="urn:microsoft.com/office/officeart/2005/8/layout/vList3"/>
    <dgm:cxn modelId="{72A45BED-16A8-4716-B336-E86EAB89F2BA}" type="presParOf" srcId="{D9396971-F0F1-4CE4-A297-166FE475893C}" destId="{B9F56400-B0D1-4958-9CE4-E5C8C53513D4}" srcOrd="1" destOrd="0" presId="urn:microsoft.com/office/officeart/2005/8/layout/vList3"/>
    <dgm:cxn modelId="{8B7F9477-82A9-4D96-96D8-7D8C4F3C2E67}" type="presParOf" srcId="{211C8B29-BDBB-426C-8850-5BFBF5FEF525}" destId="{8EBC747C-0CFC-43C0-90F2-9C617F88901A}" srcOrd="1" destOrd="0" presId="urn:microsoft.com/office/officeart/2005/8/layout/vList3"/>
    <dgm:cxn modelId="{977916F4-A900-4FFB-96E7-ACAAEDB945B5}" type="presParOf" srcId="{211C8B29-BDBB-426C-8850-5BFBF5FEF525}" destId="{D6E36F5C-F1F0-4562-96C2-B698C0FF0E90}" srcOrd="2" destOrd="0" presId="urn:microsoft.com/office/officeart/2005/8/layout/vList3"/>
    <dgm:cxn modelId="{FFBADDE9-BFE4-4C10-BD06-7092FE307E19}" type="presParOf" srcId="{D6E36F5C-F1F0-4562-96C2-B698C0FF0E90}" destId="{57099237-ED3B-402F-ACA2-2CCE940A514E}" srcOrd="0" destOrd="0" presId="urn:microsoft.com/office/officeart/2005/8/layout/vList3"/>
    <dgm:cxn modelId="{50D3E50D-E794-434C-8788-20FC1E367B99}" type="presParOf" srcId="{D6E36F5C-F1F0-4562-96C2-B698C0FF0E90}" destId="{0F6632E2-4F1B-4FC9-B8A1-B9219305C28E}" srcOrd="1" destOrd="0" presId="urn:microsoft.com/office/officeart/2005/8/layout/vList3"/>
    <dgm:cxn modelId="{C07A2322-EB77-465F-88FE-6A81BF62DBE3}" type="presParOf" srcId="{211C8B29-BDBB-426C-8850-5BFBF5FEF525}" destId="{1AEFE1B0-F822-428E-8E85-4E90ECE5F43A}" srcOrd="3" destOrd="0" presId="urn:microsoft.com/office/officeart/2005/8/layout/vList3"/>
    <dgm:cxn modelId="{0CF44B6F-45C2-43A1-A0C2-248227504B8E}" type="presParOf" srcId="{211C8B29-BDBB-426C-8850-5BFBF5FEF525}" destId="{64804C53-3C8B-4086-8D50-F3915958F63E}" srcOrd="4" destOrd="0" presId="urn:microsoft.com/office/officeart/2005/8/layout/vList3"/>
    <dgm:cxn modelId="{238A60AD-C0B7-43C9-9DA0-0BACD3E302EE}" type="presParOf" srcId="{64804C53-3C8B-4086-8D50-F3915958F63E}" destId="{792D2123-DC24-4EA0-985E-064106FB9344}" srcOrd="0" destOrd="0" presId="urn:microsoft.com/office/officeart/2005/8/layout/vList3"/>
    <dgm:cxn modelId="{B01F07B2-AFEA-4C46-BD59-C22034B6E11D}" type="presParOf" srcId="{64804C53-3C8B-4086-8D50-F3915958F63E}" destId="{08C9580C-3880-4688-A808-E1C5E1B30D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693FD-83C2-430F-8959-3EA2429950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FA035-5E2B-406F-9AC0-68A92FFF3086}">
      <dgm:prSet/>
      <dgm:spPr/>
      <dgm:t>
        <a:bodyPr/>
        <a:lstStyle/>
        <a:p>
          <a:r>
            <a:rPr lang="en-US" dirty="0"/>
            <a:t>Limited Collaboration Opportunities</a:t>
          </a:r>
        </a:p>
      </dgm:t>
    </dgm:pt>
    <dgm:pt modelId="{5F2477BC-F8D4-4E28-9C04-C852847DF686}" type="parTrans" cxnId="{1BA053FF-692C-437F-87CE-07E3914C29AF}">
      <dgm:prSet/>
      <dgm:spPr/>
      <dgm:t>
        <a:bodyPr/>
        <a:lstStyle/>
        <a:p>
          <a:endParaRPr lang="en-US"/>
        </a:p>
      </dgm:t>
    </dgm:pt>
    <dgm:pt modelId="{634FAB7D-F916-43A2-B02A-16C9406D0749}" type="sibTrans" cxnId="{1BA053FF-692C-437F-87CE-07E3914C29AF}">
      <dgm:prSet/>
      <dgm:spPr/>
      <dgm:t>
        <a:bodyPr/>
        <a:lstStyle/>
        <a:p>
          <a:endParaRPr lang="en-US"/>
        </a:p>
      </dgm:t>
    </dgm:pt>
    <dgm:pt modelId="{BC8DF022-A3E4-4ABA-B7A6-34467494CD9B}">
      <dgm:prSet/>
      <dgm:spPr/>
      <dgm:t>
        <a:bodyPr/>
        <a:lstStyle/>
        <a:p>
          <a:r>
            <a:rPr lang="en-US"/>
            <a:t>Change Request Process</a:t>
          </a:r>
        </a:p>
      </dgm:t>
    </dgm:pt>
    <dgm:pt modelId="{99E27A45-8536-47C5-8D3E-8D6AE3902F65}" type="parTrans" cxnId="{E42F8C5B-BFAC-4FE2-AE10-BB5916F8789F}">
      <dgm:prSet/>
      <dgm:spPr/>
      <dgm:t>
        <a:bodyPr/>
        <a:lstStyle/>
        <a:p>
          <a:endParaRPr lang="en-US"/>
        </a:p>
      </dgm:t>
    </dgm:pt>
    <dgm:pt modelId="{7AA48405-B251-4E0C-A16C-908B01313B24}" type="sibTrans" cxnId="{E42F8C5B-BFAC-4FE2-AE10-BB5916F8789F}">
      <dgm:prSet/>
      <dgm:spPr/>
      <dgm:t>
        <a:bodyPr/>
        <a:lstStyle/>
        <a:p>
          <a:endParaRPr lang="en-US"/>
        </a:p>
      </dgm:t>
    </dgm:pt>
    <dgm:pt modelId="{40DAC09F-3936-427A-9410-759676E74FED}">
      <dgm:prSet/>
      <dgm:spPr/>
      <dgm:t>
        <a:bodyPr/>
        <a:lstStyle/>
        <a:p>
          <a:r>
            <a:rPr lang="en-US" dirty="0"/>
            <a:t>Revision of Design &amp; Development Phases</a:t>
          </a:r>
        </a:p>
      </dgm:t>
    </dgm:pt>
    <dgm:pt modelId="{F2441736-F1EB-4F66-99ED-625902B2C8E5}" type="parTrans" cxnId="{24E043A7-0A3B-4CCB-93FD-2931FD78A0BA}">
      <dgm:prSet/>
      <dgm:spPr/>
      <dgm:t>
        <a:bodyPr/>
        <a:lstStyle/>
        <a:p>
          <a:endParaRPr lang="en-US"/>
        </a:p>
      </dgm:t>
    </dgm:pt>
    <dgm:pt modelId="{CF602341-3D31-40B7-AB0C-FA3F04797866}" type="sibTrans" cxnId="{24E043A7-0A3B-4CCB-93FD-2931FD78A0BA}">
      <dgm:prSet/>
      <dgm:spPr/>
      <dgm:t>
        <a:bodyPr/>
        <a:lstStyle/>
        <a:p>
          <a:endParaRPr lang="en-US"/>
        </a:p>
      </dgm:t>
    </dgm:pt>
    <dgm:pt modelId="{FBB2AD7C-1BD2-409E-92F9-F412A7A050AB}">
      <dgm:prSet/>
      <dgm:spPr/>
      <dgm:t>
        <a:bodyPr/>
        <a:lstStyle/>
        <a:p>
          <a:r>
            <a:rPr lang="en-US"/>
            <a:t>Impact on Schedule &amp; Budget</a:t>
          </a:r>
        </a:p>
      </dgm:t>
    </dgm:pt>
    <dgm:pt modelId="{FC1412B4-1AC1-4769-A2D0-AADB2E825BFA}" type="parTrans" cxnId="{BD70F2A3-6F24-475F-90E8-AFB300280802}">
      <dgm:prSet/>
      <dgm:spPr/>
      <dgm:t>
        <a:bodyPr/>
        <a:lstStyle/>
        <a:p>
          <a:endParaRPr lang="en-US"/>
        </a:p>
      </dgm:t>
    </dgm:pt>
    <dgm:pt modelId="{65F5F6F4-C8F3-4839-A013-6CB80CFD4B9B}" type="sibTrans" cxnId="{BD70F2A3-6F24-475F-90E8-AFB300280802}">
      <dgm:prSet/>
      <dgm:spPr/>
      <dgm:t>
        <a:bodyPr/>
        <a:lstStyle/>
        <a:p>
          <a:endParaRPr lang="en-US"/>
        </a:p>
      </dgm:t>
    </dgm:pt>
    <dgm:pt modelId="{8018F3A3-6B0A-444E-B1EE-95BA4DABBF65}" type="pres">
      <dgm:prSet presAssocID="{CD2693FD-83C2-430F-8959-3EA2429950CE}" presName="linearFlow" presStyleCnt="0">
        <dgm:presLayoutVars>
          <dgm:dir/>
          <dgm:resizeHandles val="exact"/>
        </dgm:presLayoutVars>
      </dgm:prSet>
      <dgm:spPr/>
    </dgm:pt>
    <dgm:pt modelId="{1DB15675-326C-43EC-A0CA-5D3C723CAF9A}" type="pres">
      <dgm:prSet presAssocID="{73EFA035-5E2B-406F-9AC0-68A92FFF3086}" presName="composite" presStyleCnt="0"/>
      <dgm:spPr/>
    </dgm:pt>
    <dgm:pt modelId="{0FFDBA2A-AE59-4175-8707-ECF32A0EAFCB}" type="pres">
      <dgm:prSet presAssocID="{73EFA035-5E2B-406F-9AC0-68A92FFF3086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39BAC84C-D3E8-4A89-8A93-7F145335325E}" type="pres">
      <dgm:prSet presAssocID="{73EFA035-5E2B-406F-9AC0-68A92FFF3086}" presName="txShp" presStyleLbl="node1" presStyleIdx="0" presStyleCnt="4">
        <dgm:presLayoutVars>
          <dgm:bulletEnabled val="1"/>
        </dgm:presLayoutVars>
      </dgm:prSet>
      <dgm:spPr/>
    </dgm:pt>
    <dgm:pt modelId="{3023A0C7-0692-4154-8144-62405B3F3ECE}" type="pres">
      <dgm:prSet presAssocID="{634FAB7D-F916-43A2-B02A-16C9406D0749}" presName="spacing" presStyleCnt="0"/>
      <dgm:spPr/>
    </dgm:pt>
    <dgm:pt modelId="{33DBF754-D488-419B-BC7F-C1AE7DD69E3E}" type="pres">
      <dgm:prSet presAssocID="{BC8DF022-A3E4-4ABA-B7A6-34467494CD9B}" presName="composite" presStyleCnt="0"/>
      <dgm:spPr/>
    </dgm:pt>
    <dgm:pt modelId="{E8C17269-24FD-4230-A4F7-59C26D56B506}" type="pres">
      <dgm:prSet presAssocID="{BC8DF022-A3E4-4ABA-B7A6-34467494CD9B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F214058C-3701-4166-8914-FF9ECE5963D3}" type="pres">
      <dgm:prSet presAssocID="{BC8DF022-A3E4-4ABA-B7A6-34467494CD9B}" presName="txShp" presStyleLbl="node1" presStyleIdx="1" presStyleCnt="4">
        <dgm:presLayoutVars>
          <dgm:bulletEnabled val="1"/>
        </dgm:presLayoutVars>
      </dgm:prSet>
      <dgm:spPr/>
    </dgm:pt>
    <dgm:pt modelId="{9A9233C9-7CD6-49D8-885C-E7E666A00FDD}" type="pres">
      <dgm:prSet presAssocID="{7AA48405-B251-4E0C-A16C-908B01313B24}" presName="spacing" presStyleCnt="0"/>
      <dgm:spPr/>
    </dgm:pt>
    <dgm:pt modelId="{33F2516E-10B7-4D17-A044-4149ECA8D0C6}" type="pres">
      <dgm:prSet presAssocID="{40DAC09F-3936-427A-9410-759676E74FED}" presName="composite" presStyleCnt="0"/>
      <dgm:spPr/>
    </dgm:pt>
    <dgm:pt modelId="{932BB697-FA29-47A1-9B05-3C5E39B5BFAC}" type="pres">
      <dgm:prSet presAssocID="{40DAC09F-3936-427A-9410-759676E74FED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int with solid fill"/>
        </a:ext>
      </dgm:extLst>
    </dgm:pt>
    <dgm:pt modelId="{BCAA1015-6508-43ED-AFA8-A930FBA065AF}" type="pres">
      <dgm:prSet presAssocID="{40DAC09F-3936-427A-9410-759676E74FED}" presName="txShp" presStyleLbl="node1" presStyleIdx="2" presStyleCnt="4">
        <dgm:presLayoutVars>
          <dgm:bulletEnabled val="1"/>
        </dgm:presLayoutVars>
      </dgm:prSet>
      <dgm:spPr/>
    </dgm:pt>
    <dgm:pt modelId="{F2C4F60C-3C06-421C-ADDE-1D2914E99F14}" type="pres">
      <dgm:prSet presAssocID="{CF602341-3D31-40B7-AB0C-FA3F04797866}" presName="spacing" presStyleCnt="0"/>
      <dgm:spPr/>
    </dgm:pt>
    <dgm:pt modelId="{00DAE0E0-72AE-442D-9977-CA49F9A57948}" type="pres">
      <dgm:prSet presAssocID="{FBB2AD7C-1BD2-409E-92F9-F412A7A050AB}" presName="composite" presStyleCnt="0"/>
      <dgm:spPr/>
    </dgm:pt>
    <dgm:pt modelId="{A8ABF060-ED70-43BD-A021-8BF09A9F7188}" type="pres">
      <dgm:prSet presAssocID="{FBB2AD7C-1BD2-409E-92F9-F412A7A050AB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ying Money with solid fill"/>
        </a:ext>
      </dgm:extLst>
    </dgm:pt>
    <dgm:pt modelId="{B482F882-BBFE-4C96-ABE3-9570E4F43262}" type="pres">
      <dgm:prSet presAssocID="{FBB2AD7C-1BD2-409E-92F9-F412A7A050AB}" presName="txShp" presStyleLbl="node1" presStyleIdx="3" presStyleCnt="4">
        <dgm:presLayoutVars>
          <dgm:bulletEnabled val="1"/>
        </dgm:presLayoutVars>
      </dgm:prSet>
      <dgm:spPr/>
    </dgm:pt>
  </dgm:ptLst>
  <dgm:cxnLst>
    <dgm:cxn modelId="{E42F8C5B-BFAC-4FE2-AE10-BB5916F8789F}" srcId="{CD2693FD-83C2-430F-8959-3EA2429950CE}" destId="{BC8DF022-A3E4-4ABA-B7A6-34467494CD9B}" srcOrd="1" destOrd="0" parTransId="{99E27A45-8536-47C5-8D3E-8D6AE3902F65}" sibTransId="{7AA48405-B251-4E0C-A16C-908B01313B24}"/>
    <dgm:cxn modelId="{268B96A1-DE52-4E0E-9A55-67484E4274B0}" type="presOf" srcId="{73EFA035-5E2B-406F-9AC0-68A92FFF3086}" destId="{39BAC84C-D3E8-4A89-8A93-7F145335325E}" srcOrd="0" destOrd="0" presId="urn:microsoft.com/office/officeart/2005/8/layout/vList3"/>
    <dgm:cxn modelId="{BD70F2A3-6F24-475F-90E8-AFB300280802}" srcId="{CD2693FD-83C2-430F-8959-3EA2429950CE}" destId="{FBB2AD7C-1BD2-409E-92F9-F412A7A050AB}" srcOrd="3" destOrd="0" parTransId="{FC1412B4-1AC1-4769-A2D0-AADB2E825BFA}" sibTransId="{65F5F6F4-C8F3-4839-A013-6CB80CFD4B9B}"/>
    <dgm:cxn modelId="{1F6E23A7-8575-4687-8E3E-B70CC9824B74}" type="presOf" srcId="{FBB2AD7C-1BD2-409E-92F9-F412A7A050AB}" destId="{B482F882-BBFE-4C96-ABE3-9570E4F43262}" srcOrd="0" destOrd="0" presId="urn:microsoft.com/office/officeart/2005/8/layout/vList3"/>
    <dgm:cxn modelId="{24E043A7-0A3B-4CCB-93FD-2931FD78A0BA}" srcId="{CD2693FD-83C2-430F-8959-3EA2429950CE}" destId="{40DAC09F-3936-427A-9410-759676E74FED}" srcOrd="2" destOrd="0" parTransId="{F2441736-F1EB-4F66-99ED-625902B2C8E5}" sibTransId="{CF602341-3D31-40B7-AB0C-FA3F04797866}"/>
    <dgm:cxn modelId="{3265A0DE-89DF-4CFF-8CA1-33EA2EDF8F06}" type="presOf" srcId="{BC8DF022-A3E4-4ABA-B7A6-34467494CD9B}" destId="{F214058C-3701-4166-8914-FF9ECE5963D3}" srcOrd="0" destOrd="0" presId="urn:microsoft.com/office/officeart/2005/8/layout/vList3"/>
    <dgm:cxn modelId="{5EA936E0-ADFE-48B8-AF29-14CBA4246929}" type="presOf" srcId="{40DAC09F-3936-427A-9410-759676E74FED}" destId="{BCAA1015-6508-43ED-AFA8-A930FBA065AF}" srcOrd="0" destOrd="0" presId="urn:microsoft.com/office/officeart/2005/8/layout/vList3"/>
    <dgm:cxn modelId="{1D147AE9-D060-4A2D-8FCC-E89EC8B22B76}" type="presOf" srcId="{CD2693FD-83C2-430F-8959-3EA2429950CE}" destId="{8018F3A3-6B0A-444E-B1EE-95BA4DABBF65}" srcOrd="0" destOrd="0" presId="urn:microsoft.com/office/officeart/2005/8/layout/vList3"/>
    <dgm:cxn modelId="{1BA053FF-692C-437F-87CE-07E3914C29AF}" srcId="{CD2693FD-83C2-430F-8959-3EA2429950CE}" destId="{73EFA035-5E2B-406F-9AC0-68A92FFF3086}" srcOrd="0" destOrd="0" parTransId="{5F2477BC-F8D4-4E28-9C04-C852847DF686}" sibTransId="{634FAB7D-F916-43A2-B02A-16C9406D0749}"/>
    <dgm:cxn modelId="{8C6B108F-E805-4BC2-8DD4-D15109D76BC3}" type="presParOf" srcId="{8018F3A3-6B0A-444E-B1EE-95BA4DABBF65}" destId="{1DB15675-326C-43EC-A0CA-5D3C723CAF9A}" srcOrd="0" destOrd="0" presId="urn:microsoft.com/office/officeart/2005/8/layout/vList3"/>
    <dgm:cxn modelId="{1B91C69D-E199-4504-9B7E-4BFCA6A378E1}" type="presParOf" srcId="{1DB15675-326C-43EC-A0CA-5D3C723CAF9A}" destId="{0FFDBA2A-AE59-4175-8707-ECF32A0EAFCB}" srcOrd="0" destOrd="0" presId="urn:microsoft.com/office/officeart/2005/8/layout/vList3"/>
    <dgm:cxn modelId="{50223437-8399-43B8-8327-0AB501BA5424}" type="presParOf" srcId="{1DB15675-326C-43EC-A0CA-5D3C723CAF9A}" destId="{39BAC84C-D3E8-4A89-8A93-7F145335325E}" srcOrd="1" destOrd="0" presId="urn:microsoft.com/office/officeart/2005/8/layout/vList3"/>
    <dgm:cxn modelId="{CF5BF462-D8BA-47D5-ABB4-5F0BDBC3CA3B}" type="presParOf" srcId="{8018F3A3-6B0A-444E-B1EE-95BA4DABBF65}" destId="{3023A0C7-0692-4154-8144-62405B3F3ECE}" srcOrd="1" destOrd="0" presId="urn:microsoft.com/office/officeart/2005/8/layout/vList3"/>
    <dgm:cxn modelId="{8F972844-0DE9-459A-A509-0644D782B0AC}" type="presParOf" srcId="{8018F3A3-6B0A-444E-B1EE-95BA4DABBF65}" destId="{33DBF754-D488-419B-BC7F-C1AE7DD69E3E}" srcOrd="2" destOrd="0" presId="urn:microsoft.com/office/officeart/2005/8/layout/vList3"/>
    <dgm:cxn modelId="{48B1BDB4-D9B8-42E7-BE19-CA0DC095F645}" type="presParOf" srcId="{33DBF754-D488-419B-BC7F-C1AE7DD69E3E}" destId="{E8C17269-24FD-4230-A4F7-59C26D56B506}" srcOrd="0" destOrd="0" presId="urn:microsoft.com/office/officeart/2005/8/layout/vList3"/>
    <dgm:cxn modelId="{CDAF62E2-FC96-4B98-A492-7062D5B8340A}" type="presParOf" srcId="{33DBF754-D488-419B-BC7F-C1AE7DD69E3E}" destId="{F214058C-3701-4166-8914-FF9ECE5963D3}" srcOrd="1" destOrd="0" presId="urn:microsoft.com/office/officeart/2005/8/layout/vList3"/>
    <dgm:cxn modelId="{90750D86-EACC-4A1A-BF8D-0FE68EEC0878}" type="presParOf" srcId="{8018F3A3-6B0A-444E-B1EE-95BA4DABBF65}" destId="{9A9233C9-7CD6-49D8-885C-E7E666A00FDD}" srcOrd="3" destOrd="0" presId="urn:microsoft.com/office/officeart/2005/8/layout/vList3"/>
    <dgm:cxn modelId="{663A8CC5-3A11-4B11-AC7A-1F34E4C59BD2}" type="presParOf" srcId="{8018F3A3-6B0A-444E-B1EE-95BA4DABBF65}" destId="{33F2516E-10B7-4D17-A044-4149ECA8D0C6}" srcOrd="4" destOrd="0" presId="urn:microsoft.com/office/officeart/2005/8/layout/vList3"/>
    <dgm:cxn modelId="{E8B7B5D4-5603-4C14-BE51-70E3A67ACDC3}" type="presParOf" srcId="{33F2516E-10B7-4D17-A044-4149ECA8D0C6}" destId="{932BB697-FA29-47A1-9B05-3C5E39B5BFAC}" srcOrd="0" destOrd="0" presId="urn:microsoft.com/office/officeart/2005/8/layout/vList3"/>
    <dgm:cxn modelId="{D7631161-A42E-4B3C-AC1B-15845A634F12}" type="presParOf" srcId="{33F2516E-10B7-4D17-A044-4149ECA8D0C6}" destId="{BCAA1015-6508-43ED-AFA8-A930FBA065AF}" srcOrd="1" destOrd="0" presId="urn:microsoft.com/office/officeart/2005/8/layout/vList3"/>
    <dgm:cxn modelId="{73430093-5A5F-4A76-9299-07ACB4451B08}" type="presParOf" srcId="{8018F3A3-6B0A-444E-B1EE-95BA4DABBF65}" destId="{F2C4F60C-3C06-421C-ADDE-1D2914E99F14}" srcOrd="5" destOrd="0" presId="urn:microsoft.com/office/officeart/2005/8/layout/vList3"/>
    <dgm:cxn modelId="{071B3D03-C921-4E05-8404-BBD9AEDA5F9A}" type="presParOf" srcId="{8018F3A3-6B0A-444E-B1EE-95BA4DABBF65}" destId="{00DAE0E0-72AE-442D-9977-CA49F9A57948}" srcOrd="6" destOrd="0" presId="urn:microsoft.com/office/officeart/2005/8/layout/vList3"/>
    <dgm:cxn modelId="{5A47AC93-A9F9-4AED-B1CF-19B2B9B58A60}" type="presParOf" srcId="{00DAE0E0-72AE-442D-9977-CA49F9A57948}" destId="{A8ABF060-ED70-43BD-A021-8BF09A9F7188}" srcOrd="0" destOrd="0" presId="urn:microsoft.com/office/officeart/2005/8/layout/vList3"/>
    <dgm:cxn modelId="{B1750A7E-4241-4015-95C3-65B6732D8714}" type="presParOf" srcId="{00DAE0E0-72AE-442D-9977-CA49F9A57948}" destId="{B482F882-BBFE-4C96-ABE3-9570E4F432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56400-B0D1-4958-9CE4-E5C8C53513D4}">
      <dsp:nvSpPr>
        <dsp:cNvPr id="0" name=""/>
        <dsp:cNvSpPr/>
      </dsp:nvSpPr>
      <dsp:spPr>
        <a:xfrm rot="10800000">
          <a:off x="984460" y="371"/>
          <a:ext cx="2742212" cy="11750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14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Immediate Collaboration</a:t>
          </a:r>
        </a:p>
      </dsp:txBody>
      <dsp:txXfrm rot="10800000">
        <a:off x="1278213" y="371"/>
        <a:ext cx="2448459" cy="1175012"/>
      </dsp:txXfrm>
    </dsp:sp>
    <dsp:sp modelId="{0C77E8B9-3A4D-490B-AED0-9FED536FEBF5}">
      <dsp:nvSpPr>
        <dsp:cNvPr id="0" name=""/>
        <dsp:cNvSpPr/>
      </dsp:nvSpPr>
      <dsp:spPr>
        <a:xfrm>
          <a:off x="396954" y="371"/>
          <a:ext cx="1175012" cy="11750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632E2-4F1B-4FC9-B8A1-B9219305C28E}">
      <dsp:nvSpPr>
        <dsp:cNvPr id="0" name=""/>
        <dsp:cNvSpPr/>
      </dsp:nvSpPr>
      <dsp:spPr>
        <a:xfrm rot="10800000">
          <a:off x="984460" y="1526134"/>
          <a:ext cx="2742212" cy="11750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14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Iterative Improvement</a:t>
          </a:r>
        </a:p>
      </dsp:txBody>
      <dsp:txXfrm rot="10800000">
        <a:off x="1278213" y="1526134"/>
        <a:ext cx="2448459" cy="1175012"/>
      </dsp:txXfrm>
    </dsp:sp>
    <dsp:sp modelId="{57099237-ED3B-402F-ACA2-2CCE940A514E}">
      <dsp:nvSpPr>
        <dsp:cNvPr id="0" name=""/>
        <dsp:cNvSpPr/>
      </dsp:nvSpPr>
      <dsp:spPr>
        <a:xfrm>
          <a:off x="396954" y="1526134"/>
          <a:ext cx="1175012" cy="117501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9580C-3880-4688-A808-E1C5E1B30D4A}">
      <dsp:nvSpPr>
        <dsp:cNvPr id="0" name=""/>
        <dsp:cNvSpPr/>
      </dsp:nvSpPr>
      <dsp:spPr>
        <a:xfrm rot="10800000">
          <a:off x="984460" y="3051896"/>
          <a:ext cx="2742212" cy="11750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14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Minimal Impact on Schedule</a:t>
          </a:r>
        </a:p>
      </dsp:txBody>
      <dsp:txXfrm rot="10800000">
        <a:off x="1278213" y="3051896"/>
        <a:ext cx="2448459" cy="1175012"/>
      </dsp:txXfrm>
    </dsp:sp>
    <dsp:sp modelId="{792D2123-DC24-4EA0-985E-064106FB9344}">
      <dsp:nvSpPr>
        <dsp:cNvPr id="0" name=""/>
        <dsp:cNvSpPr/>
      </dsp:nvSpPr>
      <dsp:spPr>
        <a:xfrm>
          <a:off x="396954" y="3051896"/>
          <a:ext cx="1175012" cy="117501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AC84C-D3E8-4A89-8A93-7F145335325E}">
      <dsp:nvSpPr>
        <dsp:cNvPr id="0" name=""/>
        <dsp:cNvSpPr/>
      </dsp:nvSpPr>
      <dsp:spPr>
        <a:xfrm rot="10800000">
          <a:off x="954972" y="1457"/>
          <a:ext cx="2812298" cy="9864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99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Collaboration Opportunities</a:t>
          </a:r>
        </a:p>
      </dsp:txBody>
      <dsp:txXfrm rot="10800000">
        <a:off x="1201584" y="1457"/>
        <a:ext cx="2565686" cy="986447"/>
      </dsp:txXfrm>
    </dsp:sp>
    <dsp:sp modelId="{0FFDBA2A-AE59-4175-8707-ECF32A0EAFCB}">
      <dsp:nvSpPr>
        <dsp:cNvPr id="0" name=""/>
        <dsp:cNvSpPr/>
      </dsp:nvSpPr>
      <dsp:spPr>
        <a:xfrm>
          <a:off x="461748" y="1457"/>
          <a:ext cx="986447" cy="9864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4058C-3701-4166-8914-FF9ECE5963D3}">
      <dsp:nvSpPr>
        <dsp:cNvPr id="0" name=""/>
        <dsp:cNvSpPr/>
      </dsp:nvSpPr>
      <dsp:spPr>
        <a:xfrm rot="10800000">
          <a:off x="954972" y="1282367"/>
          <a:ext cx="2812298" cy="9864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99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Change Request Process</a:t>
          </a:r>
        </a:p>
      </dsp:txBody>
      <dsp:txXfrm rot="10800000">
        <a:off x="1201584" y="1282367"/>
        <a:ext cx="2565686" cy="986447"/>
      </dsp:txXfrm>
    </dsp:sp>
    <dsp:sp modelId="{E8C17269-24FD-4230-A4F7-59C26D56B506}">
      <dsp:nvSpPr>
        <dsp:cNvPr id="0" name=""/>
        <dsp:cNvSpPr/>
      </dsp:nvSpPr>
      <dsp:spPr>
        <a:xfrm>
          <a:off x="461748" y="1282367"/>
          <a:ext cx="986447" cy="9864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A1015-6508-43ED-AFA8-A930FBA065AF}">
      <dsp:nvSpPr>
        <dsp:cNvPr id="0" name=""/>
        <dsp:cNvSpPr/>
      </dsp:nvSpPr>
      <dsp:spPr>
        <a:xfrm rot="10800000">
          <a:off x="954972" y="2563277"/>
          <a:ext cx="2812298" cy="9864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99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Revision of Design &amp; Development Phases</a:t>
          </a:r>
        </a:p>
      </dsp:txBody>
      <dsp:txXfrm rot="10800000">
        <a:off x="1201584" y="2563277"/>
        <a:ext cx="2565686" cy="986447"/>
      </dsp:txXfrm>
    </dsp:sp>
    <dsp:sp modelId="{932BB697-FA29-47A1-9B05-3C5E39B5BFAC}">
      <dsp:nvSpPr>
        <dsp:cNvPr id="0" name=""/>
        <dsp:cNvSpPr/>
      </dsp:nvSpPr>
      <dsp:spPr>
        <a:xfrm>
          <a:off x="461748" y="2563277"/>
          <a:ext cx="986447" cy="98644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2F882-BBFE-4C96-ABE3-9570E4F43262}">
      <dsp:nvSpPr>
        <dsp:cNvPr id="0" name=""/>
        <dsp:cNvSpPr/>
      </dsp:nvSpPr>
      <dsp:spPr>
        <a:xfrm rot="10800000">
          <a:off x="954972" y="3844186"/>
          <a:ext cx="2812298" cy="9864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99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Impact on Schedule &amp; Budget</a:t>
          </a:r>
        </a:p>
      </dsp:txBody>
      <dsp:txXfrm rot="10800000">
        <a:off x="1201584" y="3844186"/>
        <a:ext cx="2565686" cy="986447"/>
      </dsp:txXfrm>
    </dsp:sp>
    <dsp:sp modelId="{A8ABF060-ED70-43BD-A021-8BF09A9F7188}">
      <dsp:nvSpPr>
        <dsp:cNvPr id="0" name=""/>
        <dsp:cNvSpPr/>
      </dsp:nvSpPr>
      <dsp:spPr>
        <a:xfrm>
          <a:off x="461748" y="3844186"/>
          <a:ext cx="986447" cy="98644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7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58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072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45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2790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349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5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8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7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9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0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7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2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0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8082C-0922-4249-A612-B415F523162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90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95C63-2FBB-F798-6F23-55624B6FC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en-US" sz="4100"/>
              <a:t>Agile presentation</a:t>
            </a:r>
          </a:p>
        </p:txBody>
      </p:sp>
      <p:sp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for a computer&#10;&#10;Description automatically generated with low confidence">
            <a:extLst>
              <a:ext uri="{FF2B5EF4-FFF2-40B4-BE49-F238E27FC236}">
                <a16:creationId xmlns:a16="http://schemas.microsoft.com/office/drawing/2014/main" id="{D8CB092C-2795-FAD2-391B-BE7165E46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r="3878" b="220"/>
          <a:stretch/>
        </p:blipFill>
        <p:spPr>
          <a:xfrm>
            <a:off x="687388" y="812399"/>
            <a:ext cx="6410424" cy="4903483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32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9E923-5DF8-B02A-55FD-5A951397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32" y="389914"/>
            <a:ext cx="6368858" cy="804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AGILE ROLES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10719078-78B5-60A8-DC3A-F5E641BDA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32" y="1584708"/>
            <a:ext cx="3688584" cy="3688584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A6C0DF-3B92-CD19-2C15-1A5D97D252D7}"/>
              </a:ext>
            </a:extLst>
          </p:cNvPr>
          <p:cNvSpPr txBox="1"/>
          <p:nvPr/>
        </p:nvSpPr>
        <p:spPr>
          <a:xfrm>
            <a:off x="4009292" y="352535"/>
            <a:ext cx="8182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Defining and prioritizing the product backlog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Collaborates with stakeholders to gather requirements and understand the product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closely with the development team to clarify requirements and provide timely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7535-A3F3-D0DC-6CDF-CFE02A27298A}"/>
              </a:ext>
            </a:extLst>
          </p:cNvPr>
          <p:cNvSpPr txBox="1"/>
          <p:nvPr/>
        </p:nvSpPr>
        <p:spPr>
          <a:xfrm>
            <a:off x="4009292" y="2106861"/>
            <a:ext cx="8179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Facilitates Scrum evets, such as daily stand-ups, sprint planning,, sprint reviews, and retrospectives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Guides the team on Scrum practices and helping them embrace the Agile mindset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that the team follows Scrum processes and continuously improves its effectiveness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B8451-5CDB-1B2A-C589-6EF114BC1D95}"/>
              </a:ext>
            </a:extLst>
          </p:cNvPr>
          <p:cNvSpPr txBox="1"/>
          <p:nvPr/>
        </p:nvSpPr>
        <p:spPr>
          <a:xfrm>
            <a:off x="4006119" y="4138186"/>
            <a:ext cx="8031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Collaborates with the Product Owner to understand and refine user 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made of developers and testers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Participates in daily stand-ups and provides regular updates on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Collaborates with other team members to ensure a cohesive and high-quality product</a:t>
            </a:r>
          </a:p>
        </p:txBody>
      </p:sp>
    </p:spTree>
    <p:extLst>
      <p:ext uri="{BB962C8B-B14F-4D97-AF65-F5344CB8AC3E}">
        <p14:creationId xmlns:p14="http://schemas.microsoft.com/office/powerpoint/2010/main" val="114159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C147-3C5A-679F-2647-B47F9FCA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054" y="-203272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/>
              <a:t>Software Development LifeCycle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3C49E-7D5C-631E-FDA5-AF8433F00248}"/>
              </a:ext>
            </a:extLst>
          </p:cNvPr>
          <p:cNvSpPr txBox="1"/>
          <p:nvPr/>
        </p:nvSpPr>
        <p:spPr>
          <a:xfrm>
            <a:off x="3990054" y="885036"/>
            <a:ext cx="827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 Story Collection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Collaborative Sprint Planning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Picture 22" descr="A diagram of software development cycle&#10;&#10;Description automatically generated with medium confidence">
            <a:extLst>
              <a:ext uri="{FF2B5EF4-FFF2-40B4-BE49-F238E27FC236}">
                <a16:creationId xmlns:a16="http://schemas.microsoft.com/office/drawing/2014/main" id="{A09B76E4-1F35-24B8-8044-AAD339752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761"/>
            <a:ext cx="3804651" cy="38046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51D3391-7BD1-F60F-6163-3E7D7C88A23E}"/>
              </a:ext>
            </a:extLst>
          </p:cNvPr>
          <p:cNvSpPr txBox="1"/>
          <p:nvPr/>
        </p:nvSpPr>
        <p:spPr>
          <a:xfrm>
            <a:off x="3990054" y="1834593"/>
            <a:ext cx="735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/>
              <a:t>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Analyze documents related to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Assesses the client’s current environment or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1368D-652A-7FB2-40B7-1F55091F07D1}"/>
              </a:ext>
            </a:extLst>
          </p:cNvPr>
          <p:cNvSpPr txBox="1"/>
          <p:nvPr/>
        </p:nvSpPr>
        <p:spPr>
          <a:xfrm>
            <a:off x="3990054" y="2757923"/>
            <a:ext cx="8201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Specify the technologies needed, limitations to consider, time frames for completion, and budgetary considerations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8C4BAA-3726-BCFA-8F9B-202133EDD653}"/>
              </a:ext>
            </a:extLst>
          </p:cNvPr>
          <p:cNvSpPr txBox="1"/>
          <p:nvPr/>
        </p:nvSpPr>
        <p:spPr>
          <a:xfrm>
            <a:off x="3990054" y="3634313"/>
            <a:ext cx="735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Begin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Iterative and incremental development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EE0CD-CB34-92F2-9361-E342AC3D288A}"/>
              </a:ext>
            </a:extLst>
          </p:cNvPr>
          <p:cNvSpPr txBox="1"/>
          <p:nvPr/>
        </p:nvSpPr>
        <p:spPr>
          <a:xfrm>
            <a:off x="3990053" y="4489736"/>
            <a:ext cx="802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/>
              <a:t>Testing &amp;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Identify and fix bugs and issues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AB9310-6AF8-323E-FEEC-F5D7C90810B3}"/>
              </a:ext>
            </a:extLst>
          </p:cNvPr>
          <p:cNvSpPr txBox="1"/>
          <p:nvPr/>
        </p:nvSpPr>
        <p:spPr>
          <a:xfrm>
            <a:off x="3990052" y="5136067"/>
            <a:ext cx="780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Ensure client satisfaction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Offer general product 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Address different issues that may come up w/ software product over time</a:t>
            </a:r>
          </a:p>
        </p:txBody>
      </p:sp>
    </p:spTree>
    <p:extLst>
      <p:ext uri="{BB962C8B-B14F-4D97-AF65-F5344CB8AC3E}">
        <p14:creationId xmlns:p14="http://schemas.microsoft.com/office/powerpoint/2010/main" val="875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8C5C-A676-DBFA-9069-A5612D8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551" y="118874"/>
            <a:ext cx="2404760" cy="1064607"/>
          </a:xfrm>
        </p:spPr>
        <p:txBody>
          <a:bodyPr>
            <a:noAutofit/>
          </a:bodyPr>
          <a:lstStyle/>
          <a:p>
            <a:r>
              <a:rPr lang="en-US" sz="5400" u="sng" dirty="0"/>
              <a:t>Agile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399956-641B-8E74-AE02-6ED39805EC01}"/>
              </a:ext>
            </a:extLst>
          </p:cNvPr>
          <p:cNvSpPr txBox="1">
            <a:spLocks/>
          </p:cNvSpPr>
          <p:nvPr/>
        </p:nvSpPr>
        <p:spPr>
          <a:xfrm>
            <a:off x="5523028" y="171903"/>
            <a:ext cx="1145943" cy="9585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vs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A2D073-4D33-4E41-EDF5-3520ABB4FA9C}"/>
              </a:ext>
            </a:extLst>
          </p:cNvPr>
          <p:cNvSpPr txBox="1">
            <a:spLocks/>
          </p:cNvSpPr>
          <p:nvPr/>
        </p:nvSpPr>
        <p:spPr>
          <a:xfrm>
            <a:off x="7634734" y="90935"/>
            <a:ext cx="4229020" cy="10646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u="sng" dirty="0"/>
              <a:t>waterfall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C2D823D-0727-2115-28D9-25D7E15E3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512233"/>
              </p:ext>
            </p:extLst>
          </p:nvPr>
        </p:nvGraphicFramePr>
        <p:xfrm>
          <a:off x="802608" y="1740381"/>
          <a:ext cx="4123628" cy="422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ECD5F4BA-875D-889B-14CF-3367D8C4F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364185"/>
              </p:ext>
            </p:extLst>
          </p:nvPr>
        </p:nvGraphicFramePr>
        <p:xfrm>
          <a:off x="7265765" y="1437976"/>
          <a:ext cx="4229020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71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D884-38E9-905F-7597-9AD5187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306" y="220132"/>
            <a:ext cx="2973388" cy="14161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3AD71-C4CB-34D5-576C-8A4CB0BF909F}"/>
              </a:ext>
            </a:extLst>
          </p:cNvPr>
          <p:cNvSpPr txBox="1"/>
          <p:nvPr/>
        </p:nvSpPr>
        <p:spPr>
          <a:xfrm>
            <a:off x="1884947" y="1700463"/>
            <a:ext cx="8422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Datarob</a:t>
            </a:r>
            <a:r>
              <a:rPr lang="en-US" dirty="0">
                <a:effectLst/>
              </a:rPr>
              <a:t>. “Software Development Life Cycle (SDLC) - Basics, Stages, Models.” </a:t>
            </a:r>
            <a:r>
              <a:rPr lang="en-US" i="1" dirty="0" err="1">
                <a:effectLst/>
              </a:rPr>
              <a:t>Datarob</a:t>
            </a:r>
            <a:r>
              <a:rPr lang="en-US" dirty="0">
                <a:effectLst/>
              </a:rPr>
              <a:t>, 20 Mar. 2020, datarob.com/essentials-software-development-life-cycle/.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765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259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Agile presentation</vt:lpstr>
      <vt:lpstr>AGILE ROLES</vt:lpstr>
      <vt:lpstr>Software Development LifeCycle</vt:lpstr>
      <vt:lpstr>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Follett, Bradley</dc:creator>
  <cp:lastModifiedBy>Follett, Bradley</cp:lastModifiedBy>
  <cp:revision>2</cp:revision>
  <dcterms:created xsi:type="dcterms:W3CDTF">2023-06-17T18:50:02Z</dcterms:created>
  <dcterms:modified xsi:type="dcterms:W3CDTF">2023-06-17T20:05:42Z</dcterms:modified>
</cp:coreProperties>
</file>