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36" r:id="rId3"/>
    <p:sldId id="337" r:id="rId4"/>
    <p:sldId id="338" r:id="rId5"/>
    <p:sldId id="339" r:id="rId6"/>
    <p:sldId id="332" r:id="rId7"/>
    <p:sldId id="329" r:id="rId8"/>
    <p:sldId id="335" r:id="rId9"/>
    <p:sldId id="331" r:id="rId10"/>
    <p:sldId id="340" r:id="rId11"/>
    <p:sldId id="341" r:id="rId12"/>
    <p:sldId id="333" r:id="rId13"/>
    <p:sldId id="342" r:id="rId14"/>
    <p:sldId id="334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6"/>
            <p14:sldId id="337"/>
            <p14:sldId id="338"/>
            <p14:sldId id="339"/>
            <p14:sldId id="332"/>
            <p14:sldId id="329"/>
            <p14:sldId id="335"/>
            <p14:sldId id="331"/>
            <p14:sldId id="340"/>
            <p14:sldId id="341"/>
            <p14:sldId id="333"/>
            <p14:sldId id="342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3" d="100"/>
          <a:sy n="53" d="100"/>
        </p:scale>
        <p:origin x="95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832" y="33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DF86486D-0DAB-4D3F-B35D-BE121EBEEE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@OdeToCode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933575"/>
          </a:xfrm>
        </p:spPr>
        <p:txBody>
          <a:bodyPr/>
          <a:lstStyle/>
          <a:p>
            <a:pPr marL="0" indent="0" defTabSz="914400" eaLnBrk="1" hangingPunct="1"/>
            <a:r>
              <a:rPr lang="en-US" dirty="0"/>
              <a:t>ASP.NET Core Security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A1A3-0A07-4B76-80ED-84A7AC8F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9CE7B-6F77-41C8-96F3-D63406FC9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Checks </a:t>
            </a:r>
            <a:r>
              <a:rPr lang="en-US" dirty="0" err="1"/>
              <a:t>IsInRole</a:t>
            </a:r>
            <a:r>
              <a:rPr lang="en-US" dirty="0"/>
              <a:t> on </a:t>
            </a:r>
            <a:r>
              <a:rPr lang="en-US" dirty="0" err="1"/>
              <a:t>ClaimsPrincipal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18716-625E-4B79-B81B-EE25FEBB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848600" cy="18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498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269F-49CD-4D3A-B0D7-DB14364F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Claims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335B3-F560-43A9-BAC7-D15B4D5F2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EFE30-4BD8-48AE-B480-5B499526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305800" cy="1944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BDDD0-13CE-47BE-96DA-32F60AF14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921" y="3968515"/>
            <a:ext cx="5943600" cy="19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75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local user accounts and federated logins</a:t>
            </a:r>
          </a:p>
          <a:p>
            <a:r>
              <a:rPr lang="en-US" dirty="0"/>
              <a:t>Builds on cookie authentication</a:t>
            </a:r>
          </a:p>
          <a:p>
            <a:r>
              <a:rPr lang="en-US" dirty="0"/>
              <a:t>Default implementation builds on EF</a:t>
            </a:r>
          </a:p>
          <a:p>
            <a:r>
              <a:rPr lang="en-US" dirty="0"/>
              <a:t>UI lives in a class library, but can scaffold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81400"/>
            <a:ext cx="695325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8461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8743-3706-4DBA-85B9-72E6F96F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66AB3-C651-4E56-BC3F-03B01C196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B9BB-E701-4BA3-86B3-2911E45F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81296"/>
            <a:ext cx="7552269" cy="14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349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key abstractions</a:t>
            </a:r>
          </a:p>
          <a:p>
            <a:pPr lvl="1"/>
            <a:r>
              <a:rPr lang="en-US" dirty="0"/>
              <a:t>Middleware</a:t>
            </a:r>
          </a:p>
          <a:p>
            <a:pPr lvl="1"/>
            <a:r>
              <a:rPr lang="en-US" dirty="0" err="1"/>
              <a:t>ClaimsPrincipal</a:t>
            </a:r>
            <a:endParaRPr lang="en-US" dirty="0"/>
          </a:p>
          <a:p>
            <a:pPr lvl="1"/>
            <a:r>
              <a:rPr lang="en-US" dirty="0" err="1"/>
              <a:t>AuthenticationManager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7059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9A42-AFDB-4613-A796-2B6FD020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A3C36-D09E-42E1-A37C-F1D72432B489}"/>
              </a:ext>
            </a:extLst>
          </p:cNvPr>
          <p:cNvSpPr/>
          <p:nvPr/>
        </p:nvSpPr>
        <p:spPr bwMode="auto">
          <a:xfrm>
            <a:off x="1143000" y="1981200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Cookies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6187E-4250-46F8-AAA6-86825A27FFE7}"/>
              </a:ext>
            </a:extLst>
          </p:cNvPr>
          <p:cNvSpPr/>
          <p:nvPr/>
        </p:nvSpPr>
        <p:spPr bwMode="auto">
          <a:xfrm>
            <a:off x="1524000" y="3733800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OpenID Connect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DAFBB-B94C-471E-8DB5-79B8F676C248}"/>
              </a:ext>
            </a:extLst>
          </p:cNvPr>
          <p:cNvSpPr/>
          <p:nvPr/>
        </p:nvSpPr>
        <p:spPr bwMode="auto">
          <a:xfrm>
            <a:off x="3760451" y="1401067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WS-Federation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28F80-EA90-4029-8CCB-61923536EF85}"/>
              </a:ext>
            </a:extLst>
          </p:cNvPr>
          <p:cNvSpPr/>
          <p:nvPr/>
        </p:nvSpPr>
        <p:spPr bwMode="auto">
          <a:xfrm>
            <a:off x="4686302" y="3200400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JWT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91C3C-3F8A-4B9C-AA29-35640FC0BB4C}"/>
              </a:ext>
            </a:extLst>
          </p:cNvPr>
          <p:cNvSpPr/>
          <p:nvPr/>
        </p:nvSpPr>
        <p:spPr bwMode="auto">
          <a:xfrm>
            <a:off x="4191000" y="4800600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Facebook &amp;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Twitter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F58A61-FC70-4356-A17D-E71FF7BD07D1}"/>
              </a:ext>
            </a:extLst>
          </p:cNvPr>
          <p:cNvSpPr/>
          <p:nvPr/>
        </p:nvSpPr>
        <p:spPr bwMode="auto">
          <a:xfrm>
            <a:off x="6705600" y="1790700"/>
            <a:ext cx="22098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1047911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747C-0345-4C63-B22A-12F821CA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Handler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86AC2-C3A9-4393-97EE-BCD41002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48" y="1828800"/>
            <a:ext cx="7533503" cy="31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905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3341-CBC3-4D8C-9A63-C9DFD333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Schemes and Handlers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D37DD-E1D6-4E28-B432-568491DB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772400" cy="39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51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4C57-8EA2-4EAB-AD7B-891152F2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Handlers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C0F98-71B1-487C-B1B6-5934ACA33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9517B-DF06-4FA9-A47B-D419E664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534400" cy="1128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EC474-1D94-4C0D-80B0-E748BB18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580841"/>
            <a:ext cx="4505325" cy="23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802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Claims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Identities are based on claims throughout .NET framework</a:t>
            </a:r>
          </a:p>
          <a:p>
            <a:r>
              <a:rPr lang="en-US" dirty="0"/>
              <a:t>Claims are simple key-value pairs</a:t>
            </a:r>
          </a:p>
          <a:p>
            <a:pPr lvl="1"/>
            <a:r>
              <a:rPr lang="en-US" dirty="0"/>
              <a:t>“admin” : true</a:t>
            </a:r>
          </a:p>
          <a:p>
            <a:pPr lvl="1"/>
            <a:r>
              <a:rPr lang="en-US" dirty="0"/>
              <a:t>“email” : </a:t>
            </a:r>
            <a:r>
              <a:rPr lang="en-US" dirty="0">
                <a:hlinkClick r:id="rId2"/>
              </a:rPr>
              <a:t>“scott@OdeToCode.com</a:t>
            </a:r>
            <a:r>
              <a:rPr lang="en-US" dirty="0"/>
              <a:t>”</a:t>
            </a:r>
          </a:p>
          <a:p>
            <a:r>
              <a:rPr lang="en-US" dirty="0" err="1"/>
              <a:t>ClaimsIdentity</a:t>
            </a:r>
            <a:r>
              <a:rPr lang="en-US" dirty="0"/>
              <a:t> is a collection of claims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ClaimsPrincipal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of </a:t>
            </a:r>
            <a:r>
              <a:rPr lang="en-US" dirty="0" err="1"/>
              <a:t>ClaimsIdentity</a:t>
            </a:r>
            <a:endParaRPr lang="en-US" dirty="0"/>
          </a:p>
          <a:p>
            <a:r>
              <a:rPr lang="en-US" dirty="0"/>
              <a:t>User property available in controllers, views, pages, and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9" y="2895600"/>
            <a:ext cx="8301037" cy="1973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6472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D80A-A072-4653-A09A-C09B4E49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483BD-B3CC-42B9-A9E1-C4D47B475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79A58-74E9-4A8B-82E7-31BBAFAB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75531"/>
            <a:ext cx="8686800" cy="10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223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Authorize Attribute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to protect controllers, actions</a:t>
            </a:r>
          </a:p>
          <a:p>
            <a:r>
              <a:rPr lang="en-US" dirty="0"/>
              <a:t>Inverse is [</a:t>
            </a:r>
            <a:r>
              <a:rPr lang="en-US" dirty="0" err="1"/>
              <a:t>AllowAnonymous</a:t>
            </a:r>
            <a:r>
              <a:rPr lang="en-US" dirty="0"/>
              <a:t>]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33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9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146</Words>
  <Application>Microsoft Office PowerPoint</Application>
  <PresentationFormat>On-screen Show (4:3)</PresentationFormat>
  <Paragraphs>42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Myriad Pro</vt:lpstr>
      <vt:lpstr>Myriad Pro Light</vt:lpstr>
      <vt:lpstr>Tekton Pro</vt:lpstr>
      <vt:lpstr>Verdana</vt:lpstr>
      <vt:lpstr>Wingdings</vt:lpstr>
      <vt:lpstr>1_SapphireTemplate</vt:lpstr>
      <vt:lpstr>ASP.NET Core Security</vt:lpstr>
      <vt:lpstr>Authentication Options</vt:lpstr>
      <vt:lpstr>Authentication Handler</vt:lpstr>
      <vt:lpstr>Schemes and Handlers</vt:lpstr>
      <vt:lpstr>Adding Handlers</vt:lpstr>
      <vt:lpstr>It’s All About Claims</vt:lpstr>
      <vt:lpstr>ClaimsPrincipal</vt:lpstr>
      <vt:lpstr>Creating an Identity</vt:lpstr>
      <vt:lpstr>Authorize Attribute</vt:lpstr>
      <vt:lpstr>Authorization Roles</vt:lpstr>
      <vt:lpstr>Authorization Claims</vt:lpstr>
      <vt:lpstr>ASP.NET Identity</vt:lpstr>
      <vt:lpstr>Identity Server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1132</cp:revision>
  <dcterms:created xsi:type="dcterms:W3CDTF">2007-12-27T20:50:38Z</dcterms:created>
  <dcterms:modified xsi:type="dcterms:W3CDTF">2019-09-06T15:41:49Z</dcterms:modified>
</cp:coreProperties>
</file>